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2.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3.xml" ContentType="application/vnd.openxmlformats-officedocument.presentationml.notesSlide+xml"/>
  <Override PartName="/ppt/ink/ink53.xml" ContentType="application/inkml+xml"/>
  <Override PartName="/ppt/notesSlides/notesSlide14.xml" ContentType="application/vnd.openxmlformats-officedocument.presentationml.notesSlide+xml"/>
  <Override PartName="/ppt/ink/ink5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24.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25.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notesSlides/notesSlide28.xml" ContentType="application/vnd.openxmlformats-officedocument.presentationml.notesSlide+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notesSlides/notesSlide29.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notesSlides/notesSlide32.xml" ContentType="application/vnd.openxmlformats-officedocument.presentationml.notesSlide+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4"/>
  </p:sldMasterIdLst>
  <p:notesMasterIdLst>
    <p:notesMasterId r:id="rId62"/>
  </p:notesMasterIdLst>
  <p:sldIdLst>
    <p:sldId id="398" r:id="rId5"/>
    <p:sldId id="256" r:id="rId6"/>
    <p:sldId id="258" r:id="rId7"/>
    <p:sldId id="259" r:id="rId8"/>
    <p:sldId id="260" r:id="rId9"/>
    <p:sldId id="305" r:id="rId10"/>
    <p:sldId id="304" r:id="rId11"/>
    <p:sldId id="303" r:id="rId12"/>
    <p:sldId id="311" r:id="rId13"/>
    <p:sldId id="376" r:id="rId14"/>
    <p:sldId id="378" r:id="rId15"/>
    <p:sldId id="379" r:id="rId16"/>
    <p:sldId id="380" r:id="rId17"/>
    <p:sldId id="381" r:id="rId18"/>
    <p:sldId id="382" r:id="rId19"/>
    <p:sldId id="383" r:id="rId20"/>
    <p:sldId id="373" r:id="rId21"/>
    <p:sldId id="348" r:id="rId22"/>
    <p:sldId id="346" r:id="rId23"/>
    <p:sldId id="347" r:id="rId24"/>
    <p:sldId id="344" r:id="rId25"/>
    <p:sldId id="351" r:id="rId26"/>
    <p:sldId id="352" r:id="rId27"/>
    <p:sldId id="364" r:id="rId28"/>
    <p:sldId id="365" r:id="rId29"/>
    <p:sldId id="366" r:id="rId30"/>
    <p:sldId id="371" r:id="rId31"/>
    <p:sldId id="350" r:id="rId32"/>
    <p:sldId id="353" r:id="rId33"/>
    <p:sldId id="354" r:id="rId34"/>
    <p:sldId id="345" r:id="rId35"/>
    <p:sldId id="356" r:id="rId36"/>
    <p:sldId id="355" r:id="rId37"/>
    <p:sldId id="358" r:id="rId38"/>
    <p:sldId id="361" r:id="rId39"/>
    <p:sldId id="372" r:id="rId40"/>
    <p:sldId id="360" r:id="rId41"/>
    <p:sldId id="359" r:id="rId42"/>
    <p:sldId id="363" r:id="rId43"/>
    <p:sldId id="375" r:id="rId44"/>
    <p:sldId id="362" r:id="rId45"/>
    <p:sldId id="396" r:id="rId46"/>
    <p:sldId id="377" r:id="rId47"/>
    <p:sldId id="335" r:id="rId48"/>
    <p:sldId id="386" r:id="rId49"/>
    <p:sldId id="387" r:id="rId50"/>
    <p:sldId id="385" r:id="rId51"/>
    <p:sldId id="384" r:id="rId52"/>
    <p:sldId id="388" r:id="rId53"/>
    <p:sldId id="389" r:id="rId54"/>
    <p:sldId id="390" r:id="rId55"/>
    <p:sldId id="392" r:id="rId56"/>
    <p:sldId id="393" r:id="rId57"/>
    <p:sldId id="394" r:id="rId58"/>
    <p:sldId id="397" r:id="rId59"/>
    <p:sldId id="374" r:id="rId60"/>
    <p:sldId id="369" r:id="rId61"/>
  </p:sldIdLst>
  <p:sldSz cx="9144000" cy="5143500" type="screen16x9"/>
  <p:notesSz cx="9144000" cy="6858000"/>
  <p:embeddedFontLst>
    <p:embeddedFont>
      <p:font typeface="Inter" panose="02000503000000020004" pitchFamily="2" charset="0"/>
      <p:regular r:id="rId63"/>
      <p:bold r:id="rId64"/>
      <p:italic r:id="rId65"/>
      <p:boldItalic r:id="rId66"/>
    </p:embeddedFont>
    <p:embeddedFont>
      <p:font typeface="Inter SemiBold" panose="02000503000000020004" pitchFamily="2" charset="0"/>
      <p:regular r:id="rId67"/>
      <p:bold r:id="rId68"/>
      <p:italic r:id="rId69"/>
      <p:boldItalic r:id="rId70"/>
    </p:embeddedFont>
    <p:embeddedFont>
      <p:font typeface="Lato" panose="020F0502020204030203" pitchFamily="34" charset="0"/>
      <p:regular r:id="rId71"/>
      <p:bold r:id="rId72"/>
      <p:italic r:id="rId73"/>
      <p:boldItalic r:id="rId74"/>
    </p:embeddedFont>
    <p:embeddedFont>
      <p:font typeface="Nunito Light" pitchFamily="2" charset="77"/>
      <p:regular r:id="rId75"/>
      <p: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0: INTRODUCTION" id="{C74A144A-9BE9-784B-8C73-85ABACAB67BC}">
          <p14:sldIdLst>
            <p14:sldId id="398"/>
            <p14:sldId id="256"/>
            <p14:sldId id="258"/>
            <p14:sldId id="259"/>
          </p14:sldIdLst>
        </p14:section>
        <p14:section name="01: Gaither Stephens" id="{D8099063-5C7D-F64F-8074-513C3A64A0DF}">
          <p14:sldIdLst>
            <p14:sldId id="260"/>
            <p14:sldId id="305"/>
            <p14:sldId id="304"/>
            <p14:sldId id="303"/>
            <p14:sldId id="311"/>
          </p14:sldIdLst>
        </p14:section>
        <p14:section name="02: Housing First" id="{86FE3A33-E301-B945-8D65-C38E6C3A1303}">
          <p14:sldIdLst>
            <p14:sldId id="376"/>
            <p14:sldId id="378"/>
            <p14:sldId id="379"/>
            <p14:sldId id="380"/>
            <p14:sldId id="381"/>
            <p14:sldId id="382"/>
            <p14:sldId id="383"/>
          </p14:sldIdLst>
        </p14:section>
        <p14:section name="03: Systems Thinking" id="{DEACB285-1DC2-5F4B-8006-424AE0F135C8}">
          <p14:sldIdLst>
            <p14:sldId id="373"/>
            <p14:sldId id="348"/>
            <p14:sldId id="346"/>
            <p14:sldId id="347"/>
            <p14:sldId id="344"/>
            <p14:sldId id="351"/>
            <p14:sldId id="352"/>
            <p14:sldId id="364"/>
            <p14:sldId id="365"/>
            <p14:sldId id="366"/>
            <p14:sldId id="371"/>
            <p14:sldId id="350"/>
            <p14:sldId id="353"/>
            <p14:sldId id="354"/>
            <p14:sldId id="345"/>
            <p14:sldId id="356"/>
            <p14:sldId id="355"/>
            <p14:sldId id="358"/>
            <p14:sldId id="361"/>
            <p14:sldId id="372"/>
            <p14:sldId id="360"/>
            <p14:sldId id="359"/>
            <p14:sldId id="363"/>
            <p14:sldId id="375"/>
            <p14:sldId id="362"/>
            <p14:sldId id="396"/>
          </p14:sldIdLst>
        </p14:section>
        <p14:section name="04: System Change" id="{F04AEEED-1D0F-2F4B-BE7F-8B48751C2912}">
          <p14:sldIdLst>
            <p14:sldId id="377"/>
            <p14:sldId id="335"/>
            <p14:sldId id="386"/>
            <p14:sldId id="387"/>
            <p14:sldId id="385"/>
            <p14:sldId id="384"/>
            <p14:sldId id="388"/>
            <p14:sldId id="389"/>
            <p14:sldId id="390"/>
            <p14:sldId id="392"/>
            <p14:sldId id="393"/>
            <p14:sldId id="394"/>
            <p14:sldId id="397"/>
          </p14:sldIdLst>
        </p14:section>
        <p14:section name="05: Questions" id="{C0206A79-555C-1A47-8757-07B9704750CB}">
          <p14:sldIdLst>
            <p14:sldId id="374"/>
          </p14:sldIdLst>
        </p14:section>
        <p14:section name="THE END" id="{FE10DF7E-39EB-B041-B785-2C0BA436AC9C}">
          <p14:sldIdLst>
            <p14:sldId id="369"/>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08"/>
    <a:srgbClr val="FF7E79"/>
    <a:srgbClr val="FF2F92"/>
    <a:srgbClr val="941100"/>
    <a:srgbClr val="3C3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6F38B8-F938-4CB4-A686-41F9285F4D67}">
  <a:tblStyle styleId="{636F38B8-F938-4CB4-A686-41F9285F4D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3FB0077-4467-44EC-8632-8C02AAB4AA3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4"/>
    <p:restoredTop sz="68207"/>
  </p:normalViewPr>
  <p:slideViewPr>
    <p:cSldViewPr snapToGrid="0">
      <p:cViewPr varScale="1">
        <p:scale>
          <a:sx n="118" d="100"/>
          <a:sy n="118" d="100"/>
        </p:scale>
        <p:origin x="2784"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ther Stephens" userId="29df725b-6949-4a75-987a-682eaa198516" providerId="ADAL" clId="{EFB6FF42-E1EB-5DC3-B8A2-0953D0BBD302}"/>
    <pc:docChg chg="undo redo custSel addSld delSld modSld sldOrd delMainMaster addSection delSection modSection modNotesMaster modShowInfo">
      <pc:chgData name="Gaither Stephens" userId="29df725b-6949-4a75-987a-682eaa198516" providerId="ADAL" clId="{EFB6FF42-E1EB-5DC3-B8A2-0953D0BBD302}" dt="2025-10-22T19:27:49.758" v="33945" actId="20577"/>
      <pc:docMkLst>
        <pc:docMk/>
      </pc:docMkLst>
      <pc:sldChg chg="addSp modSp mod modTransition modNotes modNotesTx">
        <pc:chgData name="Gaither Stephens" userId="29df725b-6949-4a75-987a-682eaa198516" providerId="ADAL" clId="{EFB6FF42-E1EB-5DC3-B8A2-0953D0BBD302}" dt="2025-10-22T19:27:49.758" v="33945" actId="20577"/>
        <pc:sldMkLst>
          <pc:docMk/>
          <pc:sldMk cId="0" sldId="256"/>
        </pc:sldMkLst>
        <pc:spChg chg="mod">
          <ac:chgData name="Gaither Stephens" userId="29df725b-6949-4a75-987a-682eaa198516" providerId="ADAL" clId="{EFB6FF42-E1EB-5DC3-B8A2-0953D0BBD302}" dt="2025-10-13T17:39:54.206" v="33620" actId="1076"/>
          <ac:spMkLst>
            <pc:docMk/>
            <pc:sldMk cId="0" sldId="256"/>
            <ac:spMk id="180" creationId="{00000000-0000-0000-0000-000000000000}"/>
          </ac:spMkLst>
        </pc:spChg>
        <pc:spChg chg="mod">
          <ac:chgData name="Gaither Stephens" userId="29df725b-6949-4a75-987a-682eaa198516" providerId="ADAL" clId="{EFB6FF42-E1EB-5DC3-B8A2-0953D0BBD302}" dt="2025-10-13T17:39:54.206" v="33620" actId="1076"/>
          <ac:spMkLst>
            <pc:docMk/>
            <pc:sldMk cId="0" sldId="256"/>
            <ac:spMk id="181" creationId="{00000000-0000-0000-0000-000000000000}"/>
          </ac:spMkLst>
        </pc:spChg>
      </pc:sldChg>
      <pc:sldChg chg="addSp delSp modSp mod modAnim modNotes modNotesTx">
        <pc:chgData name="Gaither Stephens" userId="29df725b-6949-4a75-987a-682eaa198516" providerId="ADAL" clId="{EFB6FF42-E1EB-5DC3-B8A2-0953D0BBD302}" dt="2025-10-13T17:44:41.401" v="33630"/>
        <pc:sldMkLst>
          <pc:docMk/>
          <pc:sldMk cId="0" sldId="258"/>
        </pc:sldMkLst>
        <pc:spChg chg="add mod">
          <ac:chgData name="Gaither Stephens" userId="29df725b-6949-4a75-987a-682eaa198516" providerId="ADAL" clId="{EFB6FF42-E1EB-5DC3-B8A2-0953D0BBD302}" dt="2025-09-23T16:57:16.472" v="286" actId="12788"/>
          <ac:spMkLst>
            <pc:docMk/>
            <pc:sldMk cId="0" sldId="258"/>
            <ac:spMk id="10" creationId="{E86CB529-2C69-37F6-D308-2972FB667A67}"/>
          </ac:spMkLst>
        </pc:spChg>
        <pc:spChg chg="add mod">
          <ac:chgData name="Gaither Stephens" userId="29df725b-6949-4a75-987a-682eaa198516" providerId="ADAL" clId="{EFB6FF42-E1EB-5DC3-B8A2-0953D0BBD302}" dt="2025-09-23T16:57:16.472" v="286" actId="12788"/>
          <ac:spMkLst>
            <pc:docMk/>
            <pc:sldMk cId="0" sldId="258"/>
            <ac:spMk id="11" creationId="{63987A04-4E3D-EACD-862C-7DBBE57C3ADF}"/>
          </ac:spMkLst>
        </pc:spChg>
        <pc:spChg chg="add mod">
          <ac:chgData name="Gaither Stephens" userId="29df725b-6949-4a75-987a-682eaa198516" providerId="ADAL" clId="{EFB6FF42-E1EB-5DC3-B8A2-0953D0BBD302}" dt="2025-10-07T17:57:41.962" v="24312" actId="465"/>
          <ac:spMkLst>
            <pc:docMk/>
            <pc:sldMk cId="0" sldId="258"/>
            <ac:spMk id="12" creationId="{C7ADF670-2FE3-714C-94A0-1B66BC682068}"/>
          </ac:spMkLst>
        </pc:spChg>
        <pc:spChg chg="add mod">
          <ac:chgData name="Gaither Stephens" userId="29df725b-6949-4a75-987a-682eaa198516" providerId="ADAL" clId="{EFB6FF42-E1EB-5DC3-B8A2-0953D0BBD302}" dt="2025-10-07T17:57:41.962" v="24312" actId="465"/>
          <ac:spMkLst>
            <pc:docMk/>
            <pc:sldMk cId="0" sldId="258"/>
            <ac:spMk id="13" creationId="{7A73DAED-6717-EDED-D19D-D0B1E0AE4C74}"/>
          </ac:spMkLst>
        </pc:spChg>
        <pc:spChg chg="mod">
          <ac:chgData name="Gaither Stephens" userId="29df725b-6949-4a75-987a-682eaa198516" providerId="ADAL" clId="{EFB6FF42-E1EB-5DC3-B8A2-0953D0BBD302}" dt="2025-10-07T18:06:47.786" v="24413" actId="115"/>
          <ac:spMkLst>
            <pc:docMk/>
            <pc:sldMk cId="0" sldId="258"/>
            <ac:spMk id="196" creationId="{00000000-0000-0000-0000-000000000000}"/>
          </ac:spMkLst>
        </pc:spChg>
        <pc:spChg chg="mod">
          <ac:chgData name="Gaither Stephens" userId="29df725b-6949-4a75-987a-682eaa198516" providerId="ADAL" clId="{EFB6FF42-E1EB-5DC3-B8A2-0953D0BBD302}" dt="2025-09-23T16:57:16.472" v="286" actId="12788"/>
          <ac:spMkLst>
            <pc:docMk/>
            <pc:sldMk cId="0" sldId="258"/>
            <ac:spMk id="197" creationId="{00000000-0000-0000-0000-000000000000}"/>
          </ac:spMkLst>
        </pc:spChg>
        <pc:spChg chg="mod">
          <ac:chgData name="Gaither Stephens" userId="29df725b-6949-4a75-987a-682eaa198516" providerId="ADAL" clId="{EFB6FF42-E1EB-5DC3-B8A2-0953D0BBD302}" dt="2025-10-07T18:07:01.581" v="24415" actId="207"/>
          <ac:spMkLst>
            <pc:docMk/>
            <pc:sldMk cId="0" sldId="258"/>
            <ac:spMk id="198" creationId="{00000000-0000-0000-0000-000000000000}"/>
          </ac:spMkLst>
        </pc:spChg>
        <pc:spChg chg="mod">
          <ac:chgData name="Gaither Stephens" userId="29df725b-6949-4a75-987a-682eaa198516" providerId="ADAL" clId="{EFB6FF42-E1EB-5DC3-B8A2-0953D0BBD302}" dt="2025-10-07T18:05:22.970" v="24362" actId="20577"/>
          <ac:spMkLst>
            <pc:docMk/>
            <pc:sldMk cId="0" sldId="258"/>
            <ac:spMk id="199" creationId="{00000000-0000-0000-0000-000000000000}"/>
          </ac:spMkLst>
        </pc:spChg>
        <pc:spChg chg="mod">
          <ac:chgData name="Gaither Stephens" userId="29df725b-6949-4a75-987a-682eaa198516" providerId="ADAL" clId="{EFB6FF42-E1EB-5DC3-B8A2-0953D0BBD302}" dt="2025-10-07T17:57:28.598" v="24311" actId="1076"/>
          <ac:spMkLst>
            <pc:docMk/>
            <pc:sldMk cId="0" sldId="258"/>
            <ac:spMk id="200" creationId="{00000000-0000-0000-0000-000000000000}"/>
          </ac:spMkLst>
        </pc:spChg>
        <pc:spChg chg="mod">
          <ac:chgData name="Gaither Stephens" userId="29df725b-6949-4a75-987a-682eaa198516" providerId="ADAL" clId="{EFB6FF42-E1EB-5DC3-B8A2-0953D0BBD302}" dt="2025-09-23T16:57:16.472" v="286" actId="12788"/>
          <ac:spMkLst>
            <pc:docMk/>
            <pc:sldMk cId="0" sldId="258"/>
            <ac:spMk id="205" creationId="{00000000-0000-0000-0000-000000000000}"/>
          </ac:spMkLst>
        </pc:spChg>
        <pc:spChg chg="mod">
          <ac:chgData name="Gaither Stephens" userId="29df725b-6949-4a75-987a-682eaa198516" providerId="ADAL" clId="{EFB6FF42-E1EB-5DC3-B8A2-0953D0BBD302}" dt="2025-09-23T16:57:16.472" v="286" actId="12788"/>
          <ac:spMkLst>
            <pc:docMk/>
            <pc:sldMk cId="0" sldId="258"/>
            <ac:spMk id="206" creationId="{00000000-0000-0000-0000-000000000000}"/>
          </ac:spMkLst>
        </pc:spChg>
        <pc:spChg chg="mod">
          <ac:chgData name="Gaither Stephens" userId="29df725b-6949-4a75-987a-682eaa198516" providerId="ADAL" clId="{EFB6FF42-E1EB-5DC3-B8A2-0953D0BBD302}" dt="2025-09-23T16:57:16.472" v="286" actId="12788"/>
          <ac:spMkLst>
            <pc:docMk/>
            <pc:sldMk cId="0" sldId="258"/>
            <ac:spMk id="207" creationId="{00000000-0000-0000-0000-000000000000}"/>
          </ac:spMkLst>
        </pc:spChg>
        <pc:spChg chg="mod">
          <ac:chgData name="Gaither Stephens" userId="29df725b-6949-4a75-987a-682eaa198516" providerId="ADAL" clId="{EFB6FF42-E1EB-5DC3-B8A2-0953D0BBD302}" dt="2025-10-09T19:07:57.504" v="33005" actId="20577"/>
          <ac:spMkLst>
            <pc:docMk/>
            <pc:sldMk cId="0" sldId="258"/>
            <ac:spMk id="208" creationId="{00000000-0000-0000-0000-000000000000}"/>
          </ac:spMkLst>
        </pc:spChg>
      </pc:sldChg>
      <pc:sldChg chg="addSp delSp modSp mod ord modAnim modNotes modNotesTx">
        <pc:chgData name="Gaither Stephens" userId="29df725b-6949-4a75-987a-682eaa198516" providerId="ADAL" clId="{EFB6FF42-E1EB-5DC3-B8A2-0953D0BBD302}" dt="2025-10-13T17:45:12.076" v="33632"/>
        <pc:sldMkLst>
          <pc:docMk/>
          <pc:sldMk cId="0" sldId="259"/>
        </pc:sldMkLst>
        <pc:spChg chg="add mod">
          <ac:chgData name="Gaither Stephens" userId="29df725b-6949-4a75-987a-682eaa198516" providerId="ADAL" clId="{EFB6FF42-E1EB-5DC3-B8A2-0953D0BBD302}" dt="2025-10-07T19:43:53.551" v="26257" actId="14100"/>
          <ac:spMkLst>
            <pc:docMk/>
            <pc:sldMk cId="0" sldId="259"/>
            <ac:spMk id="3" creationId="{02ABD345-ED7A-3B6A-93EC-6F5E1EE2203D}"/>
          </ac:spMkLst>
        </pc:spChg>
      </pc:sldChg>
      <pc:sldChg chg="modSp mod modNotes modNotesTx">
        <pc:chgData name="Gaither Stephens" userId="29df725b-6949-4a75-987a-682eaa198516" providerId="ADAL" clId="{EFB6FF42-E1EB-5DC3-B8A2-0953D0BBD302}" dt="2025-10-13T17:37:07.760" v="33590"/>
        <pc:sldMkLst>
          <pc:docMk/>
          <pc:sldMk cId="0" sldId="260"/>
        </pc:sldMkLst>
        <pc:spChg chg="mod">
          <ac:chgData name="Gaither Stephens" userId="29df725b-6949-4a75-987a-682eaa198516" providerId="ADAL" clId="{EFB6FF42-E1EB-5DC3-B8A2-0953D0BBD302}" dt="2025-10-03T16:38:35.087" v="22311" actId="20577"/>
          <ac:spMkLst>
            <pc:docMk/>
            <pc:sldMk cId="0" sldId="260"/>
            <ac:spMk id="220" creationId="{00000000-0000-0000-0000-000000000000}"/>
          </ac:spMkLst>
        </pc:spChg>
        <pc:spChg chg="mod">
          <ac:chgData name="Gaither Stephens" userId="29df725b-6949-4a75-987a-682eaa198516" providerId="ADAL" clId="{EFB6FF42-E1EB-5DC3-B8A2-0953D0BBD302}" dt="2025-09-23T18:01:27.456" v="1449" actId="20577"/>
          <ac:spMkLst>
            <pc:docMk/>
            <pc:sldMk cId="0" sldId="260"/>
            <ac:spMk id="222" creationId="{00000000-0000-0000-0000-000000000000}"/>
          </ac:spMkLst>
        </pc:spChg>
      </pc:sldChg>
      <pc:sldChg chg="addSp delSp modSp add mod ord modAnim modNotes modNotesTx">
        <pc:chgData name="Gaither Stephens" userId="29df725b-6949-4a75-987a-682eaa198516" providerId="ADAL" clId="{EFB6FF42-E1EB-5DC3-B8A2-0953D0BBD302}" dt="2025-10-13T17:46:56.360" v="33652"/>
        <pc:sldMkLst>
          <pc:docMk/>
          <pc:sldMk cId="1950452814" sldId="303"/>
        </pc:sldMkLst>
        <pc:spChg chg="add mod">
          <ac:chgData name="Gaither Stephens" userId="29df725b-6949-4a75-987a-682eaa198516" providerId="ADAL" clId="{EFB6FF42-E1EB-5DC3-B8A2-0953D0BBD302}" dt="2025-10-03T16:41:06.548" v="22362" actId="1076"/>
          <ac:spMkLst>
            <pc:docMk/>
            <pc:sldMk cId="1950452814" sldId="303"/>
            <ac:spMk id="2" creationId="{E63325BC-0B20-37B8-7E33-933697D4A72E}"/>
          </ac:spMkLst>
        </pc:spChg>
        <pc:spChg chg="add mod">
          <ac:chgData name="Gaither Stephens" userId="29df725b-6949-4a75-987a-682eaa198516" providerId="ADAL" clId="{EFB6FF42-E1EB-5DC3-B8A2-0953D0BBD302}" dt="2025-10-03T16:41:17.252" v="22363" actId="208"/>
          <ac:spMkLst>
            <pc:docMk/>
            <pc:sldMk cId="1950452814" sldId="303"/>
            <ac:spMk id="3" creationId="{99230D03-596B-2159-9288-222ABC03E40D}"/>
          </ac:spMkLst>
        </pc:spChg>
        <pc:spChg chg="mod">
          <ac:chgData name="Gaither Stephens" userId="29df725b-6949-4a75-987a-682eaa198516" providerId="ADAL" clId="{EFB6FF42-E1EB-5DC3-B8A2-0953D0BBD302}" dt="2025-09-23T17:59:11.313" v="1384" actId="1076"/>
          <ac:spMkLst>
            <pc:docMk/>
            <pc:sldMk cId="1950452814" sldId="303"/>
            <ac:spMk id="258" creationId="{1D413DE0-81BA-CADB-E9D1-FE3939975B08}"/>
          </ac:spMkLst>
        </pc:spChg>
        <pc:picChg chg="mod modCrop">
          <ac:chgData name="Gaither Stephens" userId="29df725b-6949-4a75-987a-682eaa198516" providerId="ADAL" clId="{EFB6FF42-E1EB-5DC3-B8A2-0953D0BBD302}" dt="2025-09-23T19:25:34.429" v="3166" actId="18131"/>
          <ac:picMkLst>
            <pc:docMk/>
            <pc:sldMk cId="1950452814" sldId="303"/>
            <ac:picMk id="256" creationId="{82BA942A-FCB1-9100-2F49-2F780CC70ECD}"/>
          </ac:picMkLst>
        </pc:picChg>
      </pc:sldChg>
      <pc:sldChg chg="addSp delSp modSp add mod ord modAnim modNotes modNotesTx">
        <pc:chgData name="Gaither Stephens" userId="29df725b-6949-4a75-987a-682eaa198516" providerId="ADAL" clId="{EFB6FF42-E1EB-5DC3-B8A2-0953D0BBD302}" dt="2025-10-13T17:46:19.390" v="33646"/>
        <pc:sldMkLst>
          <pc:docMk/>
          <pc:sldMk cId="1011411501" sldId="304"/>
        </pc:sldMkLst>
        <pc:spChg chg="add mod">
          <ac:chgData name="Gaither Stephens" userId="29df725b-6949-4a75-987a-682eaa198516" providerId="ADAL" clId="{EFB6FF42-E1EB-5DC3-B8A2-0953D0BBD302}" dt="2025-09-23T18:33:50.555" v="1535" actId="20577"/>
          <ac:spMkLst>
            <pc:docMk/>
            <pc:sldMk cId="1011411501" sldId="304"/>
            <ac:spMk id="2" creationId="{9E1CDAD7-DBB4-5170-D245-4EB798D93A9A}"/>
          </ac:spMkLst>
        </pc:spChg>
        <pc:spChg chg="add mod">
          <ac:chgData name="Gaither Stephens" userId="29df725b-6949-4a75-987a-682eaa198516" providerId="ADAL" clId="{EFB6FF42-E1EB-5DC3-B8A2-0953D0BBD302}" dt="2025-10-03T16:23:33.162" v="22117" actId="5793"/>
          <ac:spMkLst>
            <pc:docMk/>
            <pc:sldMk cId="1011411501" sldId="304"/>
            <ac:spMk id="10" creationId="{C4E52084-402E-0ACA-F04A-E1077B2BB073}"/>
          </ac:spMkLst>
        </pc:spChg>
        <pc:spChg chg="mod">
          <ac:chgData name="Gaither Stephens" userId="29df725b-6949-4a75-987a-682eaa198516" providerId="ADAL" clId="{EFB6FF42-E1EB-5DC3-B8A2-0953D0BBD302}" dt="2025-09-23T17:13:25.951" v="512" actId="20577"/>
          <ac:spMkLst>
            <pc:docMk/>
            <pc:sldMk cId="1011411501" sldId="304"/>
            <ac:spMk id="227" creationId="{4C1039BD-C33C-5E1F-70CD-4D1C6A905C6D}"/>
          </ac:spMkLst>
        </pc:spChg>
        <pc:picChg chg="add mod">
          <ac:chgData name="Gaither Stephens" userId="29df725b-6949-4a75-987a-682eaa198516" providerId="ADAL" clId="{EFB6FF42-E1EB-5DC3-B8A2-0953D0BBD302}" dt="2025-09-23T18:31:29.644" v="1506" actId="962"/>
          <ac:picMkLst>
            <pc:docMk/>
            <pc:sldMk cId="1011411501" sldId="304"/>
            <ac:picMk id="6" creationId="{DA3602FA-9B18-C409-B2D9-A488ADACAC33}"/>
          </ac:picMkLst>
        </pc:picChg>
      </pc:sldChg>
      <pc:sldChg chg="addSp delSp modSp add mod ord modAnim modNotes modNotesTx">
        <pc:chgData name="Gaither Stephens" userId="29df725b-6949-4a75-987a-682eaa198516" providerId="ADAL" clId="{EFB6FF42-E1EB-5DC3-B8A2-0953D0BBD302}" dt="2025-10-13T17:46:04.479" v="33643"/>
        <pc:sldMkLst>
          <pc:docMk/>
          <pc:sldMk cId="1949698633" sldId="305"/>
        </pc:sldMkLst>
        <pc:spChg chg="add mod">
          <ac:chgData name="Gaither Stephens" userId="29df725b-6949-4a75-987a-682eaa198516" providerId="ADAL" clId="{EFB6FF42-E1EB-5DC3-B8A2-0953D0BBD302}" dt="2025-09-23T17:19:09.642" v="559" actId="207"/>
          <ac:spMkLst>
            <pc:docMk/>
            <pc:sldMk cId="1949698633" sldId="305"/>
            <ac:spMk id="2" creationId="{62FF0598-EC0C-64AF-0463-EA6B41DE46DE}"/>
          </ac:spMkLst>
        </pc:spChg>
        <pc:spChg chg="add mod">
          <ac:chgData name="Gaither Stephens" userId="29df725b-6949-4a75-987a-682eaa198516" providerId="ADAL" clId="{EFB6FF42-E1EB-5DC3-B8A2-0953D0BBD302}" dt="2025-10-08T17:43:49.726" v="27204" actId="255"/>
          <ac:spMkLst>
            <pc:docMk/>
            <pc:sldMk cId="1949698633" sldId="305"/>
            <ac:spMk id="8" creationId="{29B59EFD-9CDC-D6BC-AFCE-34D9BB23A33D}"/>
          </ac:spMkLst>
        </pc:spChg>
        <pc:spChg chg="mod">
          <ac:chgData name="Gaither Stephens" userId="29df725b-6949-4a75-987a-682eaa198516" providerId="ADAL" clId="{EFB6FF42-E1EB-5DC3-B8A2-0953D0BBD302}" dt="2025-09-23T17:40:46.605" v="1299" actId="1037"/>
          <ac:spMkLst>
            <pc:docMk/>
            <pc:sldMk cId="1949698633" sldId="305"/>
            <ac:spMk id="227" creationId="{0562D818-AA7F-8A25-BFF0-2B5A06FC17F6}"/>
          </ac:spMkLst>
        </pc:spChg>
        <pc:picChg chg="mod modCrop">
          <ac:chgData name="Gaither Stephens" userId="29df725b-6949-4a75-987a-682eaa198516" providerId="ADAL" clId="{EFB6FF42-E1EB-5DC3-B8A2-0953D0BBD302}" dt="2025-10-03T16:14:52.760" v="21976" actId="1440"/>
          <ac:picMkLst>
            <pc:docMk/>
            <pc:sldMk cId="1949698633" sldId="305"/>
            <ac:picMk id="229" creationId="{EF59F38A-5915-EBC1-47C6-CC291E26F1BD}"/>
          </ac:picMkLst>
        </pc:picChg>
      </pc:sldChg>
      <pc:sldChg chg="addSp modSp add mod ord modAnim modNotes modNotesTx">
        <pc:chgData name="Gaither Stephens" userId="29df725b-6949-4a75-987a-682eaa198516" providerId="ADAL" clId="{EFB6FF42-E1EB-5DC3-B8A2-0953D0BBD302}" dt="2025-10-13T17:47:10.440" v="33655"/>
        <pc:sldMkLst>
          <pc:docMk/>
          <pc:sldMk cId="230619237" sldId="311"/>
        </pc:sldMkLst>
        <pc:spChg chg="add mod">
          <ac:chgData name="Gaither Stephens" userId="29df725b-6949-4a75-987a-682eaa198516" providerId="ADAL" clId="{EFB6FF42-E1EB-5DC3-B8A2-0953D0BBD302}" dt="2025-10-03T16:41:53.449" v="22372" actId="14100"/>
          <ac:spMkLst>
            <pc:docMk/>
            <pc:sldMk cId="230619237" sldId="311"/>
            <ac:spMk id="2" creationId="{7F13EEEC-90E8-506F-67AC-D34D28AA4F5C}"/>
          </ac:spMkLst>
        </pc:spChg>
        <pc:spChg chg="add mod">
          <ac:chgData name="Gaither Stephens" userId="29df725b-6949-4a75-987a-682eaa198516" providerId="ADAL" clId="{EFB6FF42-E1EB-5DC3-B8A2-0953D0BBD302}" dt="2025-10-03T16:41:32.314" v="22365" actId="1076"/>
          <ac:spMkLst>
            <pc:docMk/>
            <pc:sldMk cId="230619237" sldId="311"/>
            <ac:spMk id="3" creationId="{874D7581-EFA4-0E22-D1A9-DFB9394D1A63}"/>
          </ac:spMkLst>
        </pc:spChg>
        <pc:spChg chg="mod">
          <ac:chgData name="Gaither Stephens" userId="29df725b-6949-4a75-987a-682eaa198516" providerId="ADAL" clId="{EFB6FF42-E1EB-5DC3-B8A2-0953D0BBD302}" dt="2025-09-23T19:23:17.103" v="3159" actId="1076"/>
          <ac:spMkLst>
            <pc:docMk/>
            <pc:sldMk cId="230619237" sldId="311"/>
            <ac:spMk id="258" creationId="{A5EDB5A1-7B55-9A06-23C5-68B20B82C657}"/>
          </ac:spMkLst>
        </pc:spChg>
        <pc:picChg chg="mod modCrop">
          <ac:chgData name="Gaither Stephens" userId="29df725b-6949-4a75-987a-682eaa198516" providerId="ADAL" clId="{EFB6FF42-E1EB-5DC3-B8A2-0953D0BBD302}" dt="2025-10-03T16:41:37.307" v="22367" actId="1076"/>
          <ac:picMkLst>
            <pc:docMk/>
            <pc:sldMk cId="230619237" sldId="311"/>
            <ac:picMk id="256" creationId="{C296AF57-315A-FBBE-9926-36BC7FA56974}"/>
          </ac:picMkLst>
        </pc:picChg>
      </pc:sldChg>
      <pc:sldChg chg="addSp delSp modSp add del mod ord modTransition modAnim modNotes modNotesTx">
        <pc:chgData name="Gaither Stephens" userId="29df725b-6949-4a75-987a-682eaa198516" providerId="ADAL" clId="{EFB6FF42-E1EB-5DC3-B8A2-0953D0BBD302}" dt="2025-10-13T17:57:12.153" v="33760"/>
        <pc:sldMkLst>
          <pc:docMk/>
          <pc:sldMk cId="2094003186" sldId="335"/>
        </pc:sldMkLst>
        <pc:spChg chg="add mod">
          <ac:chgData name="Gaither Stephens" userId="29df725b-6949-4a75-987a-682eaa198516" providerId="ADAL" clId="{EFB6FF42-E1EB-5DC3-B8A2-0953D0BBD302}" dt="2025-10-09T19:13:46.460" v="33147" actId="20577"/>
          <ac:spMkLst>
            <pc:docMk/>
            <pc:sldMk cId="2094003186" sldId="335"/>
            <ac:spMk id="2" creationId="{9A1DF3ED-7A1C-0308-6893-5A356AC05C2A}"/>
          </ac:spMkLst>
        </pc:spChg>
        <pc:spChg chg="add mod">
          <ac:chgData name="Gaither Stephens" userId="29df725b-6949-4a75-987a-682eaa198516" providerId="ADAL" clId="{EFB6FF42-E1EB-5DC3-B8A2-0953D0BBD302}" dt="2025-10-09T19:51:29.406" v="33565" actId="14100"/>
          <ac:spMkLst>
            <pc:docMk/>
            <pc:sldMk cId="2094003186" sldId="335"/>
            <ac:spMk id="8" creationId="{82B91A11-545D-0FB3-D7F1-446FA6B1D4F0}"/>
          </ac:spMkLst>
        </pc:spChg>
        <pc:spChg chg="mod">
          <ac:chgData name="Gaither Stephens" userId="29df725b-6949-4a75-987a-682eaa198516" providerId="ADAL" clId="{EFB6FF42-E1EB-5DC3-B8A2-0953D0BBD302}" dt="2025-10-08T15:57:14.170" v="26706"/>
          <ac:spMkLst>
            <pc:docMk/>
            <pc:sldMk cId="2094003186" sldId="335"/>
            <ac:spMk id="669" creationId="{378C444B-03CC-D0EF-5727-A3676C8CF094}"/>
          </ac:spMkLst>
        </pc:spChg>
        <pc:picChg chg="add mod modCrop">
          <ac:chgData name="Gaither Stephens" userId="29df725b-6949-4a75-987a-682eaa198516" providerId="ADAL" clId="{EFB6FF42-E1EB-5DC3-B8A2-0953D0BBD302}" dt="2025-10-09T19:51:26.703" v="33564" actId="1076"/>
          <ac:picMkLst>
            <pc:docMk/>
            <pc:sldMk cId="2094003186" sldId="335"/>
            <ac:picMk id="6" creationId="{5904BEF3-3906-1F66-B86B-B17B01A7B66D}"/>
          </ac:picMkLst>
        </pc:picChg>
      </pc:sldChg>
      <pc:sldChg chg="addSp delSp modSp add mod ord modAnim modNotes modNotesTx">
        <pc:chgData name="Gaither Stephens" userId="29df725b-6949-4a75-987a-682eaa198516" providerId="ADAL" clId="{EFB6FF42-E1EB-5DC3-B8A2-0953D0BBD302}" dt="2025-10-13T17:50:44.058" v="33687"/>
        <pc:sldMkLst>
          <pc:docMk/>
          <pc:sldMk cId="2404568158" sldId="344"/>
        </pc:sldMkLst>
        <pc:spChg chg="mod">
          <ac:chgData name="Gaither Stephens" userId="29df725b-6949-4a75-987a-682eaa198516" providerId="ADAL" clId="{EFB6FF42-E1EB-5DC3-B8A2-0953D0BBD302}" dt="2025-10-02T17:30:04.479" v="13856" actId="20577"/>
          <ac:spMkLst>
            <pc:docMk/>
            <pc:sldMk cId="2404568158" sldId="344"/>
            <ac:spMk id="258" creationId="{BA5F3469-CCC8-1992-BFFF-56DA19882213}"/>
          </ac:spMkLst>
        </pc:spChg>
        <pc:picChg chg="add mod modCrop">
          <ac:chgData name="Gaither Stephens" userId="29df725b-6949-4a75-987a-682eaa198516" providerId="ADAL" clId="{EFB6FF42-E1EB-5DC3-B8A2-0953D0BBD302}" dt="2025-09-30T15:49:43.450" v="7654" actId="732"/>
          <ac:picMkLst>
            <pc:docMk/>
            <pc:sldMk cId="2404568158" sldId="344"/>
            <ac:picMk id="5" creationId="{95780F2D-27AE-E086-8B6C-4578FEEA2A18}"/>
          </ac:picMkLst>
        </pc:picChg>
      </pc:sldChg>
      <pc:sldChg chg="addSp delSp modSp add mod ord modAnim modNotes modNotesTx">
        <pc:chgData name="Gaither Stephens" userId="29df725b-6949-4a75-987a-682eaa198516" providerId="ADAL" clId="{EFB6FF42-E1EB-5DC3-B8A2-0953D0BBD302}" dt="2025-10-13T17:54:33.436" v="33728"/>
        <pc:sldMkLst>
          <pc:docMk/>
          <pc:sldMk cId="3924278101" sldId="345"/>
        </pc:sldMkLst>
        <pc:spChg chg="mod">
          <ac:chgData name="Gaither Stephens" userId="29df725b-6949-4a75-987a-682eaa198516" providerId="ADAL" clId="{EFB6FF42-E1EB-5DC3-B8A2-0953D0BBD302}" dt="2025-10-02T17:32:15.480" v="14047" actId="20577"/>
          <ac:spMkLst>
            <pc:docMk/>
            <pc:sldMk cId="3924278101" sldId="345"/>
            <ac:spMk id="258" creationId="{12E65A58-84D1-A2E6-533F-2F76768D92C8}"/>
          </ac:spMkLst>
        </pc:spChg>
        <pc:picChg chg="add mod modCrop">
          <ac:chgData name="Gaither Stephens" userId="29df725b-6949-4a75-987a-682eaa198516" providerId="ADAL" clId="{EFB6FF42-E1EB-5DC3-B8A2-0953D0BBD302}" dt="2025-09-30T16:01:38.305" v="8287" actId="1076"/>
          <ac:picMkLst>
            <pc:docMk/>
            <pc:sldMk cId="3924278101" sldId="345"/>
            <ac:picMk id="6" creationId="{A30E6FF1-21C8-397B-CB25-CE11964B83AA}"/>
          </ac:picMkLst>
        </pc:picChg>
      </pc:sldChg>
      <pc:sldChg chg="modSp add mod modAnim modNotes modNotesTx">
        <pc:chgData name="Gaither Stephens" userId="29df725b-6949-4a75-987a-682eaa198516" providerId="ADAL" clId="{EFB6FF42-E1EB-5DC3-B8A2-0953D0BBD302}" dt="2025-10-13T18:00:50.645" v="33811"/>
        <pc:sldMkLst>
          <pc:docMk/>
          <pc:sldMk cId="3011359245" sldId="346"/>
        </pc:sldMkLst>
        <pc:spChg chg="mod">
          <ac:chgData name="Gaither Stephens" userId="29df725b-6949-4a75-987a-682eaa198516" providerId="ADAL" clId="{EFB6FF42-E1EB-5DC3-B8A2-0953D0BBD302}" dt="2025-10-03T15:28:06.960" v="21279" actId="1036"/>
          <ac:spMkLst>
            <pc:docMk/>
            <pc:sldMk cId="3011359245" sldId="346"/>
            <ac:spMk id="625" creationId="{6BC08C54-1AA8-102D-F890-692A5F6015C9}"/>
          </ac:spMkLst>
        </pc:spChg>
        <pc:spChg chg="mod">
          <ac:chgData name="Gaither Stephens" userId="29df725b-6949-4a75-987a-682eaa198516" providerId="ADAL" clId="{EFB6FF42-E1EB-5DC3-B8A2-0953D0BBD302}" dt="2025-10-02T17:28:46.055" v="13794" actId="20577"/>
          <ac:spMkLst>
            <pc:docMk/>
            <pc:sldMk cId="3011359245" sldId="346"/>
            <ac:spMk id="626" creationId="{FA538A40-AD4E-78DE-8F33-6408BD523F86}"/>
          </ac:spMkLst>
        </pc:spChg>
        <pc:spChg chg="mod">
          <ac:chgData name="Gaither Stephens" userId="29df725b-6949-4a75-987a-682eaa198516" providerId="ADAL" clId="{EFB6FF42-E1EB-5DC3-B8A2-0953D0BBD302}" dt="2025-10-03T15:28:12.062" v="21281" actId="14100"/>
          <ac:spMkLst>
            <pc:docMk/>
            <pc:sldMk cId="3011359245" sldId="346"/>
            <ac:spMk id="627" creationId="{FFCAE913-D3D6-F91E-BC8E-3FD7A21DC677}"/>
          </ac:spMkLst>
        </pc:spChg>
        <pc:spChg chg="mod">
          <ac:chgData name="Gaither Stephens" userId="29df725b-6949-4a75-987a-682eaa198516" providerId="ADAL" clId="{EFB6FF42-E1EB-5DC3-B8A2-0953D0BBD302}" dt="2025-10-03T15:28:10" v="21280" actId="14100"/>
          <ac:spMkLst>
            <pc:docMk/>
            <pc:sldMk cId="3011359245" sldId="346"/>
            <ac:spMk id="628" creationId="{93B1E738-C933-9807-99FF-E37712B57142}"/>
          </ac:spMkLst>
        </pc:spChg>
        <pc:spChg chg="mod">
          <ac:chgData name="Gaither Stephens" userId="29df725b-6949-4a75-987a-682eaa198516" providerId="ADAL" clId="{EFB6FF42-E1EB-5DC3-B8A2-0953D0BBD302}" dt="2025-10-03T15:28:06.960" v="21279" actId="1036"/>
          <ac:spMkLst>
            <pc:docMk/>
            <pc:sldMk cId="3011359245" sldId="346"/>
            <ac:spMk id="629" creationId="{3325820E-4F39-7580-5CD2-B0B109547CDB}"/>
          </ac:spMkLst>
        </pc:spChg>
      </pc:sldChg>
      <pc:sldChg chg="modSp add mod modAnim modNotes modNotesTx">
        <pc:chgData name="Gaither Stephens" userId="29df725b-6949-4a75-987a-682eaa198516" providerId="ADAL" clId="{EFB6FF42-E1EB-5DC3-B8A2-0953D0BBD302}" dt="2025-10-13T17:50:32.343" v="33685"/>
        <pc:sldMkLst>
          <pc:docMk/>
          <pc:sldMk cId="3076903650" sldId="347"/>
        </pc:sldMkLst>
        <pc:spChg chg="mod">
          <ac:chgData name="Gaither Stephens" userId="29df725b-6949-4a75-987a-682eaa198516" providerId="ADAL" clId="{EFB6FF42-E1EB-5DC3-B8A2-0953D0BBD302}" dt="2025-10-03T15:35:59.857" v="21371" actId="20577"/>
          <ac:spMkLst>
            <pc:docMk/>
            <pc:sldMk cId="3076903650" sldId="347"/>
            <ac:spMk id="669" creationId="{E743F72A-4C68-BB4A-E3BF-D4796BD2A112}"/>
          </ac:spMkLst>
        </pc:spChg>
        <pc:spChg chg="mod">
          <ac:chgData name="Gaither Stephens" userId="29df725b-6949-4a75-987a-682eaa198516" providerId="ADAL" clId="{EFB6FF42-E1EB-5DC3-B8A2-0953D0BBD302}" dt="2025-10-03T15:36:27.297" v="21386" actId="1036"/>
          <ac:spMkLst>
            <pc:docMk/>
            <pc:sldMk cId="3076903650" sldId="347"/>
            <ac:spMk id="670" creationId="{4511FFF6-C212-C44A-E8ED-2AEAF817B903}"/>
          </ac:spMkLst>
        </pc:spChg>
        <pc:spChg chg="mod">
          <ac:chgData name="Gaither Stephens" userId="29df725b-6949-4a75-987a-682eaa198516" providerId="ADAL" clId="{EFB6FF42-E1EB-5DC3-B8A2-0953D0BBD302}" dt="2025-10-03T15:36:27.297" v="21386" actId="1036"/>
          <ac:spMkLst>
            <pc:docMk/>
            <pc:sldMk cId="3076903650" sldId="347"/>
            <ac:spMk id="671" creationId="{99FCEF30-5EED-7C08-65BB-E7B6BC7CEE81}"/>
          </ac:spMkLst>
        </pc:spChg>
        <pc:spChg chg="mod">
          <ac:chgData name="Gaither Stephens" userId="29df725b-6949-4a75-987a-682eaa198516" providerId="ADAL" clId="{EFB6FF42-E1EB-5DC3-B8A2-0953D0BBD302}" dt="2025-10-03T15:36:27.297" v="21386" actId="1036"/>
          <ac:spMkLst>
            <pc:docMk/>
            <pc:sldMk cId="3076903650" sldId="347"/>
            <ac:spMk id="672" creationId="{8AA7ECFB-3661-143F-AE94-9BCB7D0646DE}"/>
          </ac:spMkLst>
        </pc:spChg>
        <pc:spChg chg="mod">
          <ac:chgData name="Gaither Stephens" userId="29df725b-6949-4a75-987a-682eaa198516" providerId="ADAL" clId="{EFB6FF42-E1EB-5DC3-B8A2-0953D0BBD302}" dt="2025-10-03T15:37:00.573" v="21389" actId="14100"/>
          <ac:spMkLst>
            <pc:docMk/>
            <pc:sldMk cId="3076903650" sldId="347"/>
            <ac:spMk id="673" creationId="{B41A93E4-3909-BBB2-142E-D61C3C2A0D87}"/>
          </ac:spMkLst>
        </pc:spChg>
        <pc:spChg chg="mod">
          <ac:chgData name="Gaither Stephens" userId="29df725b-6949-4a75-987a-682eaa198516" providerId="ADAL" clId="{EFB6FF42-E1EB-5DC3-B8A2-0953D0BBD302}" dt="2025-10-03T15:36:49.751" v="21388" actId="113"/>
          <ac:spMkLst>
            <pc:docMk/>
            <pc:sldMk cId="3076903650" sldId="347"/>
            <ac:spMk id="674" creationId="{FFB0C386-CCF5-1040-0BA3-707B0367A47B}"/>
          </ac:spMkLst>
        </pc:spChg>
        <pc:spChg chg="mod">
          <ac:chgData name="Gaither Stephens" userId="29df725b-6949-4a75-987a-682eaa198516" providerId="ADAL" clId="{EFB6FF42-E1EB-5DC3-B8A2-0953D0BBD302}" dt="2025-10-03T15:36:49.751" v="21388" actId="113"/>
          <ac:spMkLst>
            <pc:docMk/>
            <pc:sldMk cId="3076903650" sldId="347"/>
            <ac:spMk id="675" creationId="{ACE67EE8-8528-EE23-F66C-0649167184E8}"/>
          </ac:spMkLst>
        </pc:spChg>
      </pc:sldChg>
      <pc:sldChg chg="delSp modSp add mod ord modAnim modNotes modNotesTx">
        <pc:chgData name="Gaither Stephens" userId="29df725b-6949-4a75-987a-682eaa198516" providerId="ADAL" clId="{EFB6FF42-E1EB-5DC3-B8A2-0953D0BBD302}" dt="2025-10-13T17:49:52.268" v="33679"/>
        <pc:sldMkLst>
          <pc:docMk/>
          <pc:sldMk cId="4155105826" sldId="348"/>
        </pc:sldMkLst>
        <pc:spChg chg="mod">
          <ac:chgData name="Gaither Stephens" userId="29df725b-6949-4a75-987a-682eaa198516" providerId="ADAL" clId="{EFB6FF42-E1EB-5DC3-B8A2-0953D0BBD302}" dt="2025-09-30T16:43:03.168" v="8684" actId="1076"/>
          <ac:spMkLst>
            <pc:docMk/>
            <pc:sldMk cId="4155105826" sldId="348"/>
            <ac:spMk id="258" creationId="{7DC3743C-49C4-E2FA-6478-32AD6B48CD8A}"/>
          </ac:spMkLst>
        </pc:spChg>
        <pc:picChg chg="mod">
          <ac:chgData name="Gaither Stephens" userId="29df725b-6949-4a75-987a-682eaa198516" providerId="ADAL" clId="{EFB6FF42-E1EB-5DC3-B8A2-0953D0BBD302}" dt="2025-09-30T16:26:38.730" v="8670" actId="1076"/>
          <ac:picMkLst>
            <pc:docMk/>
            <pc:sldMk cId="4155105826" sldId="348"/>
            <ac:picMk id="256" creationId="{9CCD5533-1177-B604-3F0E-74E304153C38}"/>
          </ac:picMkLst>
        </pc:picChg>
      </pc:sldChg>
      <pc:sldChg chg="addSp delSp modSp add mod modAnim modNotes modNotesTx">
        <pc:chgData name="Gaither Stephens" userId="29df725b-6949-4a75-987a-682eaa198516" providerId="ADAL" clId="{EFB6FF42-E1EB-5DC3-B8A2-0953D0BBD302}" dt="2025-10-13T17:53:23.673" v="33715"/>
        <pc:sldMkLst>
          <pc:docMk/>
          <pc:sldMk cId="4013865961" sldId="350"/>
        </pc:sldMkLst>
        <pc:spChg chg="add mod">
          <ac:chgData name="Gaither Stephens" userId="29df725b-6949-4a75-987a-682eaa198516" providerId="ADAL" clId="{EFB6FF42-E1EB-5DC3-B8A2-0953D0BBD302}" dt="2025-10-01T19:43:44.509" v="13069" actId="207"/>
          <ac:spMkLst>
            <pc:docMk/>
            <pc:sldMk cId="4013865961" sldId="350"/>
            <ac:spMk id="580" creationId="{1932E053-77AB-D0F6-247E-47D4A62E90DD}"/>
          </ac:spMkLst>
        </pc:spChg>
        <pc:spChg chg="mod">
          <ac:chgData name="Gaither Stephens" userId="29df725b-6949-4a75-987a-682eaa198516" providerId="ADAL" clId="{EFB6FF42-E1EB-5DC3-B8A2-0953D0BBD302}" dt="2025-10-01T17:49:27.118" v="10924" actId="20577"/>
          <ac:spMkLst>
            <pc:docMk/>
            <pc:sldMk cId="4013865961" sldId="350"/>
            <ac:spMk id="626" creationId="{8898D1E4-CA00-87A1-DDA1-EAD55A8FBA17}"/>
          </ac:spMkLst>
        </pc:spChg>
        <pc:inkChg chg="add">
          <ac:chgData name="Gaither Stephens" userId="29df725b-6949-4a75-987a-682eaa198516" providerId="ADAL" clId="{EFB6FF42-E1EB-5DC3-B8A2-0953D0BBD302}" dt="2025-10-01T16:26:04.664" v="9994" actId="9405"/>
          <ac:inkMkLst>
            <pc:docMk/>
            <pc:sldMk cId="4013865961" sldId="350"/>
            <ac:inkMk id="63" creationId="{3B9E8F1E-B02E-6FAE-2A9B-3FA80C469A08}"/>
          </ac:inkMkLst>
        </pc:inkChg>
        <pc:inkChg chg="add">
          <ac:chgData name="Gaither Stephens" userId="29df725b-6949-4a75-987a-682eaa198516" providerId="ADAL" clId="{EFB6FF42-E1EB-5DC3-B8A2-0953D0BBD302}" dt="2025-10-01T16:26:20.287" v="9995" actId="9405"/>
          <ac:inkMkLst>
            <pc:docMk/>
            <pc:sldMk cId="4013865961" sldId="350"/>
            <ac:inkMk id="576" creationId="{3C9032BF-29F5-E38A-9320-82F7BBAE54C2}"/>
          </ac:inkMkLst>
        </pc:inkChg>
        <pc:inkChg chg="add">
          <ac:chgData name="Gaither Stephens" userId="29df725b-6949-4a75-987a-682eaa198516" providerId="ADAL" clId="{EFB6FF42-E1EB-5DC3-B8A2-0953D0BBD302}" dt="2025-10-01T16:26:32.375" v="9996" actId="9405"/>
          <ac:inkMkLst>
            <pc:docMk/>
            <pc:sldMk cId="4013865961" sldId="350"/>
            <ac:inkMk id="577" creationId="{5D59250B-7FD4-8333-AB81-AC251319B494}"/>
          </ac:inkMkLst>
        </pc:inkChg>
        <pc:inkChg chg="add">
          <ac:chgData name="Gaither Stephens" userId="29df725b-6949-4a75-987a-682eaa198516" providerId="ADAL" clId="{EFB6FF42-E1EB-5DC3-B8A2-0953D0BBD302}" dt="2025-10-01T16:26:34.504" v="9997" actId="9405"/>
          <ac:inkMkLst>
            <pc:docMk/>
            <pc:sldMk cId="4013865961" sldId="350"/>
            <ac:inkMk id="578" creationId="{1435AF42-8134-2E5C-2900-FB905FA78C45}"/>
          </ac:inkMkLst>
        </pc:inkChg>
      </pc:sldChg>
      <pc:sldChg chg="addSp delSp modSp add mod ord modAnim modNotes modNotesTx">
        <pc:chgData name="Gaither Stephens" userId="29df725b-6949-4a75-987a-682eaa198516" providerId="ADAL" clId="{EFB6FF42-E1EB-5DC3-B8A2-0953D0BBD302}" dt="2025-10-13T17:51:19.544" v="33694"/>
        <pc:sldMkLst>
          <pc:docMk/>
          <pc:sldMk cId="173155901" sldId="351"/>
        </pc:sldMkLst>
        <pc:spChg chg="add mod">
          <ac:chgData name="Gaither Stephens" userId="29df725b-6949-4a75-987a-682eaa198516" providerId="ADAL" clId="{EFB6FF42-E1EB-5DC3-B8A2-0953D0BBD302}" dt="2025-10-13T17:50:55.917" v="33690" actId="1076"/>
          <ac:spMkLst>
            <pc:docMk/>
            <pc:sldMk cId="173155901" sldId="351"/>
            <ac:spMk id="2" creationId="{44707CAA-F89E-E204-4389-DE43DD6BABDC}"/>
          </ac:spMkLst>
        </pc:spChg>
        <pc:spChg chg="add mod">
          <ac:chgData name="Gaither Stephens" userId="29df725b-6949-4a75-987a-682eaa198516" providerId="ADAL" clId="{EFB6FF42-E1EB-5DC3-B8A2-0953D0BBD302}" dt="2025-10-01T18:18:46.820" v="11629" actId="2085"/>
          <ac:spMkLst>
            <pc:docMk/>
            <pc:sldMk cId="173155901" sldId="351"/>
            <ac:spMk id="3" creationId="{58E2CDDB-7274-C2EB-7A30-65C389461D54}"/>
          </ac:spMkLst>
        </pc:spChg>
        <pc:spChg chg="add mod">
          <ac:chgData name="Gaither Stephens" userId="29df725b-6949-4a75-987a-682eaa198516" providerId="ADAL" clId="{EFB6FF42-E1EB-5DC3-B8A2-0953D0BBD302}" dt="2025-10-01T18:18:34.364" v="11624" actId="1076"/>
          <ac:spMkLst>
            <pc:docMk/>
            <pc:sldMk cId="173155901" sldId="351"/>
            <ac:spMk id="5" creationId="{1A1E0F38-8B87-AF1E-9329-7E695B6CB349}"/>
          </ac:spMkLst>
        </pc:spChg>
        <pc:spChg chg="add mod">
          <ac:chgData name="Gaither Stephens" userId="29df725b-6949-4a75-987a-682eaa198516" providerId="ADAL" clId="{EFB6FF42-E1EB-5DC3-B8A2-0953D0BBD302}" dt="2025-10-01T16:02:41.762" v="9716" actId="1076"/>
          <ac:spMkLst>
            <pc:docMk/>
            <pc:sldMk cId="173155901" sldId="351"/>
            <ac:spMk id="6" creationId="{124FBD9B-22FA-5D7B-9A0D-FC455A3B853B}"/>
          </ac:spMkLst>
        </pc:spChg>
        <pc:spChg chg="mod">
          <ac:chgData name="Gaither Stephens" userId="29df725b-6949-4a75-987a-682eaa198516" providerId="ADAL" clId="{EFB6FF42-E1EB-5DC3-B8A2-0953D0BBD302}" dt="2025-10-02T17:30:22.547" v="13878" actId="20577"/>
          <ac:spMkLst>
            <pc:docMk/>
            <pc:sldMk cId="173155901" sldId="351"/>
            <ac:spMk id="227" creationId="{77833EF5-B95B-C501-88C3-58FFDDAA644E}"/>
          </ac:spMkLst>
        </pc:spChg>
        <pc:spChg chg="mod">
          <ac:chgData name="Gaither Stephens" userId="29df725b-6949-4a75-987a-682eaa198516" providerId="ADAL" clId="{EFB6FF42-E1EB-5DC3-B8A2-0953D0BBD302}" dt="2025-10-01T18:16:32.878" v="11606" actId="404"/>
          <ac:spMkLst>
            <pc:docMk/>
            <pc:sldMk cId="173155901" sldId="351"/>
            <ac:spMk id="228" creationId="{E792898B-93C2-7E54-FDC5-5046E1425E5B}"/>
          </ac:spMkLst>
        </pc:spChg>
        <pc:picChg chg="add mod">
          <ac:chgData name="Gaither Stephens" userId="29df725b-6949-4a75-987a-682eaa198516" providerId="ADAL" clId="{EFB6FF42-E1EB-5DC3-B8A2-0953D0BBD302}" dt="2025-10-01T16:02:46.746" v="9717" actId="1076"/>
          <ac:picMkLst>
            <pc:docMk/>
            <pc:sldMk cId="173155901" sldId="351"/>
            <ac:picMk id="8" creationId="{1AB5BBD3-7D05-E4F2-572C-A481F8C74D64}"/>
          </ac:picMkLst>
        </pc:picChg>
      </pc:sldChg>
      <pc:sldChg chg="addSp delSp modSp add mod ord modAnim modNotes modNotesTx">
        <pc:chgData name="Gaither Stephens" userId="29df725b-6949-4a75-987a-682eaa198516" providerId="ADAL" clId="{EFB6FF42-E1EB-5DC3-B8A2-0953D0BBD302}" dt="2025-10-13T17:52:15.189" v="33701"/>
        <pc:sldMkLst>
          <pc:docMk/>
          <pc:sldMk cId="3456342536" sldId="352"/>
        </pc:sldMkLst>
        <pc:spChg chg="add mod">
          <ac:chgData name="Gaither Stephens" userId="29df725b-6949-4a75-987a-682eaa198516" providerId="ADAL" clId="{EFB6FF42-E1EB-5DC3-B8A2-0953D0BBD302}" dt="2025-10-01T18:19:08.109" v="11637" actId="1076"/>
          <ac:spMkLst>
            <pc:docMk/>
            <pc:sldMk cId="3456342536" sldId="352"/>
            <ac:spMk id="2" creationId="{7E559AE1-E781-7FA4-A810-46004D25EB43}"/>
          </ac:spMkLst>
        </pc:spChg>
        <pc:spChg chg="add mod">
          <ac:chgData name="Gaither Stephens" userId="29df725b-6949-4a75-987a-682eaa198516" providerId="ADAL" clId="{EFB6FF42-E1EB-5DC3-B8A2-0953D0BBD302}" dt="2025-10-08T14:54:29.067" v="26280" actId="408"/>
          <ac:spMkLst>
            <pc:docMk/>
            <pc:sldMk cId="3456342536" sldId="352"/>
            <ac:spMk id="3" creationId="{EB22E72E-0AF6-291B-537C-A66853161284}"/>
          </ac:spMkLst>
        </pc:spChg>
        <pc:spChg chg="add mod">
          <ac:chgData name="Gaither Stephens" userId="29df725b-6949-4a75-987a-682eaa198516" providerId="ADAL" clId="{EFB6FF42-E1EB-5DC3-B8A2-0953D0BBD302}" dt="2025-10-08T14:54:29.067" v="26280" actId="408"/>
          <ac:spMkLst>
            <pc:docMk/>
            <pc:sldMk cId="3456342536" sldId="352"/>
            <ac:spMk id="4" creationId="{95603620-2E22-396F-B1B6-6DC6803DEDC7}"/>
          </ac:spMkLst>
        </pc:spChg>
        <pc:spChg chg="mod">
          <ac:chgData name="Gaither Stephens" userId="29df725b-6949-4a75-987a-682eaa198516" providerId="ADAL" clId="{EFB6FF42-E1EB-5DC3-B8A2-0953D0BBD302}" dt="2025-10-01T16:08:39.688" v="9849" actId="1076"/>
          <ac:spMkLst>
            <pc:docMk/>
            <pc:sldMk cId="3456342536" sldId="352"/>
            <ac:spMk id="5" creationId="{6F9A40D0-BC37-9D40-6930-369DE34C45B4}"/>
          </ac:spMkLst>
        </pc:spChg>
        <pc:spChg chg="mod">
          <ac:chgData name="Gaither Stephens" userId="29df725b-6949-4a75-987a-682eaa198516" providerId="ADAL" clId="{EFB6FF42-E1EB-5DC3-B8A2-0953D0BBD302}" dt="2025-10-01T16:08:53.275" v="9851" actId="688"/>
          <ac:spMkLst>
            <pc:docMk/>
            <pc:sldMk cId="3456342536" sldId="352"/>
            <ac:spMk id="6" creationId="{89BCA373-0BE7-9C77-7EBB-91EC671CDC90}"/>
          </ac:spMkLst>
        </pc:spChg>
        <pc:spChg chg="add mod">
          <ac:chgData name="Gaither Stephens" userId="29df725b-6949-4a75-987a-682eaa198516" providerId="ADAL" clId="{EFB6FF42-E1EB-5DC3-B8A2-0953D0BBD302}" dt="2025-10-08T14:54:29.067" v="26280" actId="408"/>
          <ac:spMkLst>
            <pc:docMk/>
            <pc:sldMk cId="3456342536" sldId="352"/>
            <ac:spMk id="7" creationId="{88F869CC-2917-217F-6486-6EF731B38A63}"/>
          </ac:spMkLst>
        </pc:spChg>
        <pc:spChg chg="add mod">
          <ac:chgData name="Gaither Stephens" userId="29df725b-6949-4a75-987a-682eaa198516" providerId="ADAL" clId="{EFB6FF42-E1EB-5DC3-B8A2-0953D0BBD302}" dt="2025-10-01T16:08:48.881" v="9850" actId="688"/>
          <ac:spMkLst>
            <pc:docMk/>
            <pc:sldMk cId="3456342536" sldId="352"/>
            <ac:spMk id="9" creationId="{5A9EC028-B918-158D-7CB3-90D9513109DE}"/>
          </ac:spMkLst>
        </pc:spChg>
        <pc:spChg chg="add mod">
          <ac:chgData name="Gaither Stephens" userId="29df725b-6949-4a75-987a-682eaa198516" providerId="ADAL" clId="{EFB6FF42-E1EB-5DC3-B8A2-0953D0BBD302}" dt="2025-10-01T16:08:39.688" v="9849" actId="1076"/>
          <ac:spMkLst>
            <pc:docMk/>
            <pc:sldMk cId="3456342536" sldId="352"/>
            <ac:spMk id="10" creationId="{840252C7-8184-4C7D-9A1B-202470DEDA28}"/>
          </ac:spMkLst>
        </pc:spChg>
        <pc:spChg chg="add mod">
          <ac:chgData name="Gaither Stephens" userId="29df725b-6949-4a75-987a-682eaa198516" providerId="ADAL" clId="{EFB6FF42-E1EB-5DC3-B8A2-0953D0BBD302}" dt="2025-10-08T14:54:29.067" v="26280" actId="408"/>
          <ac:spMkLst>
            <pc:docMk/>
            <pc:sldMk cId="3456342536" sldId="352"/>
            <ac:spMk id="11" creationId="{C51ED408-2B99-2165-1AF9-5B35D17EFF3D}"/>
          </ac:spMkLst>
        </pc:spChg>
        <pc:spChg chg="add mod">
          <ac:chgData name="Gaither Stephens" userId="29df725b-6949-4a75-987a-682eaa198516" providerId="ADAL" clId="{EFB6FF42-E1EB-5DC3-B8A2-0953D0BBD302}" dt="2025-10-08T14:54:30.907" v="26281" actId="408"/>
          <ac:spMkLst>
            <pc:docMk/>
            <pc:sldMk cId="3456342536" sldId="352"/>
            <ac:spMk id="12" creationId="{3D6EDE75-1DE1-A408-774B-F2A6744CC8C1}"/>
          </ac:spMkLst>
        </pc:spChg>
        <pc:spChg chg="add mod">
          <ac:chgData name="Gaither Stephens" userId="29df725b-6949-4a75-987a-682eaa198516" providerId="ADAL" clId="{EFB6FF42-E1EB-5DC3-B8A2-0953D0BBD302}" dt="2025-10-08T14:54:29.067" v="26280" actId="408"/>
          <ac:spMkLst>
            <pc:docMk/>
            <pc:sldMk cId="3456342536" sldId="352"/>
            <ac:spMk id="13" creationId="{AEFED68F-EDEA-280F-1A39-6D8DEEFBE056}"/>
          </ac:spMkLst>
        </pc:spChg>
        <pc:spChg chg="add mod">
          <ac:chgData name="Gaither Stephens" userId="29df725b-6949-4a75-987a-682eaa198516" providerId="ADAL" clId="{EFB6FF42-E1EB-5DC3-B8A2-0953D0BBD302}" dt="2025-10-08T14:54:30.907" v="26281" actId="408"/>
          <ac:spMkLst>
            <pc:docMk/>
            <pc:sldMk cId="3456342536" sldId="352"/>
            <ac:spMk id="14" creationId="{E39DEA30-6AB7-BC44-8921-1CC44ADEE780}"/>
          </ac:spMkLst>
        </pc:spChg>
        <pc:spChg chg="add mod">
          <ac:chgData name="Gaither Stephens" userId="29df725b-6949-4a75-987a-682eaa198516" providerId="ADAL" clId="{EFB6FF42-E1EB-5DC3-B8A2-0953D0BBD302}" dt="2025-10-01T18:20:32.476" v="11666"/>
          <ac:spMkLst>
            <pc:docMk/>
            <pc:sldMk cId="3456342536" sldId="352"/>
            <ac:spMk id="15" creationId="{228772AB-5690-2439-007E-12E34C702474}"/>
          </ac:spMkLst>
        </pc:spChg>
        <pc:spChg chg="add mod">
          <ac:chgData name="Gaither Stephens" userId="29df725b-6949-4a75-987a-682eaa198516" providerId="ADAL" clId="{EFB6FF42-E1EB-5DC3-B8A2-0953D0BBD302}" dt="2025-10-08T14:54:30.907" v="26281" actId="408"/>
          <ac:spMkLst>
            <pc:docMk/>
            <pc:sldMk cId="3456342536" sldId="352"/>
            <ac:spMk id="16" creationId="{3199BC63-2F79-D35A-8D9C-EAB42C3E446B}"/>
          </ac:spMkLst>
        </pc:spChg>
        <pc:spChg chg="add mod">
          <ac:chgData name="Gaither Stephens" userId="29df725b-6949-4a75-987a-682eaa198516" providerId="ADAL" clId="{EFB6FF42-E1EB-5DC3-B8A2-0953D0BBD302}" dt="2025-10-08T14:54:30.907" v="26281" actId="408"/>
          <ac:spMkLst>
            <pc:docMk/>
            <pc:sldMk cId="3456342536" sldId="352"/>
            <ac:spMk id="17" creationId="{C1146003-BB67-EC21-8C09-23929F73E089}"/>
          </ac:spMkLst>
        </pc:spChg>
        <pc:spChg chg="add mod">
          <ac:chgData name="Gaither Stephens" userId="29df725b-6949-4a75-987a-682eaa198516" providerId="ADAL" clId="{EFB6FF42-E1EB-5DC3-B8A2-0953D0BBD302}" dt="2025-10-08T14:54:30.907" v="26281" actId="408"/>
          <ac:spMkLst>
            <pc:docMk/>
            <pc:sldMk cId="3456342536" sldId="352"/>
            <ac:spMk id="18" creationId="{C54DE50F-A9E3-07DE-ECA0-0B05392A938B}"/>
          </ac:spMkLst>
        </pc:spChg>
        <pc:spChg chg="add mod">
          <ac:chgData name="Gaither Stephens" userId="29df725b-6949-4a75-987a-682eaa198516" providerId="ADAL" clId="{EFB6FF42-E1EB-5DC3-B8A2-0953D0BBD302}" dt="2025-10-08T14:54:30.907" v="26281" actId="408"/>
          <ac:spMkLst>
            <pc:docMk/>
            <pc:sldMk cId="3456342536" sldId="352"/>
            <ac:spMk id="19" creationId="{B272B5C3-A62B-4139-191B-5AE355628C46}"/>
          </ac:spMkLst>
        </pc:spChg>
        <pc:spChg chg="add mod">
          <ac:chgData name="Gaither Stephens" userId="29df725b-6949-4a75-987a-682eaa198516" providerId="ADAL" clId="{EFB6FF42-E1EB-5DC3-B8A2-0953D0BBD302}" dt="2025-10-08T14:54:30.907" v="26281" actId="408"/>
          <ac:spMkLst>
            <pc:docMk/>
            <pc:sldMk cId="3456342536" sldId="352"/>
            <ac:spMk id="20" creationId="{2A5106E6-C2A2-5C9E-87F6-74F251B755AD}"/>
          </ac:spMkLst>
        </pc:spChg>
        <pc:spChg chg="add mod">
          <ac:chgData name="Gaither Stephens" userId="29df725b-6949-4a75-987a-682eaa198516" providerId="ADAL" clId="{EFB6FF42-E1EB-5DC3-B8A2-0953D0BBD302}" dt="2025-10-08T14:54:30.907" v="26281" actId="408"/>
          <ac:spMkLst>
            <pc:docMk/>
            <pc:sldMk cId="3456342536" sldId="352"/>
            <ac:spMk id="21" creationId="{B43AF2F5-DBDA-7E41-5BB7-15E02AD3FCB3}"/>
          </ac:spMkLst>
        </pc:spChg>
        <pc:spChg chg="add mod">
          <ac:chgData name="Gaither Stephens" userId="29df725b-6949-4a75-987a-682eaa198516" providerId="ADAL" clId="{EFB6FF42-E1EB-5DC3-B8A2-0953D0BBD302}" dt="2025-10-01T16:08:27.536" v="9848" actId="14100"/>
          <ac:spMkLst>
            <pc:docMk/>
            <pc:sldMk cId="3456342536" sldId="352"/>
            <ac:spMk id="22" creationId="{A7ABFAD4-8E75-4EE9-D829-68ADBECA950E}"/>
          </ac:spMkLst>
        </pc:spChg>
        <pc:spChg chg="add mod">
          <ac:chgData name="Gaither Stephens" userId="29df725b-6949-4a75-987a-682eaa198516" providerId="ADAL" clId="{EFB6FF42-E1EB-5DC3-B8A2-0953D0BBD302}" dt="2025-10-08T14:54:30.907" v="26281" actId="408"/>
          <ac:spMkLst>
            <pc:docMk/>
            <pc:sldMk cId="3456342536" sldId="352"/>
            <ac:spMk id="23" creationId="{A07253E9-71A0-5D31-298A-30343EED5C9D}"/>
          </ac:spMkLst>
        </pc:spChg>
        <pc:spChg chg="add mod">
          <ac:chgData name="Gaither Stephens" userId="29df725b-6949-4a75-987a-682eaa198516" providerId="ADAL" clId="{EFB6FF42-E1EB-5DC3-B8A2-0953D0BBD302}" dt="2025-10-01T16:08:39.688" v="9849" actId="1076"/>
          <ac:spMkLst>
            <pc:docMk/>
            <pc:sldMk cId="3456342536" sldId="352"/>
            <ac:spMk id="24" creationId="{63826CE3-DA91-8065-4E7B-F935F26275DF}"/>
          </ac:spMkLst>
        </pc:spChg>
        <pc:spChg chg="add mod">
          <ac:chgData name="Gaither Stephens" userId="29df725b-6949-4a75-987a-682eaa198516" providerId="ADAL" clId="{EFB6FF42-E1EB-5DC3-B8A2-0953D0BBD302}" dt="2025-10-08T14:54:30.907" v="26281" actId="408"/>
          <ac:spMkLst>
            <pc:docMk/>
            <pc:sldMk cId="3456342536" sldId="352"/>
            <ac:spMk id="25" creationId="{B512D2E7-BD5E-E8A1-AF3F-3DA1CF4D74C4}"/>
          </ac:spMkLst>
        </pc:spChg>
        <pc:spChg chg="mod">
          <ac:chgData name="Gaither Stephens" userId="29df725b-6949-4a75-987a-682eaa198516" providerId="ADAL" clId="{EFB6FF42-E1EB-5DC3-B8A2-0953D0BBD302}" dt="2025-10-02T17:30:28.967" v="13894" actId="20577"/>
          <ac:spMkLst>
            <pc:docMk/>
            <pc:sldMk cId="3456342536" sldId="352"/>
            <ac:spMk id="227" creationId="{82021B68-F536-5302-BEDD-17F26308D3D0}"/>
          </ac:spMkLst>
        </pc:spChg>
        <pc:picChg chg="mod">
          <ac:chgData name="Gaither Stephens" userId="29df725b-6949-4a75-987a-682eaa198516" providerId="ADAL" clId="{EFB6FF42-E1EB-5DC3-B8A2-0953D0BBD302}" dt="2025-10-01T16:03:51.700" v="9735" actId="1076"/>
          <ac:picMkLst>
            <pc:docMk/>
            <pc:sldMk cId="3456342536" sldId="352"/>
            <ac:picMk id="8" creationId="{9DBD8575-A174-1A4E-5839-34BF7A7C1083}"/>
          </ac:picMkLst>
        </pc:picChg>
      </pc:sldChg>
      <pc:sldChg chg="addSp delSp modSp add mod modAnim modNotes modNotesTx">
        <pc:chgData name="Gaither Stephens" userId="29df725b-6949-4a75-987a-682eaa198516" providerId="ADAL" clId="{EFB6FF42-E1EB-5DC3-B8A2-0953D0BBD302}" dt="2025-10-13T17:53:43.582" v="33719"/>
        <pc:sldMkLst>
          <pc:docMk/>
          <pc:sldMk cId="3913568867" sldId="353"/>
        </pc:sldMkLst>
        <pc:spChg chg="add mod">
          <ac:chgData name="Gaither Stephens" userId="29df725b-6949-4a75-987a-682eaa198516" providerId="ADAL" clId="{EFB6FF42-E1EB-5DC3-B8A2-0953D0BBD302}" dt="2025-10-01T19:43:49.378" v="13070" actId="207"/>
          <ac:spMkLst>
            <pc:docMk/>
            <pc:sldMk cId="3913568867" sldId="353"/>
            <ac:spMk id="32" creationId="{18AE379E-F46C-EE94-F698-9D3AB3F728EB}"/>
          </ac:spMkLst>
        </pc:spChg>
        <pc:spChg chg="mod">
          <ac:chgData name="Gaither Stephens" userId="29df725b-6949-4a75-987a-682eaa198516" providerId="ADAL" clId="{EFB6FF42-E1EB-5DC3-B8A2-0953D0BBD302}" dt="2025-10-13T17:53:27.387" v="33717" actId="1076"/>
          <ac:spMkLst>
            <pc:docMk/>
            <pc:sldMk cId="3913568867" sldId="353"/>
            <ac:spMk id="626" creationId="{FF3372CF-AF21-2FFF-8AE7-AC4A77E70FE6}"/>
          </ac:spMkLst>
        </pc:spChg>
        <pc:grpChg chg="mod">
          <ac:chgData name="Gaither Stephens" userId="29df725b-6949-4a75-987a-682eaa198516" providerId="ADAL" clId="{EFB6FF42-E1EB-5DC3-B8A2-0953D0BBD302}" dt="2025-10-01T16:33:43.489" v="10325"/>
          <ac:grpSpMkLst>
            <pc:docMk/>
            <pc:sldMk cId="3913568867" sldId="353"/>
            <ac:grpSpMk id="30" creationId="{34EBC476-935D-3F22-E042-4A2CD1EB2B26}"/>
          </ac:grpSpMkLst>
        </pc:grpChg>
        <pc:picChg chg="add mod">
          <ac:chgData name="Gaither Stephens" userId="29df725b-6949-4a75-987a-682eaa198516" providerId="ADAL" clId="{EFB6FF42-E1EB-5DC3-B8A2-0953D0BBD302}" dt="2025-10-01T16:33:20.105" v="10301" actId="1076"/>
          <ac:picMkLst>
            <pc:docMk/>
            <pc:sldMk cId="3913568867" sldId="353"/>
            <ac:picMk id="5" creationId="{2E84C12D-E680-7AE3-622A-14608D7C2C4A}"/>
          </ac:picMkLst>
        </pc:picChg>
        <pc:inkChg chg="add">
          <ac:chgData name="Gaither Stephens" userId="29df725b-6949-4a75-987a-682eaa198516" providerId="ADAL" clId="{EFB6FF42-E1EB-5DC3-B8A2-0953D0BBD302}" dt="2025-10-01T16:33:32.158" v="10302" actId="9405"/>
          <ac:inkMkLst>
            <pc:docMk/>
            <pc:sldMk cId="3913568867" sldId="353"/>
            <ac:inkMk id="6" creationId="{4CD65CDF-BF80-3476-C78E-8EF1994FC85C}"/>
          </ac:inkMkLst>
        </pc:inkChg>
        <pc:inkChg chg="add">
          <ac:chgData name="Gaither Stephens" userId="29df725b-6949-4a75-987a-682eaa198516" providerId="ADAL" clId="{EFB6FF42-E1EB-5DC3-B8A2-0953D0BBD302}" dt="2025-10-01T16:33:33.471" v="10303" actId="9405"/>
          <ac:inkMkLst>
            <pc:docMk/>
            <pc:sldMk cId="3913568867" sldId="353"/>
            <ac:inkMk id="7" creationId="{989D8387-1A24-D0FA-A1A7-6F0B0A28B995}"/>
          </ac:inkMkLst>
        </pc:inkChg>
        <pc:inkChg chg="add">
          <ac:chgData name="Gaither Stephens" userId="29df725b-6949-4a75-987a-682eaa198516" providerId="ADAL" clId="{EFB6FF42-E1EB-5DC3-B8A2-0953D0BBD302}" dt="2025-10-01T16:33:34.282" v="10304" actId="9405"/>
          <ac:inkMkLst>
            <pc:docMk/>
            <pc:sldMk cId="3913568867" sldId="353"/>
            <ac:inkMk id="8" creationId="{67872ABC-F59B-E2EF-F347-78D960ADF043}"/>
          </ac:inkMkLst>
        </pc:inkChg>
        <pc:inkChg chg="add">
          <ac:chgData name="Gaither Stephens" userId="29df725b-6949-4a75-987a-682eaa198516" providerId="ADAL" clId="{EFB6FF42-E1EB-5DC3-B8A2-0953D0BBD302}" dt="2025-10-01T16:33:34.968" v="10305" actId="9405"/>
          <ac:inkMkLst>
            <pc:docMk/>
            <pc:sldMk cId="3913568867" sldId="353"/>
            <ac:inkMk id="9" creationId="{2C02E47E-1DD5-4B06-D931-C2653AC6DA42}"/>
          </ac:inkMkLst>
        </pc:inkChg>
        <pc:inkChg chg="add mod">
          <ac:chgData name="Gaither Stephens" userId="29df725b-6949-4a75-987a-682eaa198516" providerId="ADAL" clId="{EFB6FF42-E1EB-5DC3-B8A2-0953D0BBD302}" dt="2025-10-01T16:33:43.489" v="10325"/>
          <ac:inkMkLst>
            <pc:docMk/>
            <pc:sldMk cId="3913568867" sldId="353"/>
            <ac:inkMk id="10" creationId="{F8109CFA-8D56-F6FB-2992-15708C563E6C}"/>
          </ac:inkMkLst>
        </pc:inkChg>
        <pc:inkChg chg="add mod">
          <ac:chgData name="Gaither Stephens" userId="29df725b-6949-4a75-987a-682eaa198516" providerId="ADAL" clId="{EFB6FF42-E1EB-5DC3-B8A2-0953D0BBD302}" dt="2025-10-01T16:33:43.489" v="10325"/>
          <ac:inkMkLst>
            <pc:docMk/>
            <pc:sldMk cId="3913568867" sldId="353"/>
            <ac:inkMk id="11" creationId="{949F7447-A4E5-00F3-4237-3096BF1FC64A}"/>
          </ac:inkMkLst>
        </pc:inkChg>
        <pc:inkChg chg="add mod">
          <ac:chgData name="Gaither Stephens" userId="29df725b-6949-4a75-987a-682eaa198516" providerId="ADAL" clId="{EFB6FF42-E1EB-5DC3-B8A2-0953D0BBD302}" dt="2025-10-01T16:33:43.489" v="10325"/>
          <ac:inkMkLst>
            <pc:docMk/>
            <pc:sldMk cId="3913568867" sldId="353"/>
            <ac:inkMk id="12" creationId="{A8325B77-4391-20BB-129D-C53D463E7822}"/>
          </ac:inkMkLst>
        </pc:inkChg>
        <pc:inkChg chg="add">
          <ac:chgData name="Gaither Stephens" userId="29df725b-6949-4a75-987a-682eaa198516" providerId="ADAL" clId="{EFB6FF42-E1EB-5DC3-B8A2-0953D0BBD302}" dt="2025-10-01T16:33:37.607" v="10309" actId="9405"/>
          <ac:inkMkLst>
            <pc:docMk/>
            <pc:sldMk cId="3913568867" sldId="353"/>
            <ac:inkMk id="13" creationId="{04E663CB-1D11-5C10-8C1C-86CA4FEC98A1}"/>
          </ac:inkMkLst>
        </pc:inkChg>
        <pc:inkChg chg="add">
          <ac:chgData name="Gaither Stephens" userId="29df725b-6949-4a75-987a-682eaa198516" providerId="ADAL" clId="{EFB6FF42-E1EB-5DC3-B8A2-0953D0BBD302}" dt="2025-10-01T16:33:37.931" v="10310" actId="9405"/>
          <ac:inkMkLst>
            <pc:docMk/>
            <pc:sldMk cId="3913568867" sldId="353"/>
            <ac:inkMk id="14" creationId="{B3F14208-FBA8-F8F0-A845-6DC33C46263E}"/>
          </ac:inkMkLst>
        </pc:inkChg>
        <pc:inkChg chg="add mod">
          <ac:chgData name="Gaither Stephens" userId="29df725b-6949-4a75-987a-682eaa198516" providerId="ADAL" clId="{EFB6FF42-E1EB-5DC3-B8A2-0953D0BBD302}" dt="2025-10-01T16:33:43.489" v="10325"/>
          <ac:inkMkLst>
            <pc:docMk/>
            <pc:sldMk cId="3913568867" sldId="353"/>
            <ac:inkMk id="15" creationId="{77882F41-415F-8B1C-404D-A6A7CD58667F}"/>
          </ac:inkMkLst>
        </pc:inkChg>
        <pc:inkChg chg="add mod">
          <ac:chgData name="Gaither Stephens" userId="29df725b-6949-4a75-987a-682eaa198516" providerId="ADAL" clId="{EFB6FF42-E1EB-5DC3-B8A2-0953D0BBD302}" dt="2025-10-01T16:33:43.489" v="10325"/>
          <ac:inkMkLst>
            <pc:docMk/>
            <pc:sldMk cId="3913568867" sldId="353"/>
            <ac:inkMk id="16" creationId="{4FAF9A3B-0F22-2705-D1FE-90A16D09572B}"/>
          </ac:inkMkLst>
        </pc:inkChg>
        <pc:inkChg chg="add">
          <ac:chgData name="Gaither Stephens" userId="29df725b-6949-4a75-987a-682eaa198516" providerId="ADAL" clId="{EFB6FF42-E1EB-5DC3-B8A2-0953D0BBD302}" dt="2025-10-01T16:33:38.943" v="10313" actId="9405"/>
          <ac:inkMkLst>
            <pc:docMk/>
            <pc:sldMk cId="3913568867" sldId="353"/>
            <ac:inkMk id="17" creationId="{A85A7C3B-7006-67B6-E42F-645596DE227C}"/>
          </ac:inkMkLst>
        </pc:inkChg>
        <pc:inkChg chg="add mod">
          <ac:chgData name="Gaither Stephens" userId="29df725b-6949-4a75-987a-682eaa198516" providerId="ADAL" clId="{EFB6FF42-E1EB-5DC3-B8A2-0953D0BBD302}" dt="2025-10-01T16:33:43.489" v="10325"/>
          <ac:inkMkLst>
            <pc:docMk/>
            <pc:sldMk cId="3913568867" sldId="353"/>
            <ac:inkMk id="18" creationId="{3498787E-6C2B-74F2-4B60-50278D62D06F}"/>
          </ac:inkMkLst>
        </pc:inkChg>
        <pc:inkChg chg="add">
          <ac:chgData name="Gaither Stephens" userId="29df725b-6949-4a75-987a-682eaa198516" providerId="ADAL" clId="{EFB6FF42-E1EB-5DC3-B8A2-0953D0BBD302}" dt="2025-10-01T16:33:39.589" v="10315" actId="9405"/>
          <ac:inkMkLst>
            <pc:docMk/>
            <pc:sldMk cId="3913568867" sldId="353"/>
            <ac:inkMk id="19" creationId="{D4F52BE9-313A-BC5A-7460-CB36D3E2DE99}"/>
          </ac:inkMkLst>
        </pc:inkChg>
        <pc:inkChg chg="add">
          <ac:chgData name="Gaither Stephens" userId="29df725b-6949-4a75-987a-682eaa198516" providerId="ADAL" clId="{EFB6FF42-E1EB-5DC3-B8A2-0953D0BBD302}" dt="2025-10-01T16:33:39.948" v="10316" actId="9405"/>
          <ac:inkMkLst>
            <pc:docMk/>
            <pc:sldMk cId="3913568867" sldId="353"/>
            <ac:inkMk id="20" creationId="{3A2E4372-FD21-2037-2E67-85A6B6863290}"/>
          </ac:inkMkLst>
        </pc:inkChg>
        <pc:inkChg chg="add">
          <ac:chgData name="Gaither Stephens" userId="29df725b-6949-4a75-987a-682eaa198516" providerId="ADAL" clId="{EFB6FF42-E1EB-5DC3-B8A2-0953D0BBD302}" dt="2025-10-01T16:33:40.286" v="10317" actId="9405"/>
          <ac:inkMkLst>
            <pc:docMk/>
            <pc:sldMk cId="3913568867" sldId="353"/>
            <ac:inkMk id="21" creationId="{7DFE2A3F-8385-FA60-781F-AA8D650827BA}"/>
          </ac:inkMkLst>
        </pc:inkChg>
        <pc:inkChg chg="add mod">
          <ac:chgData name="Gaither Stephens" userId="29df725b-6949-4a75-987a-682eaa198516" providerId="ADAL" clId="{EFB6FF42-E1EB-5DC3-B8A2-0953D0BBD302}" dt="2025-10-01T16:33:43.489" v="10325"/>
          <ac:inkMkLst>
            <pc:docMk/>
            <pc:sldMk cId="3913568867" sldId="353"/>
            <ac:inkMk id="22" creationId="{6D6930E2-29BD-2F80-53AC-A3928D5A926F}"/>
          </ac:inkMkLst>
        </pc:inkChg>
        <pc:inkChg chg="add">
          <ac:chgData name="Gaither Stephens" userId="29df725b-6949-4a75-987a-682eaa198516" providerId="ADAL" clId="{EFB6FF42-E1EB-5DC3-B8A2-0953D0BBD302}" dt="2025-10-01T16:33:40.983" v="10319" actId="9405"/>
          <ac:inkMkLst>
            <pc:docMk/>
            <pc:sldMk cId="3913568867" sldId="353"/>
            <ac:inkMk id="23" creationId="{F2BDA0AA-D65F-2397-DEB5-EF1B39E9C729}"/>
          </ac:inkMkLst>
        </pc:inkChg>
        <pc:inkChg chg="add">
          <ac:chgData name="Gaither Stephens" userId="29df725b-6949-4a75-987a-682eaa198516" providerId="ADAL" clId="{EFB6FF42-E1EB-5DC3-B8A2-0953D0BBD302}" dt="2025-10-01T16:33:41.411" v="10320" actId="9405"/>
          <ac:inkMkLst>
            <pc:docMk/>
            <pc:sldMk cId="3913568867" sldId="353"/>
            <ac:inkMk id="24" creationId="{2C01579B-1F12-523E-AFD0-B59E556D19FA}"/>
          </ac:inkMkLst>
        </pc:inkChg>
        <pc:inkChg chg="add">
          <ac:chgData name="Gaither Stephens" userId="29df725b-6949-4a75-987a-682eaa198516" providerId="ADAL" clId="{EFB6FF42-E1EB-5DC3-B8A2-0953D0BBD302}" dt="2025-10-01T16:33:41.765" v="10321" actId="9405"/>
          <ac:inkMkLst>
            <pc:docMk/>
            <pc:sldMk cId="3913568867" sldId="353"/>
            <ac:inkMk id="25" creationId="{D8FA7695-D1F5-3A86-4546-CF5C173D899A}"/>
          </ac:inkMkLst>
        </pc:inkChg>
        <pc:inkChg chg="add">
          <ac:chgData name="Gaither Stephens" userId="29df725b-6949-4a75-987a-682eaa198516" providerId="ADAL" clId="{EFB6FF42-E1EB-5DC3-B8A2-0953D0BBD302}" dt="2025-10-01T16:33:42.086" v="10322" actId="9405"/>
          <ac:inkMkLst>
            <pc:docMk/>
            <pc:sldMk cId="3913568867" sldId="353"/>
            <ac:inkMk id="26" creationId="{02ACCF9E-AC35-6A6C-8B98-0AE91151E8AA}"/>
          </ac:inkMkLst>
        </pc:inkChg>
        <pc:inkChg chg="add">
          <ac:chgData name="Gaither Stephens" userId="29df725b-6949-4a75-987a-682eaa198516" providerId="ADAL" clId="{EFB6FF42-E1EB-5DC3-B8A2-0953D0BBD302}" dt="2025-10-01T16:33:42.399" v="10323" actId="9405"/>
          <ac:inkMkLst>
            <pc:docMk/>
            <pc:sldMk cId="3913568867" sldId="353"/>
            <ac:inkMk id="27" creationId="{2491029F-D4A0-E17F-DC5D-06711071E368}"/>
          </ac:inkMkLst>
        </pc:inkChg>
        <pc:inkChg chg="add mod">
          <ac:chgData name="Gaither Stephens" userId="29df725b-6949-4a75-987a-682eaa198516" providerId="ADAL" clId="{EFB6FF42-E1EB-5DC3-B8A2-0953D0BBD302}" dt="2025-10-01T16:33:43.489" v="10325"/>
          <ac:inkMkLst>
            <pc:docMk/>
            <pc:sldMk cId="3913568867" sldId="353"/>
            <ac:inkMk id="28" creationId="{81B3BC02-232F-D286-9330-1699EE6B97C1}"/>
          </ac:inkMkLst>
        </pc:inkChg>
      </pc:sldChg>
      <pc:sldChg chg="addSp delSp modSp add mod ord modAnim modNotes modNotesTx">
        <pc:chgData name="Gaither Stephens" userId="29df725b-6949-4a75-987a-682eaa198516" providerId="ADAL" clId="{EFB6FF42-E1EB-5DC3-B8A2-0953D0BBD302}" dt="2025-10-13T17:54:25.552" v="33726"/>
        <pc:sldMkLst>
          <pc:docMk/>
          <pc:sldMk cId="502282992" sldId="354"/>
        </pc:sldMkLst>
        <pc:spChg chg="add mod">
          <ac:chgData name="Gaither Stephens" userId="29df725b-6949-4a75-987a-682eaa198516" providerId="ADAL" clId="{EFB6FF42-E1EB-5DC3-B8A2-0953D0BBD302}" dt="2025-10-09T19:47:03.164" v="33513" actId="1076"/>
          <ac:spMkLst>
            <pc:docMk/>
            <pc:sldMk cId="502282992" sldId="354"/>
            <ac:spMk id="54" creationId="{E97C847D-0488-B0DD-C025-75D9F803CDAF}"/>
          </ac:spMkLst>
        </pc:spChg>
        <pc:spChg chg="mod">
          <ac:chgData name="Gaither Stephens" userId="29df725b-6949-4a75-987a-682eaa198516" providerId="ADAL" clId="{EFB6FF42-E1EB-5DC3-B8A2-0953D0BBD302}" dt="2025-10-01T16:46:23.546" v="10674" actId="1038"/>
          <ac:spMkLst>
            <pc:docMk/>
            <pc:sldMk cId="502282992" sldId="354"/>
            <ac:spMk id="580" creationId="{8D0EC79C-CCB8-2E69-C2F0-4ECE78C74391}"/>
          </ac:spMkLst>
        </pc:spChg>
        <pc:spChg chg="mod">
          <ac:chgData name="Gaither Stephens" userId="29df725b-6949-4a75-987a-682eaa198516" providerId="ADAL" clId="{EFB6FF42-E1EB-5DC3-B8A2-0953D0BBD302}" dt="2025-10-09T19:12:37.167" v="33136" actId="207"/>
          <ac:spMkLst>
            <pc:docMk/>
            <pc:sldMk cId="502282992" sldId="354"/>
            <ac:spMk id="626" creationId="{31769EDC-6136-1F6D-A332-0D46D3FA10CC}"/>
          </ac:spMkLst>
        </pc:spChg>
        <pc:grpChg chg="add mod">
          <ac:chgData name="Gaither Stephens" userId="29df725b-6949-4a75-987a-682eaa198516" providerId="ADAL" clId="{EFB6FF42-E1EB-5DC3-B8A2-0953D0BBD302}" dt="2025-10-09T19:46:56.495" v="33511" actId="1076"/>
          <ac:grpSpMkLst>
            <pc:docMk/>
            <pc:sldMk cId="502282992" sldId="354"/>
            <ac:grpSpMk id="2" creationId="{02EC9003-9220-C5D5-3F96-FADB2A5372DA}"/>
          </ac:grpSpMkLst>
        </pc:grpChg>
        <pc:grpChg chg="mod">
          <ac:chgData name="Gaither Stephens" userId="29df725b-6949-4a75-987a-682eaa198516" providerId="ADAL" clId="{EFB6FF42-E1EB-5DC3-B8A2-0953D0BBD302}" dt="2025-10-01T16:46:23.546" v="10674" actId="1038"/>
          <ac:grpSpMkLst>
            <pc:docMk/>
            <pc:sldMk cId="502282992" sldId="354"/>
            <ac:grpSpMk id="30" creationId="{E35D2234-8771-4CCA-7550-4BD1282DEC32}"/>
          </ac:grpSpMkLst>
        </pc:grpChg>
        <pc:picChg chg="mod">
          <ac:chgData name="Gaither Stephens" userId="29df725b-6949-4a75-987a-682eaa198516" providerId="ADAL" clId="{EFB6FF42-E1EB-5DC3-B8A2-0953D0BBD302}" dt="2025-10-01T16:46:23.546" v="10674" actId="1038"/>
          <ac:picMkLst>
            <pc:docMk/>
            <pc:sldMk cId="502282992" sldId="354"/>
            <ac:picMk id="5" creationId="{98C2718C-E483-19ED-B857-3676072C21C9}"/>
          </ac:picMkLst>
        </pc:picChg>
        <pc:inkChg chg="mod">
          <ac:chgData name="Gaither Stephens" userId="29df725b-6949-4a75-987a-682eaa198516" providerId="ADAL" clId="{EFB6FF42-E1EB-5DC3-B8A2-0953D0BBD302}" dt="2025-10-01T16:46:23.546" v="10674" actId="1038"/>
          <ac:inkMkLst>
            <pc:docMk/>
            <pc:sldMk cId="502282992" sldId="354"/>
            <ac:inkMk id="63" creationId="{F26DB375-6967-D465-18C4-75CDAD8EBE1F}"/>
          </ac:inkMkLst>
        </pc:inkChg>
        <pc:inkChg chg="mod">
          <ac:chgData name="Gaither Stephens" userId="29df725b-6949-4a75-987a-682eaa198516" providerId="ADAL" clId="{EFB6FF42-E1EB-5DC3-B8A2-0953D0BBD302}" dt="2025-10-01T16:46:23.546" v="10674" actId="1038"/>
          <ac:inkMkLst>
            <pc:docMk/>
            <pc:sldMk cId="502282992" sldId="354"/>
            <ac:inkMk id="576" creationId="{4C379509-2434-36FF-CB18-16F27B08392E}"/>
          </ac:inkMkLst>
        </pc:inkChg>
        <pc:inkChg chg="mod">
          <ac:chgData name="Gaither Stephens" userId="29df725b-6949-4a75-987a-682eaa198516" providerId="ADAL" clId="{EFB6FF42-E1EB-5DC3-B8A2-0953D0BBD302}" dt="2025-10-01T16:46:23.546" v="10674" actId="1038"/>
          <ac:inkMkLst>
            <pc:docMk/>
            <pc:sldMk cId="502282992" sldId="354"/>
            <ac:inkMk id="577" creationId="{B7CC25E8-F68C-4C53-3E11-006EBF36E334}"/>
          </ac:inkMkLst>
        </pc:inkChg>
        <pc:inkChg chg="mod">
          <ac:chgData name="Gaither Stephens" userId="29df725b-6949-4a75-987a-682eaa198516" providerId="ADAL" clId="{EFB6FF42-E1EB-5DC3-B8A2-0953D0BBD302}" dt="2025-10-01T16:46:23.546" v="10674" actId="1038"/>
          <ac:inkMkLst>
            <pc:docMk/>
            <pc:sldMk cId="502282992" sldId="354"/>
            <ac:inkMk id="578" creationId="{CADDFA14-7C0F-F534-6D59-871BC2ABF53B}"/>
          </ac:inkMkLst>
        </pc:inkChg>
      </pc:sldChg>
      <pc:sldChg chg="addSp delSp modSp add mod modAnim modNotes modNotesTx">
        <pc:chgData name="Gaither Stephens" userId="29df725b-6949-4a75-987a-682eaa198516" providerId="ADAL" clId="{EFB6FF42-E1EB-5DC3-B8A2-0953D0BBD302}" dt="2025-10-13T18:01:23.897" v="33814"/>
        <pc:sldMkLst>
          <pc:docMk/>
          <pc:sldMk cId="3277038904" sldId="355"/>
        </pc:sldMkLst>
        <pc:spChg chg="add mod">
          <ac:chgData name="Gaither Stephens" userId="29df725b-6949-4a75-987a-682eaa198516" providerId="ADAL" clId="{EFB6FF42-E1EB-5DC3-B8A2-0953D0BBD302}" dt="2025-10-09T19:48:03.909" v="33537" actId="1076"/>
          <ac:spMkLst>
            <pc:docMk/>
            <pc:sldMk cId="3277038904" sldId="355"/>
            <ac:spMk id="54" creationId="{11033D40-3749-5735-6ED0-683E950B6A4B}"/>
          </ac:spMkLst>
        </pc:spChg>
        <pc:spChg chg="mod">
          <ac:chgData name="Gaither Stephens" userId="29df725b-6949-4a75-987a-682eaa198516" providerId="ADAL" clId="{EFB6FF42-E1EB-5DC3-B8A2-0953D0BBD302}" dt="2025-10-09T19:47:50.597" v="33534" actId="1037"/>
          <ac:spMkLst>
            <pc:docMk/>
            <pc:sldMk cId="3277038904" sldId="355"/>
            <ac:spMk id="580" creationId="{D4CBBD97-BBE7-C035-89AD-52F1C25B8032}"/>
          </ac:spMkLst>
        </pc:spChg>
        <pc:spChg chg="mod">
          <ac:chgData name="Gaither Stephens" userId="29df725b-6949-4a75-987a-682eaa198516" providerId="ADAL" clId="{EFB6FF42-E1EB-5DC3-B8A2-0953D0BBD302}" dt="2025-10-09T19:12:55.368" v="33137" actId="207"/>
          <ac:spMkLst>
            <pc:docMk/>
            <pc:sldMk cId="3277038904" sldId="355"/>
            <ac:spMk id="626" creationId="{65ED8F1F-E5FB-05E1-9BAC-C58A2B677ECA}"/>
          </ac:spMkLst>
        </pc:spChg>
        <pc:grpChg chg="mod">
          <ac:chgData name="Gaither Stephens" userId="29df725b-6949-4a75-987a-682eaa198516" providerId="ADAL" clId="{EFB6FF42-E1EB-5DC3-B8A2-0953D0BBD302}" dt="2025-10-09T19:47:50.597" v="33534" actId="1037"/>
          <ac:grpSpMkLst>
            <pc:docMk/>
            <pc:sldMk cId="3277038904" sldId="355"/>
            <ac:grpSpMk id="2" creationId="{ADD97368-67AA-5E4B-1435-974BCACD07A6}"/>
          </ac:grpSpMkLst>
        </pc:grpChg>
        <pc:picChg chg="mod">
          <ac:chgData name="Gaither Stephens" userId="29df725b-6949-4a75-987a-682eaa198516" providerId="ADAL" clId="{EFB6FF42-E1EB-5DC3-B8A2-0953D0BBD302}" dt="2025-10-09T19:47:50.597" v="33534" actId="1037"/>
          <ac:picMkLst>
            <pc:docMk/>
            <pc:sldMk cId="3277038904" sldId="355"/>
            <ac:picMk id="33" creationId="{7ED2337D-E6D6-A516-A765-76E68D0CEDB7}"/>
          </ac:picMkLst>
        </pc:picChg>
        <pc:inkChg chg="mod">
          <ac:chgData name="Gaither Stephens" userId="29df725b-6949-4a75-987a-682eaa198516" providerId="ADAL" clId="{EFB6FF42-E1EB-5DC3-B8A2-0953D0BBD302}" dt="2025-10-09T19:47:50.597" v="33534" actId="1037"/>
          <ac:inkMkLst>
            <pc:docMk/>
            <pc:sldMk cId="3277038904" sldId="355"/>
            <ac:inkMk id="63" creationId="{F4A4E3FA-52D3-F2CA-9F81-3DC4D1BFEA34}"/>
          </ac:inkMkLst>
        </pc:inkChg>
        <pc:inkChg chg="mod">
          <ac:chgData name="Gaither Stephens" userId="29df725b-6949-4a75-987a-682eaa198516" providerId="ADAL" clId="{EFB6FF42-E1EB-5DC3-B8A2-0953D0BBD302}" dt="2025-10-09T19:47:50.597" v="33534" actId="1037"/>
          <ac:inkMkLst>
            <pc:docMk/>
            <pc:sldMk cId="3277038904" sldId="355"/>
            <ac:inkMk id="576" creationId="{5E53DDF8-9502-D99B-6C70-ED559CC4CFDD}"/>
          </ac:inkMkLst>
        </pc:inkChg>
        <pc:inkChg chg="mod">
          <ac:chgData name="Gaither Stephens" userId="29df725b-6949-4a75-987a-682eaa198516" providerId="ADAL" clId="{EFB6FF42-E1EB-5DC3-B8A2-0953D0BBD302}" dt="2025-10-09T19:47:50.597" v="33534" actId="1037"/>
          <ac:inkMkLst>
            <pc:docMk/>
            <pc:sldMk cId="3277038904" sldId="355"/>
            <ac:inkMk id="577" creationId="{F3549226-95C2-95C3-08B7-4ACF4B5A358A}"/>
          </ac:inkMkLst>
        </pc:inkChg>
        <pc:inkChg chg="mod">
          <ac:chgData name="Gaither Stephens" userId="29df725b-6949-4a75-987a-682eaa198516" providerId="ADAL" clId="{EFB6FF42-E1EB-5DC3-B8A2-0953D0BBD302}" dt="2025-10-09T19:47:50.597" v="33534" actId="1037"/>
          <ac:inkMkLst>
            <pc:docMk/>
            <pc:sldMk cId="3277038904" sldId="355"/>
            <ac:inkMk id="578" creationId="{A78609B6-3D0A-C9E4-BB7A-BD84CA7F0AC6}"/>
          </ac:inkMkLst>
        </pc:inkChg>
      </pc:sldChg>
      <pc:sldChg chg="addSp delSp modSp add mod ord modAnim modNotes modNotesTx">
        <pc:chgData name="Gaither Stephens" userId="29df725b-6949-4a75-987a-682eaa198516" providerId="ADAL" clId="{EFB6FF42-E1EB-5DC3-B8A2-0953D0BBD302}" dt="2025-10-13T17:54:48.678" v="33731"/>
        <pc:sldMkLst>
          <pc:docMk/>
          <pc:sldMk cId="453784646" sldId="356"/>
        </pc:sldMkLst>
        <pc:spChg chg="mod">
          <ac:chgData name="Gaither Stephens" userId="29df725b-6949-4a75-987a-682eaa198516" providerId="ADAL" clId="{EFB6FF42-E1EB-5DC3-B8A2-0953D0BBD302}" dt="2025-10-09T15:29:34.566" v="29805" actId="1076"/>
          <ac:spMkLst>
            <pc:docMk/>
            <pc:sldMk cId="453784646" sldId="356"/>
            <ac:spMk id="53" creationId="{65C3AF64-F49A-C371-196E-C3C54416D08B}"/>
          </ac:spMkLst>
        </pc:spChg>
        <pc:spChg chg="mod">
          <ac:chgData name="Gaither Stephens" userId="29df725b-6949-4a75-987a-682eaa198516" providerId="ADAL" clId="{EFB6FF42-E1EB-5DC3-B8A2-0953D0BBD302}" dt="2025-10-01T17:51:42.819" v="11320" actId="20577"/>
          <ac:spMkLst>
            <pc:docMk/>
            <pc:sldMk cId="453784646" sldId="356"/>
            <ac:spMk id="626" creationId="{C8B83526-4D25-033B-C1E8-868E2FB375FD}"/>
          </ac:spMkLst>
        </pc:spChg>
      </pc:sldChg>
      <pc:sldChg chg="addSp delSp modSp add mod modAnim modNotes modNotesTx">
        <pc:chgData name="Gaither Stephens" userId="29df725b-6949-4a75-987a-682eaa198516" providerId="ADAL" clId="{EFB6FF42-E1EB-5DC3-B8A2-0953D0BBD302}" dt="2025-10-13T17:55:22.981" v="33737"/>
        <pc:sldMkLst>
          <pc:docMk/>
          <pc:sldMk cId="1895302705" sldId="358"/>
        </pc:sldMkLst>
        <pc:spChg chg="mod">
          <ac:chgData name="Gaither Stephens" userId="29df725b-6949-4a75-987a-682eaa198516" providerId="ADAL" clId="{EFB6FF42-E1EB-5DC3-B8A2-0953D0BBD302}" dt="2025-10-01T17:54:00.905" v="11495" actId="14100"/>
          <ac:spMkLst>
            <pc:docMk/>
            <pc:sldMk cId="1895302705" sldId="358"/>
            <ac:spMk id="213" creationId="{EFEA5000-F8C0-34F7-C760-623A25E8324F}"/>
          </ac:spMkLst>
        </pc:spChg>
        <pc:spChg chg="mod">
          <ac:chgData name="Gaither Stephens" userId="29df725b-6949-4a75-987a-682eaa198516" providerId="ADAL" clId="{EFB6FF42-E1EB-5DC3-B8A2-0953D0BBD302}" dt="2025-10-03T15:42:17.275" v="21414" actId="115"/>
          <ac:spMkLst>
            <pc:docMk/>
            <pc:sldMk cId="1895302705" sldId="358"/>
            <ac:spMk id="215" creationId="{B97D5DCA-18BE-4C40-7E02-AA402746B35A}"/>
          </ac:spMkLst>
        </pc:spChg>
      </pc:sldChg>
      <pc:sldChg chg="addSp delSp modSp add mod ord modAnim modNotes modNotesTx">
        <pc:chgData name="Gaither Stephens" userId="29df725b-6949-4a75-987a-682eaa198516" providerId="ADAL" clId="{EFB6FF42-E1EB-5DC3-B8A2-0953D0BBD302}" dt="2025-10-13T17:56:12.891" v="33745"/>
        <pc:sldMkLst>
          <pc:docMk/>
          <pc:sldMk cId="3564041231" sldId="359"/>
        </pc:sldMkLst>
        <pc:spChg chg="mod">
          <ac:chgData name="Gaither Stephens" userId="29df725b-6949-4a75-987a-682eaa198516" providerId="ADAL" clId="{EFB6FF42-E1EB-5DC3-B8A2-0953D0BBD302}" dt="2025-10-02T17:34:03.496" v="14076" actId="207"/>
          <ac:spMkLst>
            <pc:docMk/>
            <pc:sldMk cId="3564041231" sldId="359"/>
            <ac:spMk id="15" creationId="{505248B6-7FF4-3789-4A5B-6C0FE312C54E}"/>
          </ac:spMkLst>
        </pc:spChg>
        <pc:spChg chg="mod">
          <ac:chgData name="Gaither Stephens" userId="29df725b-6949-4a75-987a-682eaa198516" providerId="ADAL" clId="{EFB6FF42-E1EB-5DC3-B8A2-0953D0BBD302}" dt="2025-10-01T19:20:12.224" v="12733" actId="404"/>
          <ac:spMkLst>
            <pc:docMk/>
            <pc:sldMk cId="3564041231" sldId="359"/>
            <ac:spMk id="16" creationId="{16FE3190-0083-226B-FDAD-CEB4378DAE4A}"/>
          </ac:spMkLst>
        </pc:spChg>
        <pc:spChg chg="mod">
          <ac:chgData name="Gaither Stephens" userId="29df725b-6949-4a75-987a-682eaa198516" providerId="ADAL" clId="{EFB6FF42-E1EB-5DC3-B8A2-0953D0BBD302}" dt="2025-10-01T19:20:14.566" v="12734" actId="403"/>
          <ac:spMkLst>
            <pc:docMk/>
            <pc:sldMk cId="3564041231" sldId="359"/>
            <ac:spMk id="17" creationId="{74A80107-04CB-29E4-7E60-4900DF98F1A2}"/>
          </ac:spMkLst>
        </pc:spChg>
        <pc:spChg chg="mod">
          <ac:chgData name="Gaither Stephens" userId="29df725b-6949-4a75-987a-682eaa198516" providerId="ADAL" clId="{EFB6FF42-E1EB-5DC3-B8A2-0953D0BBD302}" dt="2025-10-01T19:20:20.830" v="12737" actId="403"/>
          <ac:spMkLst>
            <pc:docMk/>
            <pc:sldMk cId="3564041231" sldId="359"/>
            <ac:spMk id="22" creationId="{0E794CDB-4AE6-9EB3-F786-8B15B3284548}"/>
          </ac:spMkLst>
        </pc:spChg>
        <pc:spChg chg="mod">
          <ac:chgData name="Gaither Stephens" userId="29df725b-6949-4a75-987a-682eaa198516" providerId="ADAL" clId="{EFB6FF42-E1EB-5DC3-B8A2-0953D0BBD302}" dt="2025-10-01T19:20:23.347" v="12738" actId="403"/>
          <ac:spMkLst>
            <pc:docMk/>
            <pc:sldMk cId="3564041231" sldId="359"/>
            <ac:spMk id="23" creationId="{4F44CF7F-12F9-F569-76AC-FF0A1A59715D}"/>
          </ac:spMkLst>
        </pc:spChg>
        <pc:spChg chg="mod">
          <ac:chgData name="Gaither Stephens" userId="29df725b-6949-4a75-987a-682eaa198516" providerId="ADAL" clId="{EFB6FF42-E1EB-5DC3-B8A2-0953D0BBD302}" dt="2025-10-01T19:20:16.661" v="12735" actId="403"/>
          <ac:spMkLst>
            <pc:docMk/>
            <pc:sldMk cId="3564041231" sldId="359"/>
            <ac:spMk id="24" creationId="{96BFBAD0-C34E-9B96-0B0C-2181D5CA5AC3}"/>
          </ac:spMkLst>
        </pc:spChg>
        <pc:spChg chg="mod">
          <ac:chgData name="Gaither Stephens" userId="29df725b-6949-4a75-987a-682eaa198516" providerId="ADAL" clId="{EFB6FF42-E1EB-5DC3-B8A2-0953D0BBD302}" dt="2025-10-03T15:58:48.411" v="21771" actId="20577"/>
          <ac:spMkLst>
            <pc:docMk/>
            <pc:sldMk cId="3564041231" sldId="359"/>
            <ac:spMk id="626" creationId="{F213A98C-B21C-87CB-FEE8-0E4C4FC25433}"/>
          </ac:spMkLst>
        </pc:spChg>
        <pc:grpChg chg="add del mod">
          <ac:chgData name="Gaither Stephens" userId="29df725b-6949-4a75-987a-682eaa198516" providerId="ADAL" clId="{EFB6FF42-E1EB-5DC3-B8A2-0953D0BBD302}" dt="2025-10-01T19:18:06.047" v="12591" actId="1076"/>
          <ac:grpSpMkLst>
            <pc:docMk/>
            <pc:sldMk cId="3564041231" sldId="359"/>
            <ac:grpSpMk id="14" creationId="{D681F982-F54E-7CD6-23F3-802BF0368464}"/>
          </ac:grpSpMkLst>
        </pc:grpChg>
        <pc:cxnChg chg="add mod">
          <ac:chgData name="Gaither Stephens" userId="29df725b-6949-4a75-987a-682eaa198516" providerId="ADAL" clId="{EFB6FF42-E1EB-5DC3-B8A2-0953D0BBD302}" dt="2025-10-01T19:18:06.047" v="12591" actId="1076"/>
          <ac:cxnSpMkLst>
            <pc:docMk/>
            <pc:sldMk cId="3564041231" sldId="359"/>
            <ac:cxnSpMk id="62" creationId="{EDECF749-636A-BFAC-F707-569F235B7FFB}"/>
          </ac:cxnSpMkLst>
        </pc:cxnChg>
        <pc:cxnChg chg="add mod">
          <ac:chgData name="Gaither Stephens" userId="29df725b-6949-4a75-987a-682eaa198516" providerId="ADAL" clId="{EFB6FF42-E1EB-5DC3-B8A2-0953D0BBD302}" dt="2025-10-01T19:18:06.047" v="12591" actId="1076"/>
          <ac:cxnSpMkLst>
            <pc:docMk/>
            <pc:sldMk cId="3564041231" sldId="359"/>
            <ac:cxnSpMk id="598" creationId="{8945F43A-E6D2-D9B9-26CB-45D462D19390}"/>
          </ac:cxnSpMkLst>
        </pc:cxnChg>
        <pc:cxnChg chg="add mod">
          <ac:chgData name="Gaither Stephens" userId="29df725b-6949-4a75-987a-682eaa198516" providerId="ADAL" clId="{EFB6FF42-E1EB-5DC3-B8A2-0953D0BBD302}" dt="2025-10-01T19:18:09.775" v="12592" actId="1076"/>
          <ac:cxnSpMkLst>
            <pc:docMk/>
            <pc:sldMk cId="3564041231" sldId="359"/>
            <ac:cxnSpMk id="602" creationId="{ADE74272-3608-AFD8-EA72-9E26E00121CD}"/>
          </ac:cxnSpMkLst>
        </pc:cxnChg>
        <pc:cxnChg chg="add mod">
          <ac:chgData name="Gaither Stephens" userId="29df725b-6949-4a75-987a-682eaa198516" providerId="ADAL" clId="{EFB6FF42-E1EB-5DC3-B8A2-0953D0BBD302}" dt="2025-10-01T19:18:14.976" v="12593" actId="1076"/>
          <ac:cxnSpMkLst>
            <pc:docMk/>
            <pc:sldMk cId="3564041231" sldId="359"/>
            <ac:cxnSpMk id="605" creationId="{99812476-198A-013F-2775-4CE9593C07CA}"/>
          </ac:cxnSpMkLst>
        </pc:cxnChg>
        <pc:cxnChg chg="add mod">
          <ac:chgData name="Gaither Stephens" userId="29df725b-6949-4a75-987a-682eaa198516" providerId="ADAL" clId="{EFB6FF42-E1EB-5DC3-B8A2-0953D0BBD302}" dt="2025-10-01T19:18:20.471" v="12594" actId="1076"/>
          <ac:cxnSpMkLst>
            <pc:docMk/>
            <pc:sldMk cId="3564041231" sldId="359"/>
            <ac:cxnSpMk id="608" creationId="{D30AA2FF-4841-E24D-BDBB-9B6C41D4A652}"/>
          </ac:cxnSpMkLst>
        </pc:cxnChg>
        <pc:cxnChg chg="add mod">
          <ac:chgData name="Gaither Stephens" userId="29df725b-6949-4a75-987a-682eaa198516" providerId="ADAL" clId="{EFB6FF42-E1EB-5DC3-B8A2-0953D0BBD302}" dt="2025-10-02T17:34:02.537" v="14073" actId="692"/>
          <ac:cxnSpMkLst>
            <pc:docMk/>
            <pc:sldMk cId="3564041231" sldId="359"/>
            <ac:cxnSpMk id="658" creationId="{496E781B-37B8-8119-605A-39BE9C042ABA}"/>
          </ac:cxnSpMkLst>
        </pc:cxnChg>
      </pc:sldChg>
      <pc:sldChg chg="addSp delSp modSp add mod modAnim modNotes modNotesTx">
        <pc:chgData name="Gaither Stephens" userId="29df725b-6949-4a75-987a-682eaa198516" providerId="ADAL" clId="{EFB6FF42-E1EB-5DC3-B8A2-0953D0BBD302}" dt="2025-10-13T17:56:02.846" v="33743"/>
        <pc:sldMkLst>
          <pc:docMk/>
          <pc:sldMk cId="3462353533" sldId="360"/>
        </pc:sldMkLst>
        <pc:spChg chg="mod">
          <ac:chgData name="Gaither Stephens" userId="29df725b-6949-4a75-987a-682eaa198516" providerId="ADAL" clId="{EFB6FF42-E1EB-5DC3-B8A2-0953D0BBD302}" dt="2025-10-01T18:59:50.258" v="12123" actId="20577"/>
          <ac:spMkLst>
            <pc:docMk/>
            <pc:sldMk cId="3462353533" sldId="360"/>
            <ac:spMk id="213" creationId="{2D2571D6-8D81-A154-0EE3-48B3CE5455F9}"/>
          </ac:spMkLst>
        </pc:spChg>
        <pc:spChg chg="mod">
          <ac:chgData name="Gaither Stephens" userId="29df725b-6949-4a75-987a-682eaa198516" providerId="ADAL" clId="{EFB6FF42-E1EB-5DC3-B8A2-0953D0BBD302}" dt="2025-10-03T15:44:13.082" v="21432" actId="403"/>
          <ac:spMkLst>
            <pc:docMk/>
            <pc:sldMk cId="3462353533" sldId="360"/>
            <ac:spMk id="215" creationId="{CCF68597-DD20-25C3-8226-039785258E91}"/>
          </ac:spMkLst>
        </pc:spChg>
      </pc:sldChg>
      <pc:sldChg chg="addSp delSp modSp new mod modAnim modNotes modNotesTx">
        <pc:chgData name="Gaither Stephens" userId="29df725b-6949-4a75-987a-682eaa198516" providerId="ADAL" clId="{EFB6FF42-E1EB-5DC3-B8A2-0953D0BBD302}" dt="2025-10-13T17:55:29.594" v="33739"/>
        <pc:sldMkLst>
          <pc:docMk/>
          <pc:sldMk cId="872493661" sldId="361"/>
        </pc:sldMkLst>
        <pc:spChg chg="mod">
          <ac:chgData name="Gaither Stephens" userId="29df725b-6949-4a75-987a-682eaa198516" providerId="ADAL" clId="{EFB6FF42-E1EB-5DC3-B8A2-0953D0BBD302}" dt="2025-10-02T17:33:01.043" v="14068" actId="20577"/>
          <ac:spMkLst>
            <pc:docMk/>
            <pc:sldMk cId="872493661" sldId="361"/>
            <ac:spMk id="2" creationId="{767EF74A-F3E1-1479-1BDE-E67976C98F6E}"/>
          </ac:spMkLst>
        </pc:spChg>
        <pc:spChg chg="add mod">
          <ac:chgData name="Gaither Stephens" userId="29df725b-6949-4a75-987a-682eaa198516" providerId="ADAL" clId="{EFB6FF42-E1EB-5DC3-B8A2-0953D0BBD302}" dt="2025-10-01T19:25:43.301" v="12959" actId="14100"/>
          <ac:spMkLst>
            <pc:docMk/>
            <pc:sldMk cId="872493661" sldId="361"/>
            <ac:spMk id="11" creationId="{A2E96C1F-C1B2-9810-0E8F-91F8D707AC64}"/>
          </ac:spMkLst>
        </pc:spChg>
        <pc:picChg chg="add mod">
          <ac:chgData name="Gaither Stephens" userId="29df725b-6949-4a75-987a-682eaa198516" providerId="ADAL" clId="{EFB6FF42-E1EB-5DC3-B8A2-0953D0BBD302}" dt="2025-10-01T19:25:36.854" v="12958" actId="1076"/>
          <ac:picMkLst>
            <pc:docMk/>
            <pc:sldMk cId="872493661" sldId="361"/>
            <ac:picMk id="9" creationId="{07792EB9-A01B-10D2-77ED-640D5B5BF816}"/>
          </ac:picMkLst>
        </pc:picChg>
      </pc:sldChg>
      <pc:sldChg chg="addSp delSp modSp add mod modAnim modNotes modNotesTx">
        <pc:chgData name="Gaither Stephens" userId="29df725b-6949-4a75-987a-682eaa198516" providerId="ADAL" clId="{EFB6FF42-E1EB-5DC3-B8A2-0953D0BBD302}" dt="2025-10-13T17:56:45.615" v="33754"/>
        <pc:sldMkLst>
          <pc:docMk/>
          <pc:sldMk cId="2540004563" sldId="362"/>
        </pc:sldMkLst>
        <pc:spChg chg="mod">
          <ac:chgData name="Gaither Stephens" userId="29df725b-6949-4a75-987a-682eaa198516" providerId="ADAL" clId="{EFB6FF42-E1EB-5DC3-B8A2-0953D0BBD302}" dt="2025-10-01T20:00:45.383" v="13579" actId="20577"/>
          <ac:spMkLst>
            <pc:docMk/>
            <pc:sldMk cId="2540004563" sldId="362"/>
            <ac:spMk id="213" creationId="{8CDAF764-8477-846F-8000-A51FC683AE10}"/>
          </ac:spMkLst>
        </pc:spChg>
        <pc:spChg chg="mod">
          <ac:chgData name="Gaither Stephens" userId="29df725b-6949-4a75-987a-682eaa198516" providerId="ADAL" clId="{EFB6FF42-E1EB-5DC3-B8A2-0953D0BBD302}" dt="2025-10-09T19:50:33.864" v="33552" actId="1076"/>
          <ac:spMkLst>
            <pc:docMk/>
            <pc:sldMk cId="2540004563" sldId="362"/>
            <ac:spMk id="215" creationId="{0D5C6C28-38EE-DD75-861F-1EE36641524B}"/>
          </ac:spMkLst>
        </pc:spChg>
        <pc:picChg chg="add mod modCrop">
          <ac:chgData name="Gaither Stephens" userId="29df725b-6949-4a75-987a-682eaa198516" providerId="ADAL" clId="{EFB6FF42-E1EB-5DC3-B8A2-0953D0BBD302}" dt="2025-10-09T19:50:37.833" v="33553" actId="1076"/>
          <ac:picMkLst>
            <pc:docMk/>
            <pc:sldMk cId="2540004563" sldId="362"/>
            <ac:picMk id="7" creationId="{4AE3D8E1-D114-A750-74AB-01B0620B0626}"/>
          </ac:picMkLst>
        </pc:picChg>
      </pc:sldChg>
      <pc:sldChg chg="delSp modSp add mod modAnim modNotes modNotesTx">
        <pc:chgData name="Gaither Stephens" userId="29df725b-6949-4a75-987a-682eaa198516" providerId="ADAL" clId="{EFB6FF42-E1EB-5DC3-B8A2-0953D0BBD302}" dt="2025-10-13T17:56:23.655" v="33747"/>
        <pc:sldMkLst>
          <pc:docMk/>
          <pc:sldMk cId="967792321" sldId="363"/>
        </pc:sldMkLst>
        <pc:spChg chg="mod">
          <ac:chgData name="Gaither Stephens" userId="29df725b-6949-4a75-987a-682eaa198516" providerId="ADAL" clId="{EFB6FF42-E1EB-5DC3-B8A2-0953D0BBD302}" dt="2025-10-01T19:58:12.929" v="13527" actId="20577"/>
          <ac:spMkLst>
            <pc:docMk/>
            <pc:sldMk cId="967792321" sldId="363"/>
            <ac:spMk id="15" creationId="{51A1D9E2-0732-4110-D29B-2FEAF5844E2E}"/>
          </ac:spMkLst>
        </pc:spChg>
        <pc:spChg chg="mod">
          <ac:chgData name="Gaither Stephens" userId="29df725b-6949-4a75-987a-682eaa198516" providerId="ADAL" clId="{EFB6FF42-E1EB-5DC3-B8A2-0953D0BBD302}" dt="2025-10-02T17:34:03.048" v="14075" actId="207"/>
          <ac:spMkLst>
            <pc:docMk/>
            <pc:sldMk cId="967792321" sldId="363"/>
            <ac:spMk id="16" creationId="{A416F90D-9097-1C97-48EE-8B5DAD9E55FD}"/>
          </ac:spMkLst>
        </pc:spChg>
        <pc:spChg chg="mod">
          <ac:chgData name="Gaither Stephens" userId="29df725b-6949-4a75-987a-682eaa198516" providerId="ADAL" clId="{EFB6FF42-E1EB-5DC3-B8A2-0953D0BBD302}" dt="2025-10-02T19:30:47.646" v="20493" actId="12789"/>
          <ac:spMkLst>
            <pc:docMk/>
            <pc:sldMk cId="967792321" sldId="363"/>
            <ac:spMk id="17" creationId="{BA52AA36-D342-0A22-451A-B5CC3AB6ED03}"/>
          </ac:spMkLst>
        </pc:spChg>
        <pc:spChg chg="mod">
          <ac:chgData name="Gaither Stephens" userId="29df725b-6949-4a75-987a-682eaa198516" providerId="ADAL" clId="{EFB6FF42-E1EB-5DC3-B8A2-0953D0BBD302}" dt="2025-10-01T19:58:06.068" v="13508" actId="20577"/>
          <ac:spMkLst>
            <pc:docMk/>
            <pc:sldMk cId="967792321" sldId="363"/>
            <ac:spMk id="22" creationId="{B04E99C5-5CC2-EF57-E6C3-2A4A5F8655AC}"/>
          </ac:spMkLst>
        </pc:spChg>
        <pc:spChg chg="mod">
          <ac:chgData name="Gaither Stephens" userId="29df725b-6949-4a75-987a-682eaa198516" providerId="ADAL" clId="{EFB6FF42-E1EB-5DC3-B8A2-0953D0BBD302}" dt="2025-10-01T19:57:54.073" v="13479" actId="20577"/>
          <ac:spMkLst>
            <pc:docMk/>
            <pc:sldMk cId="967792321" sldId="363"/>
            <ac:spMk id="23" creationId="{4421D3D1-D014-14CF-97AA-EB38E894F178}"/>
          </ac:spMkLst>
        </pc:spChg>
        <pc:spChg chg="mod">
          <ac:chgData name="Gaither Stephens" userId="29df725b-6949-4a75-987a-682eaa198516" providerId="ADAL" clId="{EFB6FF42-E1EB-5DC3-B8A2-0953D0BBD302}" dt="2025-10-01T19:57:47.620" v="13457" actId="20577"/>
          <ac:spMkLst>
            <pc:docMk/>
            <pc:sldMk cId="967792321" sldId="363"/>
            <ac:spMk id="24" creationId="{0FBFFFB1-6332-27DE-9AFD-F9C5F2DD3D51}"/>
          </ac:spMkLst>
        </pc:spChg>
        <pc:spChg chg="mod">
          <ac:chgData name="Gaither Stephens" userId="29df725b-6949-4a75-987a-682eaa198516" providerId="ADAL" clId="{EFB6FF42-E1EB-5DC3-B8A2-0953D0BBD302}" dt="2025-10-03T15:59:34.587" v="21800" actId="20577"/>
          <ac:spMkLst>
            <pc:docMk/>
            <pc:sldMk cId="967792321" sldId="363"/>
            <ac:spMk id="626" creationId="{97673DD3-4FB9-78EA-AD08-E91357A791CD}"/>
          </ac:spMkLst>
        </pc:spChg>
        <pc:cxnChg chg="mod">
          <ac:chgData name="Gaither Stephens" userId="29df725b-6949-4a75-987a-682eaa198516" providerId="ADAL" clId="{EFB6FF42-E1EB-5DC3-B8A2-0953D0BBD302}" dt="2025-10-02T19:30:47.646" v="20493" actId="12789"/>
          <ac:cxnSpMkLst>
            <pc:docMk/>
            <pc:sldMk cId="967792321" sldId="363"/>
            <ac:cxnSpMk id="62" creationId="{96D4C13B-4A9E-EF26-9548-1323B5EB354B}"/>
          </ac:cxnSpMkLst>
        </pc:cxnChg>
        <pc:cxnChg chg="mod">
          <ac:chgData name="Gaither Stephens" userId="29df725b-6949-4a75-987a-682eaa198516" providerId="ADAL" clId="{EFB6FF42-E1EB-5DC3-B8A2-0953D0BBD302}" dt="2025-10-02T19:30:47.646" v="20493" actId="12789"/>
          <ac:cxnSpMkLst>
            <pc:docMk/>
            <pc:sldMk cId="967792321" sldId="363"/>
            <ac:cxnSpMk id="598" creationId="{BC914B82-A887-822E-AD6D-7A36AFEE50FA}"/>
          </ac:cxnSpMkLst>
        </pc:cxnChg>
        <pc:cxnChg chg="mod">
          <ac:chgData name="Gaither Stephens" userId="29df725b-6949-4a75-987a-682eaa198516" providerId="ADAL" clId="{EFB6FF42-E1EB-5DC3-B8A2-0953D0BBD302}" dt="2025-10-01T19:57:20.069" v="13396" actId="692"/>
          <ac:cxnSpMkLst>
            <pc:docMk/>
            <pc:sldMk cId="967792321" sldId="363"/>
            <ac:cxnSpMk id="602" creationId="{54E145B0-C864-8477-B075-1127BF4E775E}"/>
          </ac:cxnSpMkLst>
        </pc:cxnChg>
        <pc:cxnChg chg="mod">
          <ac:chgData name="Gaither Stephens" userId="29df725b-6949-4a75-987a-682eaa198516" providerId="ADAL" clId="{EFB6FF42-E1EB-5DC3-B8A2-0953D0BBD302}" dt="2025-10-01T19:57:20.069" v="13396" actId="692"/>
          <ac:cxnSpMkLst>
            <pc:docMk/>
            <pc:sldMk cId="967792321" sldId="363"/>
            <ac:cxnSpMk id="605" creationId="{B5CE7C88-7BCC-4BA7-C703-0CDD71F7D3A8}"/>
          </ac:cxnSpMkLst>
        </pc:cxnChg>
        <pc:cxnChg chg="mod">
          <ac:chgData name="Gaither Stephens" userId="29df725b-6949-4a75-987a-682eaa198516" providerId="ADAL" clId="{EFB6FF42-E1EB-5DC3-B8A2-0953D0BBD302}" dt="2025-10-01T19:57:20.069" v="13396" actId="692"/>
          <ac:cxnSpMkLst>
            <pc:docMk/>
            <pc:sldMk cId="967792321" sldId="363"/>
            <ac:cxnSpMk id="608" creationId="{F268DDAE-29F3-07BF-81B2-6868EF83C29E}"/>
          </ac:cxnSpMkLst>
        </pc:cxnChg>
      </pc:sldChg>
      <pc:sldChg chg="addSp delSp modSp add mod ord modAnim modNotes modNotesTx">
        <pc:chgData name="Gaither Stephens" userId="29df725b-6949-4a75-987a-682eaa198516" providerId="ADAL" clId="{EFB6FF42-E1EB-5DC3-B8A2-0953D0BBD302}" dt="2025-10-13T17:52:43.193" v="33707"/>
        <pc:sldMkLst>
          <pc:docMk/>
          <pc:sldMk cId="3438605756" sldId="364"/>
        </pc:sldMkLst>
        <pc:spChg chg="mod">
          <ac:chgData name="Gaither Stephens" userId="29df725b-6949-4a75-987a-682eaa198516" providerId="ADAL" clId="{EFB6FF42-E1EB-5DC3-B8A2-0953D0BBD302}" dt="2025-10-02T17:49:15.121" v="14749" actId="20577"/>
          <ac:spMkLst>
            <pc:docMk/>
            <pc:sldMk cId="3438605756" sldId="364"/>
            <ac:spMk id="626" creationId="{946378E6-0A25-F143-45F5-5FCA6D02DCF0}"/>
          </ac:spMkLst>
        </pc:spChg>
        <pc:spChg chg="add mod">
          <ac:chgData name="Gaither Stephens" userId="29df725b-6949-4a75-987a-682eaa198516" providerId="ADAL" clId="{EFB6FF42-E1EB-5DC3-B8A2-0953D0BBD302}" dt="2025-10-02T17:46:21.398" v="14595" actId="404"/>
          <ac:spMkLst>
            <pc:docMk/>
            <pc:sldMk cId="3438605756" sldId="364"/>
            <ac:spMk id="1225" creationId="{15BD5A86-C9BF-188B-1C42-819513688CD8}"/>
          </ac:spMkLst>
        </pc:spChg>
        <pc:grpChg chg="add del mod">
          <ac:chgData name="Gaither Stephens" userId="29df725b-6949-4a75-987a-682eaa198516" providerId="ADAL" clId="{EFB6FF42-E1EB-5DC3-B8A2-0953D0BBD302}" dt="2025-10-02T17:42:20.368" v="14393" actId="12789"/>
          <ac:grpSpMkLst>
            <pc:docMk/>
            <pc:sldMk cId="3438605756" sldId="364"/>
            <ac:grpSpMk id="21" creationId="{F741F4BB-B42A-4CD3-8D19-7C6270CD453B}"/>
          </ac:grpSpMkLst>
        </pc:grpChg>
        <pc:grpChg chg="add mod topLvl">
          <ac:chgData name="Gaither Stephens" userId="29df725b-6949-4a75-987a-682eaa198516" providerId="ADAL" clId="{EFB6FF42-E1EB-5DC3-B8A2-0953D0BBD302}" dt="2025-10-02T17:42:33.132" v="14395" actId="12789"/>
          <ac:grpSpMkLst>
            <pc:docMk/>
            <pc:sldMk cId="3438605756" sldId="364"/>
            <ac:grpSpMk id="733" creationId="{126AF099-26A3-5296-9361-0568B1F14A46}"/>
          </ac:grpSpMkLst>
        </pc:grpChg>
        <pc:grpChg chg="add mod">
          <ac:chgData name="Gaither Stephens" userId="29df725b-6949-4a75-987a-682eaa198516" providerId="ADAL" clId="{EFB6FF42-E1EB-5DC3-B8A2-0953D0BBD302}" dt="2025-10-02T17:40:50.842" v="14380" actId="1076"/>
          <ac:grpSpMkLst>
            <pc:docMk/>
            <pc:sldMk cId="3438605756" sldId="364"/>
            <ac:grpSpMk id="739" creationId="{E4CF03EB-E2B3-9E6D-42BF-51218B745765}"/>
          </ac:grpSpMkLst>
        </pc:grpChg>
        <pc:grpChg chg="add mod">
          <ac:chgData name="Gaither Stephens" userId="29df725b-6949-4a75-987a-682eaa198516" providerId="ADAL" clId="{EFB6FF42-E1EB-5DC3-B8A2-0953D0BBD302}" dt="2025-10-02T17:40:03.377" v="14303" actId="1076"/>
          <ac:grpSpMkLst>
            <pc:docMk/>
            <pc:sldMk cId="3438605756" sldId="364"/>
            <ac:grpSpMk id="745" creationId="{49CAB4CF-E1AD-35D8-5A09-D394B6E393DC}"/>
          </ac:grpSpMkLst>
        </pc:grpChg>
        <pc:grpChg chg="add mod">
          <ac:chgData name="Gaither Stephens" userId="29df725b-6949-4a75-987a-682eaa198516" providerId="ADAL" clId="{EFB6FF42-E1EB-5DC3-B8A2-0953D0BBD302}" dt="2025-10-02T17:40:03.377" v="14303" actId="1076"/>
          <ac:grpSpMkLst>
            <pc:docMk/>
            <pc:sldMk cId="3438605756" sldId="364"/>
            <ac:grpSpMk id="751" creationId="{7EE9EE14-E268-2A2C-C765-1C630A19CA9B}"/>
          </ac:grpSpMkLst>
        </pc:grpChg>
        <pc:grpChg chg="add mod topLvl">
          <ac:chgData name="Gaither Stephens" userId="29df725b-6949-4a75-987a-682eaa198516" providerId="ADAL" clId="{EFB6FF42-E1EB-5DC3-B8A2-0953D0BBD302}" dt="2025-10-02T17:42:20.368" v="14393" actId="12789"/>
          <ac:grpSpMkLst>
            <pc:docMk/>
            <pc:sldMk cId="3438605756" sldId="364"/>
            <ac:grpSpMk id="769" creationId="{31248697-DE68-E76A-EE7B-06600C039326}"/>
          </ac:grpSpMkLst>
        </pc:grpChg>
        <pc:grpChg chg="add mod">
          <ac:chgData name="Gaither Stephens" userId="29df725b-6949-4a75-987a-682eaa198516" providerId="ADAL" clId="{EFB6FF42-E1EB-5DC3-B8A2-0953D0BBD302}" dt="2025-10-02T17:40:03.377" v="14303" actId="1076"/>
          <ac:grpSpMkLst>
            <pc:docMk/>
            <pc:sldMk cId="3438605756" sldId="364"/>
            <ac:grpSpMk id="775" creationId="{9919C278-7BEF-179B-C52A-935A4A1F5F96}"/>
          </ac:grpSpMkLst>
        </pc:grpChg>
        <pc:grpChg chg="add mod">
          <ac:chgData name="Gaither Stephens" userId="29df725b-6949-4a75-987a-682eaa198516" providerId="ADAL" clId="{EFB6FF42-E1EB-5DC3-B8A2-0953D0BBD302}" dt="2025-10-02T17:40:03.377" v="14303" actId="1076"/>
          <ac:grpSpMkLst>
            <pc:docMk/>
            <pc:sldMk cId="3438605756" sldId="364"/>
            <ac:grpSpMk id="781" creationId="{B94B5743-7A46-EE8A-CE1A-3A064C319964}"/>
          </ac:grpSpMkLst>
        </pc:grpChg>
        <pc:grpChg chg="add mod topLvl">
          <ac:chgData name="Gaither Stephens" userId="29df725b-6949-4a75-987a-682eaa198516" providerId="ADAL" clId="{EFB6FF42-E1EB-5DC3-B8A2-0953D0BBD302}" dt="2025-10-02T17:42:33.132" v="14395" actId="12789"/>
          <ac:grpSpMkLst>
            <pc:docMk/>
            <pc:sldMk cId="3438605756" sldId="364"/>
            <ac:grpSpMk id="787" creationId="{6D0D8BF6-F48B-FA24-9713-D4EF9727F26D}"/>
          </ac:grpSpMkLst>
        </pc:grpChg>
        <pc:grpChg chg="add mod topLvl">
          <ac:chgData name="Gaither Stephens" userId="29df725b-6949-4a75-987a-682eaa198516" providerId="ADAL" clId="{EFB6FF42-E1EB-5DC3-B8A2-0953D0BBD302}" dt="2025-10-02T17:42:13.509" v="14392" actId="165"/>
          <ac:grpSpMkLst>
            <pc:docMk/>
            <pc:sldMk cId="3438605756" sldId="364"/>
            <ac:grpSpMk id="793" creationId="{7A4FF1D9-E044-F222-EB6E-B085B1D2B286}"/>
          </ac:grpSpMkLst>
        </pc:grpChg>
        <pc:grpChg chg="add mod topLvl">
          <ac:chgData name="Gaither Stephens" userId="29df725b-6949-4a75-987a-682eaa198516" providerId="ADAL" clId="{EFB6FF42-E1EB-5DC3-B8A2-0953D0BBD302}" dt="2025-10-02T17:42:20.368" v="14393" actId="12789"/>
          <ac:grpSpMkLst>
            <pc:docMk/>
            <pc:sldMk cId="3438605756" sldId="364"/>
            <ac:grpSpMk id="859" creationId="{088F5CA7-1E2C-8C0D-0887-E88DEF7146D3}"/>
          </ac:grpSpMkLst>
        </pc:grpChg>
        <pc:grpChg chg="add mod topLvl">
          <ac:chgData name="Gaither Stephens" userId="29df725b-6949-4a75-987a-682eaa198516" providerId="ADAL" clId="{EFB6FF42-E1EB-5DC3-B8A2-0953D0BBD302}" dt="2025-10-02T17:42:33.132" v="14395" actId="12789"/>
          <ac:grpSpMkLst>
            <pc:docMk/>
            <pc:sldMk cId="3438605756" sldId="364"/>
            <ac:grpSpMk id="865" creationId="{2E44F58C-90EB-27E3-5EB2-EA8BF1A7B0B2}"/>
          </ac:grpSpMkLst>
        </pc:grpChg>
        <pc:grpChg chg="add mod">
          <ac:chgData name="Gaither Stephens" userId="29df725b-6949-4a75-987a-682eaa198516" providerId="ADAL" clId="{EFB6FF42-E1EB-5DC3-B8A2-0953D0BBD302}" dt="2025-10-02T17:41:02.720" v="14382" actId="1076"/>
          <ac:grpSpMkLst>
            <pc:docMk/>
            <pc:sldMk cId="3438605756" sldId="364"/>
            <ac:grpSpMk id="871" creationId="{3E11DB35-F304-82F5-5087-EB0DBD89DDAA}"/>
          </ac:grpSpMkLst>
        </pc:grpChg>
        <pc:grpChg chg="add mod">
          <ac:chgData name="Gaither Stephens" userId="29df725b-6949-4a75-987a-682eaa198516" providerId="ADAL" clId="{EFB6FF42-E1EB-5DC3-B8A2-0953D0BBD302}" dt="2025-10-02T17:41:02.720" v="14382" actId="1076"/>
          <ac:grpSpMkLst>
            <pc:docMk/>
            <pc:sldMk cId="3438605756" sldId="364"/>
            <ac:grpSpMk id="877" creationId="{6501D3BF-38A3-ACBE-8AE4-CF77E213A4FC}"/>
          </ac:grpSpMkLst>
        </pc:grpChg>
        <pc:grpChg chg="add mod topLvl">
          <ac:chgData name="Gaither Stephens" userId="29df725b-6949-4a75-987a-682eaa198516" providerId="ADAL" clId="{EFB6FF42-E1EB-5DC3-B8A2-0953D0BBD302}" dt="2025-10-02T17:42:33.132" v="14395" actId="12789"/>
          <ac:grpSpMkLst>
            <pc:docMk/>
            <pc:sldMk cId="3438605756" sldId="364"/>
            <ac:grpSpMk id="883" creationId="{DE397CBB-D8DC-DFD5-F745-56942D549057}"/>
          </ac:grpSpMkLst>
        </pc:grpChg>
        <pc:grpChg chg="add mod">
          <ac:chgData name="Gaither Stephens" userId="29df725b-6949-4a75-987a-682eaa198516" providerId="ADAL" clId="{EFB6FF42-E1EB-5DC3-B8A2-0953D0BBD302}" dt="2025-10-02T17:42:20.368" v="14393" actId="12789"/>
          <ac:grpSpMkLst>
            <pc:docMk/>
            <pc:sldMk cId="3438605756" sldId="364"/>
            <ac:grpSpMk id="889" creationId="{23979FD7-E35C-6F4E-41D2-2D3F98152AC8}"/>
          </ac:grpSpMkLst>
        </pc:grpChg>
        <pc:grpChg chg="add mod topLvl">
          <ac:chgData name="Gaither Stephens" userId="29df725b-6949-4a75-987a-682eaa198516" providerId="ADAL" clId="{EFB6FF42-E1EB-5DC3-B8A2-0953D0BBD302}" dt="2025-10-02T17:42:13.509" v="14392" actId="165"/>
          <ac:grpSpMkLst>
            <pc:docMk/>
            <pc:sldMk cId="3438605756" sldId="364"/>
            <ac:grpSpMk id="895" creationId="{C5F2586B-1F21-4005-F47A-6E42254F2ADF}"/>
          </ac:grpSpMkLst>
        </pc:grpChg>
        <pc:grpChg chg="add mod topLvl">
          <ac:chgData name="Gaither Stephens" userId="29df725b-6949-4a75-987a-682eaa198516" providerId="ADAL" clId="{EFB6FF42-E1EB-5DC3-B8A2-0953D0BBD302}" dt="2025-10-02T17:42:33.132" v="14395" actId="12789"/>
          <ac:grpSpMkLst>
            <pc:docMk/>
            <pc:sldMk cId="3438605756" sldId="364"/>
            <ac:grpSpMk id="901" creationId="{EF8E7B35-10DB-9D23-C742-22900F1F8FEC}"/>
          </ac:grpSpMkLst>
        </pc:grpChg>
        <pc:grpChg chg="add mod">
          <ac:chgData name="Gaither Stephens" userId="29df725b-6949-4a75-987a-682eaa198516" providerId="ADAL" clId="{EFB6FF42-E1EB-5DC3-B8A2-0953D0BBD302}" dt="2025-10-02T17:41:02.720" v="14382" actId="1076"/>
          <ac:grpSpMkLst>
            <pc:docMk/>
            <pc:sldMk cId="3438605756" sldId="364"/>
            <ac:grpSpMk id="907" creationId="{C51A1B4B-4005-80A5-FB57-2B804641DF66}"/>
          </ac:grpSpMkLst>
        </pc:grpChg>
        <pc:grpChg chg="add mod">
          <ac:chgData name="Gaither Stephens" userId="29df725b-6949-4a75-987a-682eaa198516" providerId="ADAL" clId="{EFB6FF42-E1EB-5DC3-B8A2-0953D0BBD302}" dt="2025-10-02T17:41:02.720" v="14382" actId="1076"/>
          <ac:grpSpMkLst>
            <pc:docMk/>
            <pc:sldMk cId="3438605756" sldId="364"/>
            <ac:grpSpMk id="913" creationId="{EED22A9C-ACE6-E2F5-1147-42ECC354B83F}"/>
          </ac:grpSpMkLst>
        </pc:grpChg>
        <pc:grpChg chg="mod topLvl">
          <ac:chgData name="Gaither Stephens" userId="29df725b-6949-4a75-987a-682eaa198516" providerId="ADAL" clId="{EFB6FF42-E1EB-5DC3-B8A2-0953D0BBD302}" dt="2025-10-02T17:42:20.368" v="14393" actId="12789"/>
          <ac:grpSpMkLst>
            <pc:docMk/>
            <pc:sldMk cId="3438605756" sldId="364"/>
            <ac:grpSpMk id="1041" creationId="{7D1D2DC4-0BBA-D0F7-1E01-DB5DB50462C1}"/>
          </ac:grpSpMkLst>
        </pc:grpChg>
        <pc:grpChg chg="mod topLvl">
          <ac:chgData name="Gaither Stephens" userId="29df725b-6949-4a75-987a-682eaa198516" providerId="ADAL" clId="{EFB6FF42-E1EB-5DC3-B8A2-0953D0BBD302}" dt="2025-10-02T17:42:33.132" v="14395" actId="12789"/>
          <ac:grpSpMkLst>
            <pc:docMk/>
            <pc:sldMk cId="3438605756" sldId="364"/>
            <ac:grpSpMk id="1042" creationId="{54E19B1D-6A20-3CA7-AACF-D1E035431B6E}"/>
          </ac:grpSpMkLst>
        </pc:grpChg>
        <pc:grpChg chg="mod topLvl">
          <ac:chgData name="Gaither Stephens" userId="29df725b-6949-4a75-987a-682eaa198516" providerId="ADAL" clId="{EFB6FF42-E1EB-5DC3-B8A2-0953D0BBD302}" dt="2025-10-02T17:42:33.132" v="14395" actId="12789"/>
          <ac:grpSpMkLst>
            <pc:docMk/>
            <pc:sldMk cId="3438605756" sldId="364"/>
            <ac:grpSpMk id="1043" creationId="{9FAFB017-A7B2-F43B-6570-FC350BC485CD}"/>
          </ac:grpSpMkLst>
        </pc:grpChg>
        <pc:grpChg chg="mod topLvl">
          <ac:chgData name="Gaither Stephens" userId="29df725b-6949-4a75-987a-682eaa198516" providerId="ADAL" clId="{EFB6FF42-E1EB-5DC3-B8A2-0953D0BBD302}" dt="2025-10-02T17:42:31.799" v="14394" actId="12789"/>
          <ac:grpSpMkLst>
            <pc:docMk/>
            <pc:sldMk cId="3438605756" sldId="364"/>
            <ac:grpSpMk id="1044" creationId="{9E9B3B9B-2D19-D117-B1A0-813F1DC0ABC2}"/>
          </ac:grpSpMkLst>
        </pc:grpChg>
        <pc:grpChg chg="mod topLvl">
          <ac:chgData name="Gaither Stephens" userId="29df725b-6949-4a75-987a-682eaa198516" providerId="ADAL" clId="{EFB6FF42-E1EB-5DC3-B8A2-0953D0BBD302}" dt="2025-10-02T17:41:57.286" v="14389" actId="165"/>
          <ac:grpSpMkLst>
            <pc:docMk/>
            <pc:sldMk cId="3438605756" sldId="364"/>
            <ac:grpSpMk id="1045" creationId="{1F34CCCF-5FBF-9DA0-C8BC-9F334F970D8F}"/>
          </ac:grpSpMkLst>
        </pc:grpChg>
        <pc:grpChg chg="mod">
          <ac:chgData name="Gaither Stephens" userId="29df725b-6949-4a75-987a-682eaa198516" providerId="ADAL" clId="{EFB6FF42-E1EB-5DC3-B8A2-0953D0BBD302}" dt="2025-10-02T17:42:20.368" v="14393" actId="12789"/>
          <ac:grpSpMkLst>
            <pc:docMk/>
            <pc:sldMk cId="3438605756" sldId="364"/>
            <ac:grpSpMk id="1046" creationId="{1C73A8D7-329E-3DDA-6889-865EEF8C1726}"/>
          </ac:grpSpMkLst>
        </pc:grpChg>
        <pc:grpChg chg="mod topLvl">
          <ac:chgData name="Gaither Stephens" userId="29df725b-6949-4a75-987a-682eaa198516" providerId="ADAL" clId="{EFB6FF42-E1EB-5DC3-B8A2-0953D0BBD302}" dt="2025-10-02T17:42:33.132" v="14395" actId="12789"/>
          <ac:grpSpMkLst>
            <pc:docMk/>
            <pc:sldMk cId="3438605756" sldId="364"/>
            <ac:grpSpMk id="1047" creationId="{438E6F23-B0A1-65EA-7B6F-688D034FAAAB}"/>
          </ac:grpSpMkLst>
        </pc:grpChg>
        <pc:grpChg chg="mod topLvl">
          <ac:chgData name="Gaither Stephens" userId="29df725b-6949-4a75-987a-682eaa198516" providerId="ADAL" clId="{EFB6FF42-E1EB-5DC3-B8A2-0953D0BBD302}" dt="2025-10-02T17:42:33.132" v="14395" actId="12789"/>
          <ac:grpSpMkLst>
            <pc:docMk/>
            <pc:sldMk cId="3438605756" sldId="364"/>
            <ac:grpSpMk id="1049" creationId="{51887B1D-E7E0-A111-4B07-42B7BB10A082}"/>
          </ac:grpSpMkLst>
        </pc:grpChg>
        <pc:grpChg chg="mod">
          <ac:chgData name="Gaither Stephens" userId="29df725b-6949-4a75-987a-682eaa198516" providerId="ADAL" clId="{EFB6FF42-E1EB-5DC3-B8A2-0953D0BBD302}" dt="2025-10-02T17:42:20.368" v="14393" actId="12789"/>
          <ac:grpSpMkLst>
            <pc:docMk/>
            <pc:sldMk cId="3438605756" sldId="364"/>
            <ac:grpSpMk id="1051" creationId="{67258EAF-A595-B3C4-ADBA-2C35C8D9D234}"/>
          </ac:grpSpMkLst>
        </pc:grpChg>
        <pc:grpChg chg="mod topLvl">
          <ac:chgData name="Gaither Stephens" userId="29df725b-6949-4a75-987a-682eaa198516" providerId="ADAL" clId="{EFB6FF42-E1EB-5DC3-B8A2-0953D0BBD302}" dt="2025-10-02T17:41:57.286" v="14389" actId="165"/>
          <ac:grpSpMkLst>
            <pc:docMk/>
            <pc:sldMk cId="3438605756" sldId="364"/>
            <ac:grpSpMk id="1054" creationId="{A543180A-54DA-E3CB-31EF-4C3C013CCA9C}"/>
          </ac:grpSpMkLst>
        </pc:grpChg>
        <pc:grpChg chg="mod topLvl">
          <ac:chgData name="Gaither Stephens" userId="29df725b-6949-4a75-987a-682eaa198516" providerId="ADAL" clId="{EFB6FF42-E1EB-5DC3-B8A2-0953D0BBD302}" dt="2025-10-02T17:42:20.368" v="14393" actId="12789"/>
          <ac:grpSpMkLst>
            <pc:docMk/>
            <pc:sldMk cId="3438605756" sldId="364"/>
            <ac:grpSpMk id="1056" creationId="{3E965420-1209-EAD4-21F3-E521E3D02AE2}"/>
          </ac:grpSpMkLst>
        </pc:grpChg>
        <pc:grpChg chg="mod topLvl">
          <ac:chgData name="Gaither Stephens" userId="29df725b-6949-4a75-987a-682eaa198516" providerId="ADAL" clId="{EFB6FF42-E1EB-5DC3-B8A2-0953D0BBD302}" dt="2025-10-02T17:42:33.132" v="14395" actId="12789"/>
          <ac:grpSpMkLst>
            <pc:docMk/>
            <pc:sldMk cId="3438605756" sldId="364"/>
            <ac:grpSpMk id="1060" creationId="{89EB2CB1-AAF1-84AC-6645-4214532CECDB}"/>
          </ac:grpSpMkLst>
        </pc:grpChg>
        <pc:grpChg chg="add mod">
          <ac:chgData name="Gaither Stephens" userId="29df725b-6949-4a75-987a-682eaa198516" providerId="ADAL" clId="{EFB6FF42-E1EB-5DC3-B8A2-0953D0BBD302}" dt="2025-10-02T17:42:20.368" v="14393" actId="12789"/>
          <ac:grpSpMkLst>
            <pc:docMk/>
            <pc:sldMk cId="3438605756" sldId="364"/>
            <ac:grpSpMk id="1161" creationId="{7E2DCCBE-8BA3-A502-8E17-53F9C6221D05}"/>
          </ac:grpSpMkLst>
        </pc:grpChg>
        <pc:grpChg chg="add mod">
          <ac:chgData name="Gaither Stephens" userId="29df725b-6949-4a75-987a-682eaa198516" providerId="ADAL" clId="{EFB6FF42-E1EB-5DC3-B8A2-0953D0BBD302}" dt="2025-10-02T17:42:05.650" v="14391" actId="1076"/>
          <ac:grpSpMkLst>
            <pc:docMk/>
            <pc:sldMk cId="3438605756" sldId="364"/>
            <ac:grpSpMk id="1167" creationId="{34D9A696-29F0-906C-A203-335DC3B29C7A}"/>
          </ac:grpSpMkLst>
        </pc:grpChg>
        <pc:grpChg chg="add mod">
          <ac:chgData name="Gaither Stephens" userId="29df725b-6949-4a75-987a-682eaa198516" providerId="ADAL" clId="{EFB6FF42-E1EB-5DC3-B8A2-0953D0BBD302}" dt="2025-10-02T17:42:05.650" v="14391" actId="1076"/>
          <ac:grpSpMkLst>
            <pc:docMk/>
            <pc:sldMk cId="3438605756" sldId="364"/>
            <ac:grpSpMk id="1173" creationId="{65BE8CEB-B89D-2581-8B64-E3617EB5D2A3}"/>
          </ac:grpSpMkLst>
        </pc:grpChg>
        <pc:grpChg chg="add mod">
          <ac:chgData name="Gaither Stephens" userId="29df725b-6949-4a75-987a-682eaa198516" providerId="ADAL" clId="{EFB6FF42-E1EB-5DC3-B8A2-0953D0BBD302}" dt="2025-10-02T17:42:05.650" v="14391" actId="1076"/>
          <ac:grpSpMkLst>
            <pc:docMk/>
            <pc:sldMk cId="3438605756" sldId="364"/>
            <ac:grpSpMk id="1179" creationId="{E240577B-7379-DF7C-6CCB-4C018AF6F751}"/>
          </ac:grpSpMkLst>
        </pc:grpChg>
        <pc:grpChg chg="add mod">
          <ac:chgData name="Gaither Stephens" userId="29df725b-6949-4a75-987a-682eaa198516" providerId="ADAL" clId="{EFB6FF42-E1EB-5DC3-B8A2-0953D0BBD302}" dt="2025-10-02T17:42:05.650" v="14391" actId="1076"/>
          <ac:grpSpMkLst>
            <pc:docMk/>
            <pc:sldMk cId="3438605756" sldId="364"/>
            <ac:grpSpMk id="1185" creationId="{5F7498C9-F32A-5062-93B4-CF6B61B3DA85}"/>
          </ac:grpSpMkLst>
        </pc:grpChg>
        <pc:grpChg chg="add mod">
          <ac:chgData name="Gaither Stephens" userId="29df725b-6949-4a75-987a-682eaa198516" providerId="ADAL" clId="{EFB6FF42-E1EB-5DC3-B8A2-0953D0BBD302}" dt="2025-10-02T17:42:20.368" v="14393" actId="12789"/>
          <ac:grpSpMkLst>
            <pc:docMk/>
            <pc:sldMk cId="3438605756" sldId="364"/>
            <ac:grpSpMk id="1191" creationId="{8CEDB04F-7F74-4946-BF6D-BE33C5DE79A7}"/>
          </ac:grpSpMkLst>
        </pc:grpChg>
        <pc:grpChg chg="add mod">
          <ac:chgData name="Gaither Stephens" userId="29df725b-6949-4a75-987a-682eaa198516" providerId="ADAL" clId="{EFB6FF42-E1EB-5DC3-B8A2-0953D0BBD302}" dt="2025-10-02T17:42:05.650" v="14391" actId="1076"/>
          <ac:grpSpMkLst>
            <pc:docMk/>
            <pc:sldMk cId="3438605756" sldId="364"/>
            <ac:grpSpMk id="1197" creationId="{FD997537-1901-99A3-978F-1BD8B5E92D10}"/>
          </ac:grpSpMkLst>
        </pc:grpChg>
        <pc:grpChg chg="add mod">
          <ac:chgData name="Gaither Stephens" userId="29df725b-6949-4a75-987a-682eaa198516" providerId="ADAL" clId="{EFB6FF42-E1EB-5DC3-B8A2-0953D0BBD302}" dt="2025-10-02T17:42:05.650" v="14391" actId="1076"/>
          <ac:grpSpMkLst>
            <pc:docMk/>
            <pc:sldMk cId="3438605756" sldId="364"/>
            <ac:grpSpMk id="1203" creationId="{98561FFF-F1E9-3B40-0D8E-E0322C4334D8}"/>
          </ac:grpSpMkLst>
        </pc:grpChg>
        <pc:grpChg chg="add mod">
          <ac:chgData name="Gaither Stephens" userId="29df725b-6949-4a75-987a-682eaa198516" providerId="ADAL" clId="{EFB6FF42-E1EB-5DC3-B8A2-0953D0BBD302}" dt="2025-10-02T17:42:05.650" v="14391" actId="1076"/>
          <ac:grpSpMkLst>
            <pc:docMk/>
            <pc:sldMk cId="3438605756" sldId="364"/>
            <ac:grpSpMk id="1209" creationId="{AC51D549-00D6-163E-ED92-6F67D6D8DD35}"/>
          </ac:grpSpMkLst>
        </pc:grpChg>
        <pc:grpChg chg="add mod">
          <ac:chgData name="Gaither Stephens" userId="29df725b-6949-4a75-987a-682eaa198516" providerId="ADAL" clId="{EFB6FF42-E1EB-5DC3-B8A2-0953D0BBD302}" dt="2025-10-02T17:42:05.650" v="14391" actId="1076"/>
          <ac:grpSpMkLst>
            <pc:docMk/>
            <pc:sldMk cId="3438605756" sldId="364"/>
            <ac:grpSpMk id="1215" creationId="{25D43020-06E3-97E9-89D2-775D6C1271EE}"/>
          </ac:grpSpMkLst>
        </pc:grpChg>
        <pc:grpChg chg="add mod">
          <ac:chgData name="Gaither Stephens" userId="29df725b-6949-4a75-987a-682eaa198516" providerId="ADAL" clId="{EFB6FF42-E1EB-5DC3-B8A2-0953D0BBD302}" dt="2025-10-02T17:42:56.313" v="14398" actId="1076"/>
          <ac:grpSpMkLst>
            <pc:docMk/>
            <pc:sldMk cId="3438605756" sldId="364"/>
            <ac:grpSpMk id="1221" creationId="{D1EE0CD1-A7A7-DA03-7C59-4219398690F6}"/>
          </ac:grpSpMkLst>
        </pc:grpChg>
        <pc:inkChg chg="add mod">
          <ac:chgData name="Gaither Stephens" userId="29df725b-6949-4a75-987a-682eaa198516" providerId="ADAL" clId="{EFB6FF42-E1EB-5DC3-B8A2-0953D0BBD302}" dt="2025-10-02T17:37:26.675" v="14228"/>
          <ac:inkMkLst>
            <pc:docMk/>
            <pc:sldMk cId="3438605756" sldId="364"/>
            <ac:inkMk id="9" creationId="{E416B63B-7C48-D7D4-BCD9-9566648DC4ED}"/>
          </ac:inkMkLst>
        </pc:inkChg>
        <pc:inkChg chg="add mod">
          <ac:chgData name="Gaither Stephens" userId="29df725b-6949-4a75-987a-682eaa198516" providerId="ADAL" clId="{EFB6FF42-E1EB-5DC3-B8A2-0953D0BBD302}" dt="2025-10-02T17:37:26.675" v="14228"/>
          <ac:inkMkLst>
            <pc:docMk/>
            <pc:sldMk cId="3438605756" sldId="364"/>
            <ac:inkMk id="10" creationId="{82F52804-077F-6030-64F5-AA0820D3280C}"/>
          </ac:inkMkLst>
        </pc:inkChg>
        <pc:inkChg chg="add mod">
          <ac:chgData name="Gaither Stephens" userId="29df725b-6949-4a75-987a-682eaa198516" providerId="ADAL" clId="{EFB6FF42-E1EB-5DC3-B8A2-0953D0BBD302}" dt="2025-10-02T17:37:26.675" v="14228"/>
          <ac:inkMkLst>
            <pc:docMk/>
            <pc:sldMk cId="3438605756" sldId="364"/>
            <ac:inkMk id="13" creationId="{B0D7BDB5-A409-DE20-27EF-8088EEF359E5}"/>
          </ac:inkMkLst>
        </pc:inkChg>
        <pc:inkChg chg="add mod">
          <ac:chgData name="Gaither Stephens" userId="29df725b-6949-4a75-987a-682eaa198516" providerId="ADAL" clId="{EFB6FF42-E1EB-5DC3-B8A2-0953D0BBD302}" dt="2025-10-02T17:37:26.675" v="14228"/>
          <ac:inkMkLst>
            <pc:docMk/>
            <pc:sldMk cId="3438605756" sldId="364"/>
            <ac:inkMk id="16" creationId="{E798B7D5-0878-308B-C56E-CB6CF79027D1}"/>
          </ac:inkMkLst>
        </pc:inkChg>
        <pc:inkChg chg="add mod">
          <ac:chgData name="Gaither Stephens" userId="29df725b-6949-4a75-987a-682eaa198516" providerId="ADAL" clId="{EFB6FF42-E1EB-5DC3-B8A2-0953D0BBD302}" dt="2025-10-02T17:37:26.675" v="14228"/>
          <ac:inkMkLst>
            <pc:docMk/>
            <pc:sldMk cId="3438605756" sldId="364"/>
            <ac:inkMk id="19" creationId="{BD93D6E2-33BD-15A6-58F9-FCBC4C3324EB}"/>
          </ac:inkMkLst>
        </pc:inkChg>
        <pc:inkChg chg="mod">
          <ac:chgData name="Gaither Stephens" userId="29df725b-6949-4a75-987a-682eaa198516" providerId="ADAL" clId="{EFB6FF42-E1EB-5DC3-B8A2-0953D0BBD302}" dt="2025-10-02T17:38:49.629" v="14281"/>
          <ac:inkMkLst>
            <pc:docMk/>
            <pc:sldMk cId="3438605756" sldId="364"/>
            <ac:inkMk id="734" creationId="{00693290-5B69-F74B-A4B6-8FB8322B1879}"/>
          </ac:inkMkLst>
        </pc:inkChg>
        <pc:inkChg chg="mod">
          <ac:chgData name="Gaither Stephens" userId="29df725b-6949-4a75-987a-682eaa198516" providerId="ADAL" clId="{EFB6FF42-E1EB-5DC3-B8A2-0953D0BBD302}" dt="2025-10-02T17:38:49.629" v="14281"/>
          <ac:inkMkLst>
            <pc:docMk/>
            <pc:sldMk cId="3438605756" sldId="364"/>
            <ac:inkMk id="735" creationId="{CF137D87-F243-3BB1-59E3-1ECA038909C5}"/>
          </ac:inkMkLst>
        </pc:inkChg>
        <pc:inkChg chg="mod">
          <ac:chgData name="Gaither Stephens" userId="29df725b-6949-4a75-987a-682eaa198516" providerId="ADAL" clId="{EFB6FF42-E1EB-5DC3-B8A2-0953D0BBD302}" dt="2025-10-02T17:39:22.302" v="14297" actId="465"/>
          <ac:inkMkLst>
            <pc:docMk/>
            <pc:sldMk cId="3438605756" sldId="364"/>
            <ac:inkMk id="736" creationId="{54513E94-5584-5288-7F0B-F5AB2F8BE0A0}"/>
          </ac:inkMkLst>
        </pc:inkChg>
        <pc:inkChg chg="mod">
          <ac:chgData name="Gaither Stephens" userId="29df725b-6949-4a75-987a-682eaa198516" providerId="ADAL" clId="{EFB6FF42-E1EB-5DC3-B8A2-0953D0BBD302}" dt="2025-10-02T17:38:49.629" v="14281"/>
          <ac:inkMkLst>
            <pc:docMk/>
            <pc:sldMk cId="3438605756" sldId="364"/>
            <ac:inkMk id="737" creationId="{1F28901C-4DA7-857C-7E2B-B0B01E5723B6}"/>
          </ac:inkMkLst>
        </pc:inkChg>
        <pc:inkChg chg="mod">
          <ac:chgData name="Gaither Stephens" userId="29df725b-6949-4a75-987a-682eaa198516" providerId="ADAL" clId="{EFB6FF42-E1EB-5DC3-B8A2-0953D0BBD302}" dt="2025-10-02T17:38:49.629" v="14281"/>
          <ac:inkMkLst>
            <pc:docMk/>
            <pc:sldMk cId="3438605756" sldId="364"/>
            <ac:inkMk id="738" creationId="{1C998328-430F-6B82-761A-ECCE58BD661F}"/>
          </ac:inkMkLst>
        </pc:inkChg>
        <pc:inkChg chg="mod">
          <ac:chgData name="Gaither Stephens" userId="29df725b-6949-4a75-987a-682eaa198516" providerId="ADAL" clId="{EFB6FF42-E1EB-5DC3-B8A2-0953D0BBD302}" dt="2025-10-02T17:38:53.313" v="14283"/>
          <ac:inkMkLst>
            <pc:docMk/>
            <pc:sldMk cId="3438605756" sldId="364"/>
            <ac:inkMk id="740" creationId="{BB71FBAF-B6F0-E48C-6A1C-FB034922FD25}"/>
          </ac:inkMkLst>
        </pc:inkChg>
        <pc:inkChg chg="mod">
          <ac:chgData name="Gaither Stephens" userId="29df725b-6949-4a75-987a-682eaa198516" providerId="ADAL" clId="{EFB6FF42-E1EB-5DC3-B8A2-0953D0BBD302}" dt="2025-10-02T17:39:22.302" v="14297" actId="465"/>
          <ac:inkMkLst>
            <pc:docMk/>
            <pc:sldMk cId="3438605756" sldId="364"/>
            <ac:inkMk id="741" creationId="{0FE2D814-0EB6-7EF9-A22F-145821B3FF14}"/>
          </ac:inkMkLst>
        </pc:inkChg>
        <pc:inkChg chg="mod">
          <ac:chgData name="Gaither Stephens" userId="29df725b-6949-4a75-987a-682eaa198516" providerId="ADAL" clId="{EFB6FF42-E1EB-5DC3-B8A2-0953D0BBD302}" dt="2025-10-02T17:39:22.302" v="14297" actId="465"/>
          <ac:inkMkLst>
            <pc:docMk/>
            <pc:sldMk cId="3438605756" sldId="364"/>
            <ac:inkMk id="742" creationId="{29BD8995-D2EF-895F-7610-8C6D66CFE385}"/>
          </ac:inkMkLst>
        </pc:inkChg>
        <pc:inkChg chg="mod">
          <ac:chgData name="Gaither Stephens" userId="29df725b-6949-4a75-987a-682eaa198516" providerId="ADAL" clId="{EFB6FF42-E1EB-5DC3-B8A2-0953D0BBD302}" dt="2025-10-02T17:38:53.313" v="14283"/>
          <ac:inkMkLst>
            <pc:docMk/>
            <pc:sldMk cId="3438605756" sldId="364"/>
            <ac:inkMk id="743" creationId="{9ED2B2CD-9014-62AF-AED8-D5281E5AD157}"/>
          </ac:inkMkLst>
        </pc:inkChg>
        <pc:inkChg chg="mod">
          <ac:chgData name="Gaither Stephens" userId="29df725b-6949-4a75-987a-682eaa198516" providerId="ADAL" clId="{EFB6FF42-E1EB-5DC3-B8A2-0953D0BBD302}" dt="2025-10-02T17:39:22.302" v="14297" actId="465"/>
          <ac:inkMkLst>
            <pc:docMk/>
            <pc:sldMk cId="3438605756" sldId="364"/>
            <ac:inkMk id="744" creationId="{8ECD5582-8305-96B9-A91F-B2BEF96B2143}"/>
          </ac:inkMkLst>
        </pc:inkChg>
        <pc:inkChg chg="mod">
          <ac:chgData name="Gaither Stephens" userId="29df725b-6949-4a75-987a-682eaa198516" providerId="ADAL" clId="{EFB6FF42-E1EB-5DC3-B8A2-0953D0BBD302}" dt="2025-10-02T17:38:55.456" v="14285"/>
          <ac:inkMkLst>
            <pc:docMk/>
            <pc:sldMk cId="3438605756" sldId="364"/>
            <ac:inkMk id="746" creationId="{9CC79810-3905-8E03-666A-6A97B11DC1AF}"/>
          </ac:inkMkLst>
        </pc:inkChg>
        <pc:inkChg chg="mod">
          <ac:chgData name="Gaither Stephens" userId="29df725b-6949-4a75-987a-682eaa198516" providerId="ADAL" clId="{EFB6FF42-E1EB-5DC3-B8A2-0953D0BBD302}" dt="2025-10-02T17:39:22.302" v="14297" actId="465"/>
          <ac:inkMkLst>
            <pc:docMk/>
            <pc:sldMk cId="3438605756" sldId="364"/>
            <ac:inkMk id="747" creationId="{6705CD50-82F2-F30A-B0A6-8581BFD68321}"/>
          </ac:inkMkLst>
        </pc:inkChg>
        <pc:inkChg chg="mod">
          <ac:chgData name="Gaither Stephens" userId="29df725b-6949-4a75-987a-682eaa198516" providerId="ADAL" clId="{EFB6FF42-E1EB-5DC3-B8A2-0953D0BBD302}" dt="2025-10-02T17:38:55.456" v="14285"/>
          <ac:inkMkLst>
            <pc:docMk/>
            <pc:sldMk cId="3438605756" sldId="364"/>
            <ac:inkMk id="748" creationId="{5CDF5736-2812-A025-87D0-6C38FDFA870D}"/>
          </ac:inkMkLst>
        </pc:inkChg>
        <pc:inkChg chg="mod">
          <ac:chgData name="Gaither Stephens" userId="29df725b-6949-4a75-987a-682eaa198516" providerId="ADAL" clId="{EFB6FF42-E1EB-5DC3-B8A2-0953D0BBD302}" dt="2025-10-02T17:38:55.456" v="14285"/>
          <ac:inkMkLst>
            <pc:docMk/>
            <pc:sldMk cId="3438605756" sldId="364"/>
            <ac:inkMk id="749" creationId="{DB3BAAFE-B444-4FA3-3432-4D64981A9D0A}"/>
          </ac:inkMkLst>
        </pc:inkChg>
        <pc:inkChg chg="mod">
          <ac:chgData name="Gaither Stephens" userId="29df725b-6949-4a75-987a-682eaa198516" providerId="ADAL" clId="{EFB6FF42-E1EB-5DC3-B8A2-0953D0BBD302}" dt="2025-10-02T17:38:55.456" v="14285"/>
          <ac:inkMkLst>
            <pc:docMk/>
            <pc:sldMk cId="3438605756" sldId="364"/>
            <ac:inkMk id="750" creationId="{51758535-F7DE-E89D-875A-F468C60B56D4}"/>
          </ac:inkMkLst>
        </pc:inkChg>
        <pc:inkChg chg="mod">
          <ac:chgData name="Gaither Stephens" userId="29df725b-6949-4a75-987a-682eaa198516" providerId="ADAL" clId="{EFB6FF42-E1EB-5DC3-B8A2-0953D0BBD302}" dt="2025-10-02T17:38:57.573" v="14287"/>
          <ac:inkMkLst>
            <pc:docMk/>
            <pc:sldMk cId="3438605756" sldId="364"/>
            <ac:inkMk id="752" creationId="{D729A02E-EE1C-AD53-89E3-F981FA8A9482}"/>
          </ac:inkMkLst>
        </pc:inkChg>
        <pc:inkChg chg="mod">
          <ac:chgData name="Gaither Stephens" userId="29df725b-6949-4a75-987a-682eaa198516" providerId="ADAL" clId="{EFB6FF42-E1EB-5DC3-B8A2-0953D0BBD302}" dt="2025-10-02T17:38:57.573" v="14287"/>
          <ac:inkMkLst>
            <pc:docMk/>
            <pc:sldMk cId="3438605756" sldId="364"/>
            <ac:inkMk id="753" creationId="{27FA7681-5BD6-3009-8302-28912F7AD4E0}"/>
          </ac:inkMkLst>
        </pc:inkChg>
        <pc:inkChg chg="mod">
          <ac:chgData name="Gaither Stephens" userId="29df725b-6949-4a75-987a-682eaa198516" providerId="ADAL" clId="{EFB6FF42-E1EB-5DC3-B8A2-0953D0BBD302}" dt="2025-10-02T17:38:57.573" v="14287"/>
          <ac:inkMkLst>
            <pc:docMk/>
            <pc:sldMk cId="3438605756" sldId="364"/>
            <ac:inkMk id="754" creationId="{EA6CF7C6-0158-E5DF-6B52-5A2F70B7185C}"/>
          </ac:inkMkLst>
        </pc:inkChg>
        <pc:inkChg chg="mod">
          <ac:chgData name="Gaither Stephens" userId="29df725b-6949-4a75-987a-682eaa198516" providerId="ADAL" clId="{EFB6FF42-E1EB-5DC3-B8A2-0953D0BBD302}" dt="2025-10-02T17:38:57.573" v="14287"/>
          <ac:inkMkLst>
            <pc:docMk/>
            <pc:sldMk cId="3438605756" sldId="364"/>
            <ac:inkMk id="755" creationId="{B139FDDD-0551-EDEB-A80B-3DF648E95D6D}"/>
          </ac:inkMkLst>
        </pc:inkChg>
        <pc:inkChg chg="mod">
          <ac:chgData name="Gaither Stephens" userId="29df725b-6949-4a75-987a-682eaa198516" providerId="ADAL" clId="{EFB6FF42-E1EB-5DC3-B8A2-0953D0BBD302}" dt="2025-10-02T17:38:57.573" v="14287"/>
          <ac:inkMkLst>
            <pc:docMk/>
            <pc:sldMk cId="3438605756" sldId="364"/>
            <ac:inkMk id="756" creationId="{33595C57-B5BB-D592-AC3D-D83EA4E1F0BB}"/>
          </ac:inkMkLst>
        </pc:inkChg>
        <pc:inkChg chg="mod">
          <ac:chgData name="Gaither Stephens" userId="29df725b-6949-4a75-987a-682eaa198516" providerId="ADAL" clId="{EFB6FF42-E1EB-5DC3-B8A2-0953D0BBD302}" dt="2025-10-02T17:39:27.156" v="14298"/>
          <ac:inkMkLst>
            <pc:docMk/>
            <pc:sldMk cId="3438605756" sldId="364"/>
            <ac:inkMk id="773" creationId="{41557331-2C48-7F06-CDB8-177A34214D04}"/>
          </ac:inkMkLst>
        </pc:inkChg>
        <pc:inkChg chg="mod">
          <ac:chgData name="Gaither Stephens" userId="29df725b-6949-4a75-987a-682eaa198516" providerId="ADAL" clId="{EFB6FF42-E1EB-5DC3-B8A2-0953D0BBD302}" dt="2025-10-02T17:39:27.156" v="14298"/>
          <ac:inkMkLst>
            <pc:docMk/>
            <pc:sldMk cId="3438605756" sldId="364"/>
            <ac:inkMk id="774" creationId="{3F74A2DE-3CF7-70A7-A599-9326B403B7A8}"/>
          </ac:inkMkLst>
        </pc:inkChg>
        <pc:inkChg chg="mod">
          <ac:chgData name="Gaither Stephens" userId="29df725b-6949-4a75-987a-682eaa198516" providerId="ADAL" clId="{EFB6FF42-E1EB-5DC3-B8A2-0953D0BBD302}" dt="2025-10-02T17:39:27.156" v="14298"/>
          <ac:inkMkLst>
            <pc:docMk/>
            <pc:sldMk cId="3438605756" sldId="364"/>
            <ac:inkMk id="776" creationId="{161D2F9B-9877-E323-BDB2-535F0A309139}"/>
          </ac:inkMkLst>
        </pc:inkChg>
        <pc:inkChg chg="mod">
          <ac:chgData name="Gaither Stephens" userId="29df725b-6949-4a75-987a-682eaa198516" providerId="ADAL" clId="{EFB6FF42-E1EB-5DC3-B8A2-0953D0BBD302}" dt="2025-10-02T17:39:27.156" v="14298"/>
          <ac:inkMkLst>
            <pc:docMk/>
            <pc:sldMk cId="3438605756" sldId="364"/>
            <ac:inkMk id="796" creationId="{4E6ED939-E8BA-6FCF-522A-14805B331313}"/>
          </ac:inkMkLst>
        </pc:inkChg>
        <pc:inkChg chg="mod">
          <ac:chgData name="Gaither Stephens" userId="29df725b-6949-4a75-987a-682eaa198516" providerId="ADAL" clId="{EFB6FF42-E1EB-5DC3-B8A2-0953D0BBD302}" dt="2025-10-02T17:39:27.156" v="14298"/>
          <ac:inkMkLst>
            <pc:docMk/>
            <pc:sldMk cId="3438605756" sldId="364"/>
            <ac:inkMk id="798" creationId="{AF1CC1FB-9342-AF97-D1DF-47B9FD5C67A9}"/>
          </ac:inkMkLst>
        </pc:inkChg>
        <pc:inkChg chg="add">
          <ac:chgData name="Gaither Stephens" userId="29df725b-6949-4a75-987a-682eaa198516" providerId="ADAL" clId="{EFB6FF42-E1EB-5DC3-B8A2-0953D0BBD302}" dt="2025-10-02T17:45:11.841" v="14556" actId="9405"/>
          <ac:inkMkLst>
            <pc:docMk/>
            <pc:sldMk cId="3438605756" sldId="364"/>
            <ac:inkMk id="1224" creationId="{AFDDCAB4-386C-44DA-96DE-8190BF4B48A9}"/>
          </ac:inkMkLst>
        </pc:inkChg>
      </pc:sldChg>
      <pc:sldChg chg="addSp delSp modSp add mod ord modAnim modNotes modNotesTx">
        <pc:chgData name="Gaither Stephens" userId="29df725b-6949-4a75-987a-682eaa198516" providerId="ADAL" clId="{EFB6FF42-E1EB-5DC3-B8A2-0953D0BBD302}" dt="2025-10-13T17:52:53.654" v="33709"/>
        <pc:sldMkLst>
          <pc:docMk/>
          <pc:sldMk cId="3143383859" sldId="365"/>
        </pc:sldMkLst>
        <pc:spChg chg="add mod">
          <ac:chgData name="Gaither Stephens" userId="29df725b-6949-4a75-987a-682eaa198516" providerId="ADAL" clId="{EFB6FF42-E1EB-5DC3-B8A2-0953D0BBD302}" dt="2025-10-02T17:46:28.221" v="14598" actId="403"/>
          <ac:spMkLst>
            <pc:docMk/>
            <pc:sldMk cId="3143383859" sldId="365"/>
            <ac:spMk id="8" creationId="{C1B84656-7518-3572-5456-AEC392205C03}"/>
          </ac:spMkLst>
        </pc:spChg>
        <pc:spChg chg="add mod">
          <ac:chgData name="Gaither Stephens" userId="29df725b-6949-4a75-987a-682eaa198516" providerId="ADAL" clId="{EFB6FF42-E1EB-5DC3-B8A2-0953D0BBD302}" dt="2025-10-02T17:54:31.741" v="15841" actId="1076"/>
          <ac:spMkLst>
            <pc:docMk/>
            <pc:sldMk cId="3143383859" sldId="365"/>
            <ac:spMk id="11" creationId="{7A2F14DF-C372-F228-528F-02938D7D89C7}"/>
          </ac:spMkLst>
        </pc:spChg>
        <pc:spChg chg="mod">
          <ac:chgData name="Gaither Stephens" userId="29df725b-6949-4a75-987a-682eaa198516" providerId="ADAL" clId="{EFB6FF42-E1EB-5DC3-B8A2-0953D0BBD302}" dt="2025-10-02T17:49:35.431" v="14768" actId="207"/>
          <ac:spMkLst>
            <pc:docMk/>
            <pc:sldMk cId="3143383859" sldId="365"/>
            <ac:spMk id="626" creationId="{44BC4AA9-0C46-0CA9-A05E-644F484D077E}"/>
          </ac:spMkLst>
        </pc:spChg>
        <pc:grpChg chg="mod">
          <ac:chgData name="Gaither Stephens" userId="29df725b-6949-4a75-987a-682eaa198516" providerId="ADAL" clId="{EFB6FF42-E1EB-5DC3-B8A2-0953D0BBD302}" dt="2025-10-02T17:45:52.738" v="14576" actId="692"/>
          <ac:grpSpMkLst>
            <pc:docMk/>
            <pc:sldMk cId="3143383859" sldId="365"/>
            <ac:grpSpMk id="1221" creationId="{ED289C02-D4E6-9A53-DD6F-4F47A3A08000}"/>
          </ac:grpSpMkLst>
        </pc:grpChg>
        <pc:inkChg chg="add">
          <ac:chgData name="Gaither Stephens" userId="29df725b-6949-4a75-987a-682eaa198516" providerId="ADAL" clId="{EFB6FF42-E1EB-5DC3-B8A2-0953D0BBD302}" dt="2025-10-02T17:43:49.299" v="14405" actId="9405"/>
          <ac:inkMkLst>
            <pc:docMk/>
            <pc:sldMk cId="3143383859" sldId="365"/>
            <ac:inkMk id="3" creationId="{B48D7A24-BD77-D377-AB41-86D2755F4353}"/>
          </ac:inkMkLst>
        </pc:inkChg>
        <pc:inkChg chg="add">
          <ac:chgData name="Gaither Stephens" userId="29df725b-6949-4a75-987a-682eaa198516" providerId="ADAL" clId="{EFB6FF42-E1EB-5DC3-B8A2-0953D0BBD302}" dt="2025-10-02T17:43:52.734" v="14406" actId="9405"/>
          <ac:inkMkLst>
            <pc:docMk/>
            <pc:sldMk cId="3143383859" sldId="365"/>
            <ac:inkMk id="4" creationId="{1011E2DE-C61B-0FE4-7F5E-99452A3507C7}"/>
          </ac:inkMkLst>
        </pc:inkChg>
        <pc:inkChg chg="add">
          <ac:chgData name="Gaither Stephens" userId="29df725b-6949-4a75-987a-682eaa198516" providerId="ADAL" clId="{EFB6FF42-E1EB-5DC3-B8A2-0953D0BBD302}" dt="2025-10-02T17:44:04.203" v="14407" actId="9405"/>
          <ac:inkMkLst>
            <pc:docMk/>
            <pc:sldMk cId="3143383859" sldId="365"/>
            <ac:inkMk id="5" creationId="{5D654DC4-91F3-1474-5EE5-696A7B74E252}"/>
          </ac:inkMkLst>
        </pc:inkChg>
      </pc:sldChg>
      <pc:sldChg chg="addSp delSp modSp add mod ord modAnim modNotes modNotesTx">
        <pc:chgData name="Gaither Stephens" userId="29df725b-6949-4a75-987a-682eaa198516" providerId="ADAL" clId="{EFB6FF42-E1EB-5DC3-B8A2-0953D0BBD302}" dt="2025-10-13T17:53:06.105" v="33711"/>
        <pc:sldMkLst>
          <pc:docMk/>
          <pc:sldMk cId="598841405" sldId="366"/>
        </pc:sldMkLst>
        <pc:spChg chg="mod">
          <ac:chgData name="Gaither Stephens" userId="29df725b-6949-4a75-987a-682eaa198516" providerId="ADAL" clId="{EFB6FF42-E1EB-5DC3-B8A2-0953D0BBD302}" dt="2025-10-02T17:50:07.397" v="14797" actId="313"/>
          <ac:spMkLst>
            <pc:docMk/>
            <pc:sldMk cId="598841405" sldId="366"/>
            <ac:spMk id="626" creationId="{3E5E941E-7126-C632-6237-B3FFC7FFDB1E}"/>
          </ac:spMkLst>
        </pc:spChg>
        <pc:spChg chg="add mod">
          <ac:chgData name="Gaither Stephens" userId="29df725b-6949-4a75-987a-682eaa198516" providerId="ADAL" clId="{EFB6FF42-E1EB-5DC3-B8A2-0953D0BBD302}" dt="2025-10-02T17:48:33.636" v="14723" actId="20577"/>
          <ac:spMkLst>
            <pc:docMk/>
            <pc:sldMk cId="598841405" sldId="366"/>
            <ac:spMk id="825" creationId="{EEF7E17E-3983-C053-AD69-06D1CAFD78FC}"/>
          </ac:spMkLst>
        </pc:spChg>
        <pc:spChg chg="add mod">
          <ac:chgData name="Gaither Stephens" userId="29df725b-6949-4a75-987a-682eaa198516" providerId="ADAL" clId="{EFB6FF42-E1EB-5DC3-B8A2-0953D0BBD302}" dt="2025-10-02T17:54:14.376" v="15829" actId="1076"/>
          <ac:spMkLst>
            <pc:docMk/>
            <pc:sldMk cId="598841405" sldId="366"/>
            <ac:spMk id="831" creationId="{FBA5C03C-59BA-70E1-CA1A-4F29658FAFE8}"/>
          </ac:spMkLst>
        </pc:spChg>
        <pc:grpChg chg="mod">
          <ac:chgData name="Gaither Stephens" userId="29df725b-6949-4a75-987a-682eaa198516" providerId="ADAL" clId="{EFB6FF42-E1EB-5DC3-B8A2-0953D0BBD302}" dt="2025-10-02T17:47:32.476" v="14698" actId="1076"/>
          <ac:grpSpMkLst>
            <pc:docMk/>
            <pc:sldMk cId="598841405" sldId="366"/>
            <ac:grpSpMk id="2" creationId="{E35ABDE2-04F4-47CA-5DD3-BC2EA49E7969}"/>
          </ac:grpSpMkLst>
        </pc:grpChg>
        <pc:grpChg chg="mod">
          <ac:chgData name="Gaither Stephens" userId="29df725b-6949-4a75-987a-682eaa198516" providerId="ADAL" clId="{EFB6FF42-E1EB-5DC3-B8A2-0953D0BBD302}" dt="2025-10-02T17:47:28.894" v="14697"/>
          <ac:grpSpMkLst>
            <pc:docMk/>
            <pc:sldMk cId="598841405" sldId="366"/>
            <ac:grpSpMk id="4" creationId="{E0BB8DF7-31B4-EE2D-F2C4-075F4DF638D4}"/>
          </ac:grpSpMkLst>
        </pc:grpChg>
        <pc:grpChg chg="mod">
          <ac:chgData name="Gaither Stephens" userId="29df725b-6949-4a75-987a-682eaa198516" providerId="ADAL" clId="{EFB6FF42-E1EB-5DC3-B8A2-0953D0BBD302}" dt="2025-10-02T17:47:28.894" v="14697"/>
          <ac:grpSpMkLst>
            <pc:docMk/>
            <pc:sldMk cId="598841405" sldId="366"/>
            <ac:grpSpMk id="11" creationId="{DBF2CE11-755B-7384-4467-1F07A986A38C}"/>
          </ac:grpSpMkLst>
        </pc:grpChg>
        <pc:grpChg chg="mod">
          <ac:chgData name="Gaither Stephens" userId="29df725b-6949-4a75-987a-682eaa198516" providerId="ADAL" clId="{EFB6FF42-E1EB-5DC3-B8A2-0953D0BBD302}" dt="2025-10-02T17:47:28.894" v="14697"/>
          <ac:grpSpMkLst>
            <pc:docMk/>
            <pc:sldMk cId="598841405" sldId="366"/>
            <ac:grpSpMk id="17" creationId="{4FBBFB83-767A-5FB2-8A8F-D0413426B78B}"/>
          </ac:grpSpMkLst>
        </pc:grpChg>
        <pc:grpChg chg="mod">
          <ac:chgData name="Gaither Stephens" userId="29df725b-6949-4a75-987a-682eaa198516" providerId="ADAL" clId="{EFB6FF42-E1EB-5DC3-B8A2-0953D0BBD302}" dt="2025-10-02T17:47:28.894" v="14697"/>
          <ac:grpSpMkLst>
            <pc:docMk/>
            <pc:sldMk cId="598841405" sldId="366"/>
            <ac:grpSpMk id="22" creationId="{6B96F041-2F75-830A-562A-56E899BF2A06}"/>
          </ac:grpSpMkLst>
        </pc:grpChg>
        <pc:grpChg chg="mod">
          <ac:chgData name="Gaither Stephens" userId="29df725b-6949-4a75-987a-682eaa198516" providerId="ADAL" clId="{EFB6FF42-E1EB-5DC3-B8A2-0953D0BBD302}" dt="2025-10-02T17:47:28.894" v="14697"/>
          <ac:grpSpMkLst>
            <pc:docMk/>
            <pc:sldMk cId="598841405" sldId="366"/>
            <ac:grpSpMk id="25" creationId="{38337582-1FDD-85AD-9E95-2C8AEFDDDB68}"/>
          </ac:grpSpMkLst>
        </pc:grpChg>
        <pc:grpChg chg="mod">
          <ac:chgData name="Gaither Stephens" userId="29df725b-6949-4a75-987a-682eaa198516" providerId="ADAL" clId="{EFB6FF42-E1EB-5DC3-B8A2-0953D0BBD302}" dt="2025-10-02T17:47:28.894" v="14697"/>
          <ac:grpSpMkLst>
            <pc:docMk/>
            <pc:sldMk cId="598841405" sldId="366"/>
            <ac:grpSpMk id="27" creationId="{66E8C38D-1866-9D0E-AC23-7B54DDA279C4}"/>
          </ac:grpSpMkLst>
        </pc:grpChg>
        <pc:grpChg chg="mod">
          <ac:chgData name="Gaither Stephens" userId="29df725b-6949-4a75-987a-682eaa198516" providerId="ADAL" clId="{EFB6FF42-E1EB-5DC3-B8A2-0953D0BBD302}" dt="2025-10-02T17:47:28.894" v="14697"/>
          <ac:grpSpMkLst>
            <pc:docMk/>
            <pc:sldMk cId="598841405" sldId="366"/>
            <ac:grpSpMk id="50" creationId="{8581D5CB-375C-139F-2738-32C84203903B}"/>
          </ac:grpSpMkLst>
        </pc:grpChg>
        <pc:grpChg chg="mod">
          <ac:chgData name="Gaither Stephens" userId="29df725b-6949-4a75-987a-682eaa198516" providerId="ADAL" clId="{EFB6FF42-E1EB-5DC3-B8A2-0953D0BBD302}" dt="2025-10-02T17:47:28.894" v="14697"/>
          <ac:grpSpMkLst>
            <pc:docMk/>
            <pc:sldMk cId="598841405" sldId="366"/>
            <ac:grpSpMk id="52" creationId="{17B770E3-D01C-30CA-53E4-2D5C11CACF67}"/>
          </ac:grpSpMkLst>
        </pc:grpChg>
        <pc:grpChg chg="mod">
          <ac:chgData name="Gaither Stephens" userId="29df725b-6949-4a75-987a-682eaa198516" providerId="ADAL" clId="{EFB6FF42-E1EB-5DC3-B8A2-0953D0BBD302}" dt="2025-10-02T17:47:28.894" v="14697"/>
          <ac:grpSpMkLst>
            <pc:docMk/>
            <pc:sldMk cId="598841405" sldId="366"/>
            <ac:grpSpMk id="53" creationId="{45AC7A60-57D9-A8AD-D18D-22A2523BB0EA}"/>
          </ac:grpSpMkLst>
        </pc:grpChg>
        <pc:grpChg chg="mod">
          <ac:chgData name="Gaither Stephens" userId="29df725b-6949-4a75-987a-682eaa198516" providerId="ADAL" clId="{EFB6FF42-E1EB-5DC3-B8A2-0953D0BBD302}" dt="2025-10-02T17:47:59.248" v="14703"/>
          <ac:grpSpMkLst>
            <pc:docMk/>
            <pc:sldMk cId="598841405" sldId="366"/>
            <ac:grpSpMk id="830" creationId="{96575999-E14C-2016-44D6-09231D10877A}"/>
          </ac:grpSpMkLst>
        </pc:grpChg>
        <pc:inkChg chg="mod">
          <ac:chgData name="Gaither Stephens" userId="29df725b-6949-4a75-987a-682eaa198516" providerId="ADAL" clId="{EFB6FF42-E1EB-5DC3-B8A2-0953D0BBD302}" dt="2025-10-02T17:47:32.476" v="14698" actId="1076"/>
          <ac:inkMkLst>
            <pc:docMk/>
            <pc:sldMk cId="598841405" sldId="366"/>
            <ac:inkMk id="824" creationId="{4FDB4C15-9E16-E9FE-15BA-4C66911C07AC}"/>
          </ac:inkMkLst>
        </pc:inkChg>
        <pc:inkChg chg="add mod">
          <ac:chgData name="Gaither Stephens" userId="29df725b-6949-4a75-987a-682eaa198516" providerId="ADAL" clId="{EFB6FF42-E1EB-5DC3-B8A2-0953D0BBD302}" dt="2025-10-02T17:47:59.248" v="14703"/>
          <ac:inkMkLst>
            <pc:docMk/>
            <pc:sldMk cId="598841405" sldId="366"/>
            <ac:inkMk id="827" creationId="{31DD249B-4202-2DB8-56A5-782EC4ABB794}"/>
          </ac:inkMkLst>
        </pc:inkChg>
        <pc:inkChg chg="add mod">
          <ac:chgData name="Gaither Stephens" userId="29df725b-6949-4a75-987a-682eaa198516" providerId="ADAL" clId="{EFB6FF42-E1EB-5DC3-B8A2-0953D0BBD302}" dt="2025-10-02T17:47:59.248" v="14703"/>
          <ac:inkMkLst>
            <pc:docMk/>
            <pc:sldMk cId="598841405" sldId="366"/>
            <ac:inkMk id="828" creationId="{045F7439-3978-C406-42E4-C8FEC54D61FD}"/>
          </ac:inkMkLst>
        </pc:inkChg>
      </pc:sldChg>
      <pc:sldChg chg="addSp delSp modSp add mod ord modNotes modNotesTx">
        <pc:chgData name="Gaither Stephens" userId="29df725b-6949-4a75-987a-682eaa198516" providerId="ADAL" clId="{EFB6FF42-E1EB-5DC3-B8A2-0953D0BBD302}" dt="2025-10-13T17:37:07.760" v="33590"/>
        <pc:sldMkLst>
          <pc:docMk/>
          <pc:sldMk cId="832138115" sldId="369"/>
        </pc:sldMkLst>
        <pc:spChg chg="mod">
          <ac:chgData name="Gaither Stephens" userId="29df725b-6949-4a75-987a-682eaa198516" providerId="ADAL" clId="{EFB6FF42-E1EB-5DC3-B8A2-0953D0BBD302}" dt="2025-10-09T19:14:54.105" v="33177" actId="20577"/>
          <ac:spMkLst>
            <pc:docMk/>
            <pc:sldMk cId="832138115" sldId="369"/>
            <ac:spMk id="3" creationId="{7C26D0E3-05E5-CEA7-BDC3-061346C88E72}"/>
          </ac:spMkLst>
        </pc:spChg>
      </pc:sldChg>
      <pc:sldChg chg="modSp add mod modAnim modNotes modNotesTx">
        <pc:chgData name="Gaither Stephens" userId="29df725b-6949-4a75-987a-682eaa198516" providerId="ADAL" clId="{EFB6FF42-E1EB-5DC3-B8A2-0953D0BBD302}" dt="2025-10-13T17:53:12.748" v="33713"/>
        <pc:sldMkLst>
          <pc:docMk/>
          <pc:sldMk cId="3992206705" sldId="371"/>
        </pc:sldMkLst>
        <pc:spChg chg="mod">
          <ac:chgData name="Gaither Stephens" userId="29df725b-6949-4a75-987a-682eaa198516" providerId="ADAL" clId="{EFB6FF42-E1EB-5DC3-B8A2-0953D0BBD302}" dt="2025-10-09T19:11:54.098" v="33135" actId="1076"/>
          <ac:spMkLst>
            <pc:docMk/>
            <pc:sldMk cId="3992206705" sldId="371"/>
            <ac:spMk id="258" creationId="{B7992FF2-C8B2-4EE1-552B-432EDCFD10AA}"/>
          </ac:spMkLst>
        </pc:spChg>
        <pc:picChg chg="mod">
          <ac:chgData name="Gaither Stephens" userId="29df725b-6949-4a75-987a-682eaa198516" providerId="ADAL" clId="{EFB6FF42-E1EB-5DC3-B8A2-0953D0BBD302}" dt="2025-10-03T15:49:20.373" v="21456" actId="14826"/>
          <ac:picMkLst>
            <pc:docMk/>
            <pc:sldMk cId="3992206705" sldId="371"/>
            <ac:picMk id="256" creationId="{EA0E7E3F-B1E2-D1E3-1902-8ACF8627CD67}"/>
          </ac:picMkLst>
        </pc:picChg>
      </pc:sldChg>
      <pc:sldChg chg="addSp delSp modSp add mod modAnim modNotes modNotesTx">
        <pc:chgData name="Gaither Stephens" userId="29df725b-6949-4a75-987a-682eaa198516" providerId="ADAL" clId="{EFB6FF42-E1EB-5DC3-B8A2-0953D0BBD302}" dt="2025-10-13T17:55:57.300" v="33741"/>
        <pc:sldMkLst>
          <pc:docMk/>
          <pc:sldMk cId="4061772116" sldId="372"/>
        </pc:sldMkLst>
        <pc:spChg chg="mod">
          <ac:chgData name="Gaither Stephens" userId="29df725b-6949-4a75-987a-682eaa198516" providerId="ADAL" clId="{EFB6FF42-E1EB-5DC3-B8A2-0953D0BBD302}" dt="2025-10-03T16:06:10.121" v="21893" actId="20577"/>
          <ac:spMkLst>
            <pc:docMk/>
            <pc:sldMk cId="4061772116" sldId="372"/>
            <ac:spMk id="626" creationId="{8467E0C6-5015-26F0-320F-7C71F08ABEFF}"/>
          </ac:spMkLst>
        </pc:spChg>
        <pc:picChg chg="add mod">
          <ac:chgData name="Gaither Stephens" userId="29df725b-6949-4a75-987a-682eaa198516" providerId="ADAL" clId="{EFB6FF42-E1EB-5DC3-B8A2-0953D0BBD302}" dt="2025-10-03T16:06:56.359" v="21896" actId="1076"/>
          <ac:picMkLst>
            <pc:docMk/>
            <pc:sldMk cId="4061772116" sldId="372"/>
            <ac:picMk id="2050" creationId="{3F973780-D272-07C5-486B-9AD5824B4E4B}"/>
          </ac:picMkLst>
        </pc:picChg>
      </pc:sldChg>
      <pc:sldChg chg="modSp add mod modNotes modNotesTx">
        <pc:chgData name="Gaither Stephens" userId="29df725b-6949-4a75-987a-682eaa198516" providerId="ADAL" clId="{EFB6FF42-E1EB-5DC3-B8A2-0953D0BBD302}" dt="2025-10-13T17:37:07.760" v="33590"/>
        <pc:sldMkLst>
          <pc:docMk/>
          <pc:sldMk cId="30010426" sldId="373"/>
        </pc:sldMkLst>
        <pc:spChg chg="mod">
          <ac:chgData name="Gaither Stephens" userId="29df725b-6949-4a75-987a-682eaa198516" providerId="ADAL" clId="{EFB6FF42-E1EB-5DC3-B8A2-0953D0BBD302}" dt="2025-10-09T19:07:46.555" v="33003" actId="20577"/>
          <ac:spMkLst>
            <pc:docMk/>
            <pc:sldMk cId="30010426" sldId="373"/>
            <ac:spMk id="220" creationId="{85E321F9-EA9A-9491-DB50-F783126B5C86}"/>
          </ac:spMkLst>
        </pc:spChg>
        <pc:spChg chg="mod">
          <ac:chgData name="Gaither Stephens" userId="29df725b-6949-4a75-987a-682eaa198516" providerId="ADAL" clId="{EFB6FF42-E1EB-5DC3-B8A2-0953D0BBD302}" dt="2025-10-03T16:48:31.530" v="22653" actId="20577"/>
          <ac:spMkLst>
            <pc:docMk/>
            <pc:sldMk cId="30010426" sldId="373"/>
            <ac:spMk id="222" creationId="{79DD0571-D97C-7AA6-3C79-1025C1F5AC61}"/>
          </ac:spMkLst>
        </pc:spChg>
      </pc:sldChg>
      <pc:sldChg chg="modSp add mod modNotes modNotesTx">
        <pc:chgData name="Gaither Stephens" userId="29df725b-6949-4a75-987a-682eaa198516" providerId="ADAL" clId="{EFB6FF42-E1EB-5DC3-B8A2-0953D0BBD302}" dt="2025-10-13T17:37:07.760" v="33590"/>
        <pc:sldMkLst>
          <pc:docMk/>
          <pc:sldMk cId="3908972283" sldId="374"/>
        </pc:sldMkLst>
        <pc:spChg chg="mod">
          <ac:chgData name="Gaither Stephens" userId="29df725b-6949-4a75-987a-682eaa198516" providerId="ADAL" clId="{EFB6FF42-E1EB-5DC3-B8A2-0953D0BBD302}" dt="2025-10-09T19:09:29.443" v="33072" actId="1076"/>
          <ac:spMkLst>
            <pc:docMk/>
            <pc:sldMk cId="3908972283" sldId="374"/>
            <ac:spMk id="263" creationId="{76C8FD04-DC90-CC9C-A35F-B42CB3E815A3}"/>
          </ac:spMkLst>
        </pc:spChg>
        <pc:spChg chg="mod">
          <ac:chgData name="Gaither Stephens" userId="29df725b-6949-4a75-987a-682eaa198516" providerId="ADAL" clId="{EFB6FF42-E1EB-5DC3-B8A2-0953D0BBD302}" dt="2025-10-09T19:09:36.419" v="33080" actId="20577"/>
          <ac:spMkLst>
            <pc:docMk/>
            <pc:sldMk cId="3908972283" sldId="374"/>
            <ac:spMk id="264" creationId="{24634DB7-3B80-A79F-2996-B0611B4BF425}"/>
          </ac:spMkLst>
        </pc:spChg>
      </pc:sldChg>
      <pc:sldChg chg="addSp delSp modSp add mod ord modAnim modNotes modNotesTx">
        <pc:chgData name="Gaither Stephens" userId="29df725b-6949-4a75-987a-682eaa198516" providerId="ADAL" clId="{EFB6FF42-E1EB-5DC3-B8A2-0953D0BBD302}" dt="2025-10-13T17:56:35.215" v="33751"/>
        <pc:sldMkLst>
          <pc:docMk/>
          <pc:sldMk cId="3607105068" sldId="375"/>
        </pc:sldMkLst>
        <pc:spChg chg="add mod">
          <ac:chgData name="Gaither Stephens" userId="29df725b-6949-4a75-987a-682eaa198516" providerId="ADAL" clId="{EFB6FF42-E1EB-5DC3-B8A2-0953D0BBD302}" dt="2025-10-08T15:36:31.742" v="26515" actId="14100"/>
          <ac:spMkLst>
            <pc:docMk/>
            <pc:sldMk cId="3607105068" sldId="375"/>
            <ac:spMk id="6" creationId="{8059C06B-A7EC-C907-9531-8B5938B6E810}"/>
          </ac:spMkLst>
        </pc:spChg>
        <pc:picChg chg="mod modCrop">
          <ac:chgData name="Gaither Stephens" userId="29df725b-6949-4a75-987a-682eaa198516" providerId="ADAL" clId="{EFB6FF42-E1EB-5DC3-B8A2-0953D0BBD302}" dt="2025-10-09T19:49:30.821" v="33545" actId="732"/>
          <ac:picMkLst>
            <pc:docMk/>
            <pc:sldMk cId="3607105068" sldId="375"/>
            <ac:picMk id="256" creationId="{AA21A206-C2F8-6A45-F341-7EDBFAE2B01C}"/>
          </ac:picMkLst>
        </pc:picChg>
      </pc:sldChg>
      <pc:sldChg chg="addSp modSp add mod ord modNotes modNotesTx">
        <pc:chgData name="Gaither Stephens" userId="29df725b-6949-4a75-987a-682eaa198516" providerId="ADAL" clId="{EFB6FF42-E1EB-5DC3-B8A2-0953D0BBD302}" dt="2025-10-13T17:43:31.846" v="33627" actId="1076"/>
        <pc:sldMkLst>
          <pc:docMk/>
          <pc:sldMk cId="195980480" sldId="376"/>
        </pc:sldMkLst>
        <pc:spChg chg="mod">
          <ac:chgData name="Gaither Stephens" userId="29df725b-6949-4a75-987a-682eaa198516" providerId="ADAL" clId="{EFB6FF42-E1EB-5DC3-B8A2-0953D0BBD302}" dt="2025-10-13T17:43:31.846" v="33627" actId="1076"/>
          <ac:spMkLst>
            <pc:docMk/>
            <pc:sldMk cId="195980480" sldId="376"/>
            <ac:spMk id="263" creationId="{3350AAAC-9BCB-5C6B-CA55-8719143F2881}"/>
          </ac:spMkLst>
        </pc:spChg>
        <pc:spChg chg="mod">
          <ac:chgData name="Gaither Stephens" userId="29df725b-6949-4a75-987a-682eaa198516" providerId="ADAL" clId="{EFB6FF42-E1EB-5DC3-B8A2-0953D0BBD302}" dt="2025-10-13T17:43:28.463" v="33626"/>
          <ac:spMkLst>
            <pc:docMk/>
            <pc:sldMk cId="195980480" sldId="376"/>
            <ac:spMk id="264" creationId="{76175075-8305-A9A0-98D8-881FEC4509B2}"/>
          </ac:spMkLst>
        </pc:spChg>
      </pc:sldChg>
      <pc:sldChg chg="modSp add mod modNotes modNotesTx">
        <pc:chgData name="Gaither Stephens" userId="29df725b-6949-4a75-987a-682eaa198516" providerId="ADAL" clId="{EFB6FF42-E1EB-5DC3-B8A2-0953D0BBD302}" dt="2025-10-13T17:37:07.760" v="33590"/>
        <pc:sldMkLst>
          <pc:docMk/>
          <pc:sldMk cId="1885260665" sldId="377"/>
        </pc:sldMkLst>
        <pc:spChg chg="mod">
          <ac:chgData name="Gaither Stephens" userId="29df725b-6949-4a75-987a-682eaa198516" providerId="ADAL" clId="{EFB6FF42-E1EB-5DC3-B8A2-0953D0BBD302}" dt="2025-10-09T19:08:09.941" v="33032" actId="20577"/>
          <ac:spMkLst>
            <pc:docMk/>
            <pc:sldMk cId="1885260665" sldId="377"/>
            <ac:spMk id="263" creationId="{5A5FCEFC-DB62-5672-A071-EBAD6769E880}"/>
          </ac:spMkLst>
        </pc:spChg>
        <pc:spChg chg="mod">
          <ac:chgData name="Gaither Stephens" userId="29df725b-6949-4a75-987a-682eaa198516" providerId="ADAL" clId="{EFB6FF42-E1EB-5DC3-B8A2-0953D0BBD302}" dt="2025-10-08T15:21:37.752" v="26336"/>
          <ac:spMkLst>
            <pc:docMk/>
            <pc:sldMk cId="1885260665" sldId="377"/>
            <ac:spMk id="264" creationId="{18C9EB93-6E7A-1453-95C6-A7FFFBB72074}"/>
          </ac:spMkLst>
        </pc:spChg>
      </pc:sldChg>
      <pc:sldChg chg="addSp delSp modSp add mod modAnim modNotes modNotesTx">
        <pc:chgData name="Gaither Stephens" userId="29df725b-6949-4a75-987a-682eaa198516" providerId="ADAL" clId="{EFB6FF42-E1EB-5DC3-B8A2-0953D0BBD302}" dt="2025-10-13T17:47:28.930" v="33657"/>
        <pc:sldMkLst>
          <pc:docMk/>
          <pc:sldMk cId="1587773745" sldId="378"/>
        </pc:sldMkLst>
        <pc:spChg chg="add del mod">
          <ac:chgData name="Gaither Stephens" userId="29df725b-6949-4a75-987a-682eaa198516" providerId="ADAL" clId="{EFB6FF42-E1EB-5DC3-B8A2-0953D0BBD302}" dt="2025-10-09T19:45:04.344" v="33462" actId="20577"/>
          <ac:spMkLst>
            <pc:docMk/>
            <pc:sldMk cId="1587773745" sldId="378"/>
            <ac:spMk id="2" creationId="{E806DDD4-41E3-78B4-9167-E05C366F3997}"/>
          </ac:spMkLst>
        </pc:spChg>
        <pc:spChg chg="add mod topLvl">
          <ac:chgData name="Gaither Stephens" userId="29df725b-6949-4a75-987a-682eaa198516" providerId="ADAL" clId="{EFB6FF42-E1EB-5DC3-B8A2-0953D0BBD302}" dt="2025-10-09T19:10:22.320" v="33081" actId="165"/>
          <ac:spMkLst>
            <pc:docMk/>
            <pc:sldMk cId="1587773745" sldId="378"/>
            <ac:spMk id="36" creationId="{1B778FF5-0969-9210-FA76-437086D6F6FD}"/>
          </ac:spMkLst>
        </pc:spChg>
        <pc:spChg chg="add mod topLvl">
          <ac:chgData name="Gaither Stephens" userId="29df725b-6949-4a75-987a-682eaa198516" providerId="ADAL" clId="{EFB6FF42-E1EB-5DC3-B8A2-0953D0BBD302}" dt="2025-10-09T19:10:22.320" v="33081" actId="165"/>
          <ac:spMkLst>
            <pc:docMk/>
            <pc:sldMk cId="1587773745" sldId="378"/>
            <ac:spMk id="37" creationId="{D533ABC1-D2DA-E5E3-8FCB-7397A2043D95}"/>
          </ac:spMkLst>
        </pc:spChg>
        <pc:spChg chg="add mod topLvl">
          <ac:chgData name="Gaither Stephens" userId="29df725b-6949-4a75-987a-682eaa198516" providerId="ADAL" clId="{EFB6FF42-E1EB-5DC3-B8A2-0953D0BBD302}" dt="2025-10-09T19:10:22.320" v="33081" actId="165"/>
          <ac:spMkLst>
            <pc:docMk/>
            <pc:sldMk cId="1587773745" sldId="378"/>
            <ac:spMk id="38" creationId="{43B0787F-C1F2-EA87-6374-05B1F654EA86}"/>
          </ac:spMkLst>
        </pc:spChg>
        <pc:spChg chg="add mod topLvl">
          <ac:chgData name="Gaither Stephens" userId="29df725b-6949-4a75-987a-682eaa198516" providerId="ADAL" clId="{EFB6FF42-E1EB-5DC3-B8A2-0953D0BBD302}" dt="2025-10-09T19:10:22.320" v="33081" actId="165"/>
          <ac:spMkLst>
            <pc:docMk/>
            <pc:sldMk cId="1587773745" sldId="378"/>
            <ac:spMk id="39" creationId="{6A7AD6E4-9CCB-126C-1351-07D23B2D3D94}"/>
          </ac:spMkLst>
        </pc:spChg>
        <pc:spChg chg="mod">
          <ac:chgData name="Gaither Stephens" userId="29df725b-6949-4a75-987a-682eaa198516" providerId="ADAL" clId="{EFB6FF42-E1EB-5DC3-B8A2-0953D0BBD302}" dt="2025-10-07T18:24:15.441" v="24711" actId="14100"/>
          <ac:spMkLst>
            <pc:docMk/>
            <pc:sldMk cId="1587773745" sldId="378"/>
            <ac:spMk id="227" creationId="{7C04408E-A7C0-88CF-3C5F-362E18ED47B0}"/>
          </ac:spMkLst>
        </pc:spChg>
        <pc:grpChg chg="add del mod topLvl">
          <ac:chgData name="Gaither Stephens" userId="29df725b-6949-4a75-987a-682eaa198516" providerId="ADAL" clId="{EFB6FF42-E1EB-5DC3-B8A2-0953D0BBD302}" dt="2025-10-09T19:10:22.320" v="33081" actId="165"/>
          <ac:grpSpMkLst>
            <pc:docMk/>
            <pc:sldMk cId="1587773745" sldId="378"/>
            <ac:grpSpMk id="31" creationId="{30A6DB37-1D5F-AD0E-5369-F81018FC4D40}"/>
          </ac:grpSpMkLst>
        </pc:grpChg>
        <pc:picChg chg="add mod topLvl">
          <ac:chgData name="Gaither Stephens" userId="29df725b-6949-4a75-987a-682eaa198516" providerId="ADAL" clId="{EFB6FF42-E1EB-5DC3-B8A2-0953D0BBD302}" dt="2025-10-09T19:10:22.320" v="33081" actId="165"/>
          <ac:picMkLst>
            <pc:docMk/>
            <pc:sldMk cId="1587773745" sldId="378"/>
            <ac:picMk id="45" creationId="{67223501-440B-AD65-7767-57181998F97F}"/>
          </ac:picMkLst>
        </pc:picChg>
        <pc:inkChg chg="add mod topLvl">
          <ac:chgData name="Gaither Stephens" userId="29df725b-6949-4a75-987a-682eaa198516" providerId="ADAL" clId="{EFB6FF42-E1EB-5DC3-B8A2-0953D0BBD302}" dt="2025-10-09T19:10:22.320" v="33081" actId="165"/>
          <ac:inkMkLst>
            <pc:docMk/>
            <pc:sldMk cId="1587773745" sldId="378"/>
            <ac:inkMk id="13" creationId="{4325133B-3F34-34B8-6495-A81BD8E3ED9E}"/>
          </ac:inkMkLst>
        </pc:inkChg>
        <pc:inkChg chg="add mod">
          <ac:chgData name="Gaither Stephens" userId="29df725b-6949-4a75-987a-682eaa198516" providerId="ADAL" clId="{EFB6FF42-E1EB-5DC3-B8A2-0953D0BBD302}" dt="2025-10-07T18:35:29.350" v="24918" actId="1076"/>
          <ac:inkMkLst>
            <pc:docMk/>
            <pc:sldMk cId="1587773745" sldId="378"/>
            <ac:inkMk id="15" creationId="{8E966DC5-486E-A5D3-D16E-DD05113E3628}"/>
          </ac:inkMkLst>
        </pc:inkChg>
        <pc:inkChg chg="add mod">
          <ac:chgData name="Gaither Stephens" userId="29df725b-6949-4a75-987a-682eaa198516" providerId="ADAL" clId="{EFB6FF42-E1EB-5DC3-B8A2-0953D0BBD302}" dt="2025-10-07T18:35:29.350" v="24918" actId="1076"/>
          <ac:inkMkLst>
            <pc:docMk/>
            <pc:sldMk cId="1587773745" sldId="378"/>
            <ac:inkMk id="16" creationId="{B3E98443-C038-FF87-C78A-503B03125161}"/>
          </ac:inkMkLst>
        </pc:inkChg>
        <pc:inkChg chg="add">
          <ac:chgData name="Gaither Stephens" userId="29df725b-6949-4a75-987a-682eaa198516" providerId="ADAL" clId="{EFB6FF42-E1EB-5DC3-B8A2-0953D0BBD302}" dt="2025-10-07T18:29:31.398" v="24758" actId="9405"/>
          <ac:inkMkLst>
            <pc:docMk/>
            <pc:sldMk cId="1587773745" sldId="378"/>
            <ac:inkMk id="17" creationId="{0E036F0B-994C-4F0D-4D03-83691CB07964}"/>
          </ac:inkMkLst>
        </pc:inkChg>
        <pc:inkChg chg="add mod topLvl">
          <ac:chgData name="Gaither Stephens" userId="29df725b-6949-4a75-987a-682eaa198516" providerId="ADAL" clId="{EFB6FF42-E1EB-5DC3-B8A2-0953D0BBD302}" dt="2025-10-09T19:10:22.320" v="33081" actId="165"/>
          <ac:inkMkLst>
            <pc:docMk/>
            <pc:sldMk cId="1587773745" sldId="378"/>
            <ac:inkMk id="21" creationId="{4C8D1E85-7D5C-7797-2BB8-649121DB1207}"/>
          </ac:inkMkLst>
        </pc:inkChg>
        <pc:inkChg chg="add mod">
          <ac:chgData name="Gaither Stephens" userId="29df725b-6949-4a75-987a-682eaa198516" providerId="ADAL" clId="{EFB6FF42-E1EB-5DC3-B8A2-0953D0BBD302}" dt="2025-10-07T18:31:03.267" v="24783"/>
          <ac:inkMkLst>
            <pc:docMk/>
            <pc:sldMk cId="1587773745" sldId="378"/>
            <ac:inkMk id="25" creationId="{322524D5-3ED2-222D-8ED1-318F00495384}"/>
          </ac:inkMkLst>
        </pc:inkChg>
        <pc:inkChg chg="add mod">
          <ac:chgData name="Gaither Stephens" userId="29df725b-6949-4a75-987a-682eaa198516" providerId="ADAL" clId="{EFB6FF42-E1EB-5DC3-B8A2-0953D0BBD302}" dt="2025-10-07T18:31:03.267" v="24783"/>
          <ac:inkMkLst>
            <pc:docMk/>
            <pc:sldMk cId="1587773745" sldId="378"/>
            <ac:inkMk id="26" creationId="{138ACA9B-774D-7EBF-D106-66689C004B37}"/>
          </ac:inkMkLst>
        </pc:inkChg>
        <pc:inkChg chg="add mod">
          <ac:chgData name="Gaither Stephens" userId="29df725b-6949-4a75-987a-682eaa198516" providerId="ADAL" clId="{EFB6FF42-E1EB-5DC3-B8A2-0953D0BBD302}" dt="2025-10-07T18:31:03.267" v="24783"/>
          <ac:inkMkLst>
            <pc:docMk/>
            <pc:sldMk cId="1587773745" sldId="378"/>
            <ac:inkMk id="29" creationId="{C774068C-E710-5365-DE1C-852BCC5AF823}"/>
          </ac:inkMkLst>
        </pc:inkChg>
        <pc:inkChg chg="add mod topLvl">
          <ac:chgData name="Gaither Stephens" userId="29df725b-6949-4a75-987a-682eaa198516" providerId="ADAL" clId="{EFB6FF42-E1EB-5DC3-B8A2-0953D0BBD302}" dt="2025-10-09T19:10:22.320" v="33081" actId="165"/>
          <ac:inkMkLst>
            <pc:docMk/>
            <pc:sldMk cId="1587773745" sldId="378"/>
            <ac:inkMk id="35" creationId="{632835FC-1C8E-33F2-3316-E34FDC2F08A7}"/>
          </ac:inkMkLst>
        </pc:inkChg>
      </pc:sldChg>
      <pc:sldChg chg="addSp delSp modSp add mod modAnim modNotes modNotesTx">
        <pc:chgData name="Gaither Stephens" userId="29df725b-6949-4a75-987a-682eaa198516" providerId="ADAL" clId="{EFB6FF42-E1EB-5DC3-B8A2-0953D0BBD302}" dt="2025-10-13T17:47:43.711" v="33660"/>
        <pc:sldMkLst>
          <pc:docMk/>
          <pc:sldMk cId="2934359124" sldId="379"/>
        </pc:sldMkLst>
        <pc:spChg chg="mod">
          <ac:chgData name="Gaither Stephens" userId="29df725b-6949-4a75-987a-682eaa198516" providerId="ADAL" clId="{EFB6FF42-E1EB-5DC3-B8A2-0953D0BBD302}" dt="2025-10-07T18:54:27.398" v="25477" actId="20577"/>
          <ac:spMkLst>
            <pc:docMk/>
            <pc:sldMk cId="2934359124" sldId="379"/>
            <ac:spMk id="2" creationId="{8F9F5FE8-268E-41FE-69BC-623667EF4ED0}"/>
          </ac:spMkLst>
        </pc:spChg>
        <pc:spChg chg="mod topLvl">
          <ac:chgData name="Gaither Stephens" userId="29df725b-6949-4a75-987a-682eaa198516" providerId="ADAL" clId="{EFB6FF42-E1EB-5DC3-B8A2-0953D0BBD302}" dt="2025-10-07T18:55:16.152" v="25506" actId="1035"/>
          <ac:spMkLst>
            <pc:docMk/>
            <pc:sldMk cId="2934359124" sldId="379"/>
            <ac:spMk id="36" creationId="{5DA2DD65-5FEA-B3AD-8B77-62DECB1CEC8B}"/>
          </ac:spMkLst>
        </pc:spChg>
        <pc:spChg chg="mod topLvl">
          <ac:chgData name="Gaither Stephens" userId="29df725b-6949-4a75-987a-682eaa198516" providerId="ADAL" clId="{EFB6FF42-E1EB-5DC3-B8A2-0953D0BBD302}" dt="2025-10-07T18:55:16.152" v="25506" actId="1035"/>
          <ac:spMkLst>
            <pc:docMk/>
            <pc:sldMk cId="2934359124" sldId="379"/>
            <ac:spMk id="37" creationId="{26FEAD89-5D86-FF8D-B854-FBD7E680B529}"/>
          </ac:spMkLst>
        </pc:spChg>
        <pc:spChg chg="mod topLvl">
          <ac:chgData name="Gaither Stephens" userId="29df725b-6949-4a75-987a-682eaa198516" providerId="ADAL" clId="{EFB6FF42-E1EB-5DC3-B8A2-0953D0BBD302}" dt="2025-10-07T18:55:16.152" v="25506" actId="1035"/>
          <ac:spMkLst>
            <pc:docMk/>
            <pc:sldMk cId="2934359124" sldId="379"/>
            <ac:spMk id="38" creationId="{0F5C2523-76C7-98CD-0AF2-9A4D3F5CC33C}"/>
          </ac:spMkLst>
        </pc:spChg>
        <pc:spChg chg="mod topLvl">
          <ac:chgData name="Gaither Stephens" userId="29df725b-6949-4a75-987a-682eaa198516" providerId="ADAL" clId="{EFB6FF42-E1EB-5DC3-B8A2-0953D0BBD302}" dt="2025-10-07T18:55:16.152" v="25506" actId="1035"/>
          <ac:spMkLst>
            <pc:docMk/>
            <pc:sldMk cId="2934359124" sldId="379"/>
            <ac:spMk id="39" creationId="{0F8B15D9-A726-0FAD-09EA-48169789E2D2}"/>
          </ac:spMkLst>
        </pc:spChg>
        <pc:spChg chg="add mod">
          <ac:chgData name="Gaither Stephens" userId="29df725b-6949-4a75-987a-682eaa198516" providerId="ADAL" clId="{EFB6FF42-E1EB-5DC3-B8A2-0953D0BBD302}" dt="2025-10-07T19:22:03.912" v="25984" actId="948"/>
          <ac:spMkLst>
            <pc:docMk/>
            <pc:sldMk cId="2934359124" sldId="379"/>
            <ac:spMk id="193" creationId="{253AD5BC-BDF9-CCC0-8E4D-F8CCD12987E2}"/>
          </ac:spMkLst>
        </pc:spChg>
        <pc:spChg chg="mod">
          <ac:chgData name="Gaither Stephens" userId="29df725b-6949-4a75-987a-682eaa198516" providerId="ADAL" clId="{EFB6FF42-E1EB-5DC3-B8A2-0953D0BBD302}" dt="2025-10-07T18:49:40.471" v="25337" actId="20577"/>
          <ac:spMkLst>
            <pc:docMk/>
            <pc:sldMk cId="2934359124" sldId="379"/>
            <ac:spMk id="227" creationId="{7A7ABBB3-194B-26AA-F0AD-554DFCBA0BDD}"/>
          </ac:spMkLst>
        </pc:spChg>
        <pc:grpChg chg="mod">
          <ac:chgData name="Gaither Stephens" userId="29df725b-6949-4a75-987a-682eaa198516" providerId="ADAL" clId="{EFB6FF42-E1EB-5DC3-B8A2-0953D0BBD302}" dt="2025-10-07T18:55:16.152" v="25506" actId="1035"/>
          <ac:grpSpMkLst>
            <pc:docMk/>
            <pc:sldMk cId="2934359124" sldId="379"/>
            <ac:grpSpMk id="24" creationId="{59FF856A-4D5C-5905-A4C1-4044BC06C3A3}"/>
          </ac:grpSpMkLst>
        </pc:grpChg>
        <pc:grpChg chg="mod">
          <ac:chgData name="Gaither Stephens" userId="29df725b-6949-4a75-987a-682eaa198516" providerId="ADAL" clId="{EFB6FF42-E1EB-5DC3-B8A2-0953D0BBD302}" dt="2025-10-07T18:55:16.152" v="25506" actId="1035"/>
          <ac:grpSpMkLst>
            <pc:docMk/>
            <pc:sldMk cId="2934359124" sldId="379"/>
            <ac:grpSpMk id="41" creationId="{03A589D0-A40F-12A9-73D1-32E423E2C32E}"/>
          </ac:grpSpMkLst>
        </pc:grpChg>
        <pc:grpChg chg="mod">
          <ac:chgData name="Gaither Stephens" userId="29df725b-6949-4a75-987a-682eaa198516" providerId="ADAL" clId="{EFB6FF42-E1EB-5DC3-B8A2-0953D0BBD302}" dt="2025-10-07T18:55:16.152" v="25506" actId="1035"/>
          <ac:grpSpMkLst>
            <pc:docMk/>
            <pc:sldMk cId="2934359124" sldId="379"/>
            <ac:grpSpMk id="49" creationId="{7CB4E7E6-BB97-25FC-C043-E3705BC40876}"/>
          </ac:grpSpMkLst>
        </pc:grpChg>
        <pc:grpChg chg="mod">
          <ac:chgData name="Gaither Stephens" userId="29df725b-6949-4a75-987a-682eaa198516" providerId="ADAL" clId="{EFB6FF42-E1EB-5DC3-B8A2-0953D0BBD302}" dt="2025-10-07T18:55:16.152" v="25506" actId="1035"/>
          <ac:grpSpMkLst>
            <pc:docMk/>
            <pc:sldMk cId="2934359124" sldId="379"/>
            <ac:grpSpMk id="54" creationId="{4FDDEB7A-0517-0AE2-10D5-1F8F858A537B}"/>
          </ac:grpSpMkLst>
        </pc:grpChg>
        <pc:grpChg chg="mod">
          <ac:chgData name="Gaither Stephens" userId="29df725b-6949-4a75-987a-682eaa198516" providerId="ADAL" clId="{EFB6FF42-E1EB-5DC3-B8A2-0953D0BBD302}" dt="2025-10-07T18:55:16.152" v="25506" actId="1035"/>
          <ac:grpSpMkLst>
            <pc:docMk/>
            <pc:sldMk cId="2934359124" sldId="379"/>
            <ac:grpSpMk id="58" creationId="{47C36562-2D11-0AAA-4B51-76C23B9692A0}"/>
          </ac:grpSpMkLst>
        </pc:grpChg>
        <pc:picChg chg="mod topLvl">
          <ac:chgData name="Gaither Stephens" userId="29df725b-6949-4a75-987a-682eaa198516" providerId="ADAL" clId="{EFB6FF42-E1EB-5DC3-B8A2-0953D0BBD302}" dt="2025-10-07T18:55:16.152" v="25506" actId="1035"/>
          <ac:picMkLst>
            <pc:docMk/>
            <pc:sldMk cId="2934359124" sldId="379"/>
            <ac:picMk id="45" creationId="{506570A2-E9EF-19AB-4FD2-8EBA93C5C7E7}"/>
          </ac:picMkLst>
        </pc:picChg>
        <pc:inkChg chg="add">
          <ac:chgData name="Gaither Stephens" userId="29df725b-6949-4a75-987a-682eaa198516" providerId="ADAL" clId="{EFB6FF42-E1EB-5DC3-B8A2-0953D0BBD302}" dt="2025-10-07T18:45:24.533" v="25190"/>
          <ac:inkMkLst>
            <pc:docMk/>
            <pc:sldMk cId="2934359124" sldId="379"/>
            <ac:inkMk id="3" creationId="{48BCB389-1B7C-6E2A-DFD7-A5436E5923D9}"/>
          </ac:inkMkLst>
        </pc:inkChg>
        <pc:inkChg chg="add mod">
          <ac:chgData name="Gaither Stephens" userId="29df725b-6949-4a75-987a-682eaa198516" providerId="ADAL" clId="{EFB6FF42-E1EB-5DC3-B8A2-0953D0BBD302}" dt="2025-10-07T18:49:30.306" v="25320" actId="1035"/>
          <ac:inkMkLst>
            <pc:docMk/>
            <pc:sldMk cId="2934359124" sldId="379"/>
            <ac:inkMk id="5" creationId="{9E3ADB22-B4FE-7757-FFC6-5B9D1EBE3B62}"/>
          </ac:inkMkLst>
        </pc:inkChg>
        <pc:inkChg chg="add">
          <ac:chgData name="Gaither Stephens" userId="29df725b-6949-4a75-987a-682eaa198516" providerId="ADAL" clId="{EFB6FF42-E1EB-5DC3-B8A2-0953D0BBD302}" dt="2025-10-07T18:46:10.084" v="25198" actId="9405"/>
          <ac:inkMkLst>
            <pc:docMk/>
            <pc:sldMk cId="2934359124" sldId="379"/>
            <ac:inkMk id="10" creationId="{B56F9FE1-FC69-440F-085D-191E67F18BDF}"/>
          </ac:inkMkLst>
        </pc:inkChg>
        <pc:inkChg chg="add">
          <ac:chgData name="Gaither Stephens" userId="29df725b-6949-4a75-987a-682eaa198516" providerId="ADAL" clId="{EFB6FF42-E1EB-5DC3-B8A2-0953D0BBD302}" dt="2025-10-07T18:46:14.538" v="25199" actId="9405"/>
          <ac:inkMkLst>
            <pc:docMk/>
            <pc:sldMk cId="2934359124" sldId="379"/>
            <ac:inkMk id="11" creationId="{9F889DDA-5FA1-9CE1-8A0E-FBE16AE1A239}"/>
          </ac:inkMkLst>
        </pc:inkChg>
        <pc:inkChg chg="add">
          <ac:chgData name="Gaither Stephens" userId="29df725b-6949-4a75-987a-682eaa198516" providerId="ADAL" clId="{EFB6FF42-E1EB-5DC3-B8A2-0953D0BBD302}" dt="2025-10-07T18:46:19.918" v="25200" actId="9405"/>
          <ac:inkMkLst>
            <pc:docMk/>
            <pc:sldMk cId="2934359124" sldId="379"/>
            <ac:inkMk id="12" creationId="{5201A09C-E52C-0886-D6FC-53A279DE0A0C}"/>
          </ac:inkMkLst>
        </pc:inkChg>
        <pc:inkChg chg="add mod">
          <ac:chgData name="Gaither Stephens" userId="29df725b-6949-4a75-987a-682eaa198516" providerId="ADAL" clId="{EFB6FF42-E1EB-5DC3-B8A2-0953D0BBD302}" dt="2025-10-07T18:46:37.218" v="25205"/>
          <ac:inkMkLst>
            <pc:docMk/>
            <pc:sldMk cId="2934359124" sldId="379"/>
            <ac:inkMk id="14" creationId="{EB76592D-9110-6006-230A-EACE3EC28051}"/>
          </ac:inkMkLst>
        </pc:inkChg>
        <pc:inkChg chg="mod">
          <ac:chgData name="Gaither Stephens" userId="29df725b-6949-4a75-987a-682eaa198516" providerId="ADAL" clId="{EFB6FF42-E1EB-5DC3-B8A2-0953D0BBD302}" dt="2025-10-07T18:44:30.917" v="25184" actId="1076"/>
          <ac:inkMkLst>
            <pc:docMk/>
            <pc:sldMk cId="2934359124" sldId="379"/>
            <ac:inkMk id="17" creationId="{77BE8C9A-02CB-CF7E-9B42-0DD5F04A194B}"/>
          </ac:inkMkLst>
        </pc:inkChg>
        <pc:inkChg chg="add mod">
          <ac:chgData name="Gaither Stephens" userId="29df725b-6949-4a75-987a-682eaa198516" providerId="ADAL" clId="{EFB6FF42-E1EB-5DC3-B8A2-0953D0BBD302}" dt="2025-10-07T18:46:37.218" v="25205"/>
          <ac:inkMkLst>
            <pc:docMk/>
            <pc:sldMk cId="2934359124" sldId="379"/>
            <ac:inkMk id="18" creationId="{C04DDD76-55A1-89A2-1E83-F64BA60F23FA}"/>
          </ac:inkMkLst>
        </pc:inkChg>
        <pc:inkChg chg="add mod">
          <ac:chgData name="Gaither Stephens" userId="29df725b-6949-4a75-987a-682eaa198516" providerId="ADAL" clId="{EFB6FF42-E1EB-5DC3-B8A2-0953D0BBD302}" dt="2025-10-07T18:46:37.218" v="25205"/>
          <ac:inkMkLst>
            <pc:docMk/>
            <pc:sldMk cId="2934359124" sldId="379"/>
            <ac:inkMk id="22" creationId="{63E90058-CC3F-595E-B80F-7B843C649B66}"/>
          </ac:inkMkLst>
        </pc:inkChg>
        <pc:inkChg chg="add mod">
          <ac:chgData name="Gaither Stephens" userId="29df725b-6949-4a75-987a-682eaa198516" providerId="ADAL" clId="{EFB6FF42-E1EB-5DC3-B8A2-0953D0BBD302}" dt="2025-10-07T18:46:45.016" v="25210"/>
          <ac:inkMkLst>
            <pc:docMk/>
            <pc:sldMk cId="2934359124" sldId="379"/>
            <ac:inkMk id="27" creationId="{75077FB1-B597-8E04-0EEC-3FCAD395DE87}"/>
          </ac:inkMkLst>
        </pc:inkChg>
        <pc:inkChg chg="add mod">
          <ac:chgData name="Gaither Stephens" userId="29df725b-6949-4a75-987a-682eaa198516" providerId="ADAL" clId="{EFB6FF42-E1EB-5DC3-B8A2-0953D0BBD302}" dt="2025-10-07T18:46:51.240" v="25213"/>
          <ac:inkMkLst>
            <pc:docMk/>
            <pc:sldMk cId="2934359124" sldId="379"/>
            <ac:inkMk id="33" creationId="{B3BF8D3E-4762-4898-565F-ACF88D216DB9}"/>
          </ac:inkMkLst>
        </pc:inkChg>
        <pc:inkChg chg="add mod">
          <ac:chgData name="Gaither Stephens" userId="29df725b-6949-4a75-987a-682eaa198516" providerId="ADAL" clId="{EFB6FF42-E1EB-5DC3-B8A2-0953D0BBD302}" dt="2025-10-07T18:46:51.240" v="25213"/>
          <ac:inkMkLst>
            <pc:docMk/>
            <pc:sldMk cId="2934359124" sldId="379"/>
            <ac:inkMk id="34" creationId="{A64EE525-770A-052D-16DC-6CA0F6523129}"/>
          </ac:inkMkLst>
        </pc:inkChg>
        <pc:inkChg chg="add">
          <ac:chgData name="Gaither Stephens" userId="29df725b-6949-4a75-987a-682eaa198516" providerId="ADAL" clId="{EFB6FF42-E1EB-5DC3-B8A2-0953D0BBD302}" dt="2025-10-07T18:46:56.486" v="25214" actId="9405"/>
          <ac:inkMkLst>
            <pc:docMk/>
            <pc:sldMk cId="2934359124" sldId="379"/>
            <ac:inkMk id="42" creationId="{7753E51A-4BB9-7D92-06B2-0D4802B4EEFC}"/>
          </ac:inkMkLst>
        </pc:inkChg>
        <pc:inkChg chg="add mod">
          <ac:chgData name="Gaither Stephens" userId="29df725b-6949-4a75-987a-682eaa198516" providerId="ADAL" clId="{EFB6FF42-E1EB-5DC3-B8A2-0953D0BBD302}" dt="2025-10-07T18:47:01.683" v="25217"/>
          <ac:inkMkLst>
            <pc:docMk/>
            <pc:sldMk cId="2934359124" sldId="379"/>
            <ac:inkMk id="43" creationId="{BFEA4258-7F21-8357-E4AC-C227DD491936}"/>
          </ac:inkMkLst>
        </pc:inkChg>
        <pc:inkChg chg="add mod">
          <ac:chgData name="Gaither Stephens" userId="29df725b-6949-4a75-987a-682eaa198516" providerId="ADAL" clId="{EFB6FF42-E1EB-5DC3-B8A2-0953D0BBD302}" dt="2025-10-07T18:47:01.683" v="25217"/>
          <ac:inkMkLst>
            <pc:docMk/>
            <pc:sldMk cId="2934359124" sldId="379"/>
            <ac:inkMk id="44" creationId="{3F161F29-2521-5B11-F037-4879A29EF32E}"/>
          </ac:inkMkLst>
        </pc:inkChg>
        <pc:inkChg chg="add mod">
          <ac:chgData name="Gaither Stephens" userId="29df725b-6949-4a75-987a-682eaa198516" providerId="ADAL" clId="{EFB6FF42-E1EB-5DC3-B8A2-0953D0BBD302}" dt="2025-10-07T18:47:08.287" v="25221"/>
          <ac:inkMkLst>
            <pc:docMk/>
            <pc:sldMk cId="2934359124" sldId="379"/>
            <ac:inkMk id="50" creationId="{9697CDAF-9BB8-75BC-3368-233E1CB7072F}"/>
          </ac:inkMkLst>
        </pc:inkChg>
        <pc:inkChg chg="add mod">
          <ac:chgData name="Gaither Stephens" userId="29df725b-6949-4a75-987a-682eaa198516" providerId="ADAL" clId="{EFB6FF42-E1EB-5DC3-B8A2-0953D0BBD302}" dt="2025-10-07T18:47:08.287" v="25221"/>
          <ac:inkMkLst>
            <pc:docMk/>
            <pc:sldMk cId="2934359124" sldId="379"/>
            <ac:inkMk id="51" creationId="{EC003EB6-9F78-E7C2-BB3A-5E569076CF31}"/>
          </ac:inkMkLst>
        </pc:inkChg>
        <pc:inkChg chg="add mod">
          <ac:chgData name="Gaither Stephens" userId="29df725b-6949-4a75-987a-682eaa198516" providerId="ADAL" clId="{EFB6FF42-E1EB-5DC3-B8A2-0953D0BBD302}" dt="2025-10-07T18:47:08.287" v="25221"/>
          <ac:inkMkLst>
            <pc:docMk/>
            <pc:sldMk cId="2934359124" sldId="379"/>
            <ac:inkMk id="52" creationId="{6AF92B0E-09C8-0FFF-80B7-4E711FACD95E}"/>
          </ac:inkMkLst>
        </pc:inkChg>
        <pc:inkChg chg="add mod">
          <ac:chgData name="Gaither Stephens" userId="29df725b-6949-4a75-987a-682eaa198516" providerId="ADAL" clId="{EFB6FF42-E1EB-5DC3-B8A2-0953D0BBD302}" dt="2025-10-07T18:47:14.900" v="25224"/>
          <ac:inkMkLst>
            <pc:docMk/>
            <pc:sldMk cId="2934359124" sldId="379"/>
            <ac:inkMk id="55" creationId="{A278570F-FAEC-883C-9549-98F538811ADC}"/>
          </ac:inkMkLst>
        </pc:inkChg>
        <pc:inkChg chg="add mod">
          <ac:chgData name="Gaither Stephens" userId="29df725b-6949-4a75-987a-682eaa198516" providerId="ADAL" clId="{EFB6FF42-E1EB-5DC3-B8A2-0953D0BBD302}" dt="2025-10-07T18:47:14.900" v="25224"/>
          <ac:inkMkLst>
            <pc:docMk/>
            <pc:sldMk cId="2934359124" sldId="379"/>
            <ac:inkMk id="56" creationId="{40D60E15-66C7-36DB-077F-89B3CAC19A9E}"/>
          </ac:inkMkLst>
        </pc:inkChg>
        <pc:inkChg chg="add">
          <ac:chgData name="Gaither Stephens" userId="29df725b-6949-4a75-987a-682eaa198516" providerId="ADAL" clId="{EFB6FF42-E1EB-5DC3-B8A2-0953D0BBD302}" dt="2025-10-07T18:47:28.234" v="25226"/>
          <ac:inkMkLst>
            <pc:docMk/>
            <pc:sldMk cId="2934359124" sldId="379"/>
            <ac:inkMk id="60" creationId="{FD2ADBC8-E289-B822-9B1D-29B7026A7D25}"/>
          </ac:inkMkLst>
        </pc:inkChg>
        <pc:inkChg chg="add del">
          <ac:chgData name="Gaither Stephens" userId="29df725b-6949-4a75-987a-682eaa198516" providerId="ADAL" clId="{EFB6FF42-E1EB-5DC3-B8A2-0953D0BBD302}" dt="2025-10-07T18:49:40.044" v="25334" actId="9405"/>
          <ac:inkMkLst>
            <pc:docMk/>
            <pc:sldMk cId="2934359124" sldId="379"/>
            <ac:inkMk id="61" creationId="{13ABC069-57EC-802B-E091-9ACBB5A83D8C}"/>
          </ac:inkMkLst>
        </pc:inkChg>
      </pc:sldChg>
      <pc:sldChg chg="addSp delSp modSp add mod modAnim modNotes modNotesTx">
        <pc:chgData name="Gaither Stephens" userId="29df725b-6949-4a75-987a-682eaa198516" providerId="ADAL" clId="{EFB6FF42-E1EB-5DC3-B8A2-0953D0BBD302}" dt="2025-10-13T17:48:31.621" v="33664"/>
        <pc:sldMkLst>
          <pc:docMk/>
          <pc:sldMk cId="2263578739" sldId="380"/>
        </pc:sldMkLst>
        <pc:spChg chg="mod">
          <ac:chgData name="Gaither Stephens" userId="29df725b-6949-4a75-987a-682eaa198516" providerId="ADAL" clId="{EFB6FF42-E1EB-5DC3-B8A2-0953D0BBD302}" dt="2025-10-07T19:06:06.692" v="25782" actId="1076"/>
          <ac:spMkLst>
            <pc:docMk/>
            <pc:sldMk cId="2263578739" sldId="380"/>
            <ac:spMk id="2" creationId="{8D51F8D9-0AF6-BA3E-B465-76041D4BACA0}"/>
          </ac:spMkLst>
        </pc:spChg>
        <pc:spChg chg="add mod">
          <ac:chgData name="Gaither Stephens" userId="29df725b-6949-4a75-987a-682eaa198516" providerId="ADAL" clId="{EFB6FF42-E1EB-5DC3-B8A2-0953D0BBD302}" dt="2025-10-07T19:11:10.009" v="25857" actId="115"/>
          <ac:spMkLst>
            <pc:docMk/>
            <pc:sldMk cId="2263578739" sldId="380"/>
            <ac:spMk id="32" creationId="{4B9CDCDB-F5D7-20FB-B4A9-599A97034265}"/>
          </ac:spMkLst>
        </pc:spChg>
        <pc:spChg chg="add mod">
          <ac:chgData name="Gaither Stephens" userId="29df725b-6949-4a75-987a-682eaa198516" providerId="ADAL" clId="{EFB6FF42-E1EB-5DC3-B8A2-0953D0BBD302}" dt="2025-10-07T19:09:37.973" v="25846" actId="1035"/>
          <ac:spMkLst>
            <pc:docMk/>
            <pc:sldMk cId="2263578739" sldId="380"/>
            <ac:spMk id="42" creationId="{EB41243E-EBA6-E6D5-8FDC-65C3F754AE02}"/>
          </ac:spMkLst>
        </pc:spChg>
        <pc:spChg chg="add mod">
          <ac:chgData name="Gaither Stephens" userId="29df725b-6949-4a75-987a-682eaa198516" providerId="ADAL" clId="{EFB6FF42-E1EB-5DC3-B8A2-0953D0BBD302}" dt="2025-10-07T19:09:37.973" v="25846" actId="1035"/>
          <ac:spMkLst>
            <pc:docMk/>
            <pc:sldMk cId="2263578739" sldId="380"/>
            <ac:spMk id="43" creationId="{804C5FB0-1B72-7C99-8222-C59EB3BB5008}"/>
          </ac:spMkLst>
        </pc:spChg>
        <pc:spChg chg="add mod">
          <ac:chgData name="Gaither Stephens" userId="29df725b-6949-4a75-987a-682eaa198516" providerId="ADAL" clId="{EFB6FF42-E1EB-5DC3-B8A2-0953D0BBD302}" dt="2025-10-07T19:09:37.973" v="25846" actId="1035"/>
          <ac:spMkLst>
            <pc:docMk/>
            <pc:sldMk cId="2263578739" sldId="380"/>
            <ac:spMk id="44" creationId="{F36B84E1-C8B5-B69F-6AF6-304E41B6FCFC}"/>
          </ac:spMkLst>
        </pc:spChg>
        <pc:spChg chg="add mod">
          <ac:chgData name="Gaither Stephens" userId="29df725b-6949-4a75-987a-682eaa198516" providerId="ADAL" clId="{EFB6FF42-E1EB-5DC3-B8A2-0953D0BBD302}" dt="2025-10-07T19:09:37.973" v="25846" actId="1035"/>
          <ac:spMkLst>
            <pc:docMk/>
            <pc:sldMk cId="2263578739" sldId="380"/>
            <ac:spMk id="46" creationId="{AF5D10D5-E048-65C2-4874-521B778AEC06}"/>
          </ac:spMkLst>
        </pc:spChg>
        <pc:spChg chg="mod">
          <ac:chgData name="Gaither Stephens" userId="29df725b-6949-4a75-987a-682eaa198516" providerId="ADAL" clId="{EFB6FF42-E1EB-5DC3-B8A2-0953D0BBD302}" dt="2025-10-07T18:59:16.664" v="25624" actId="20577"/>
          <ac:spMkLst>
            <pc:docMk/>
            <pc:sldMk cId="2263578739" sldId="380"/>
            <ac:spMk id="227" creationId="{45E89862-33EA-2CE4-86A1-98FA9AD20C4B}"/>
          </ac:spMkLst>
        </pc:spChg>
        <pc:grpChg chg="add mod">
          <ac:chgData name="Gaither Stephens" userId="29df725b-6949-4a75-987a-682eaa198516" providerId="ADAL" clId="{EFB6FF42-E1EB-5DC3-B8A2-0953D0BBD302}" dt="2025-10-07T19:09:37.973" v="25846" actId="1035"/>
          <ac:grpSpMkLst>
            <pc:docMk/>
            <pc:sldMk cId="2263578739" sldId="380"/>
            <ac:grpSpMk id="53" creationId="{5CA3FCED-5053-5BC7-E0D2-78517843B8A2}"/>
          </ac:grpSpMkLst>
        </pc:grpChg>
        <pc:grpChg chg="add mod">
          <ac:chgData name="Gaither Stephens" userId="29df725b-6949-4a75-987a-682eaa198516" providerId="ADAL" clId="{EFB6FF42-E1EB-5DC3-B8A2-0953D0BBD302}" dt="2025-10-07T19:09:37.973" v="25846" actId="1035"/>
          <ac:grpSpMkLst>
            <pc:docMk/>
            <pc:sldMk cId="2263578739" sldId="380"/>
            <ac:grpSpMk id="196" creationId="{86D7DA26-6974-6DAC-A329-7BC5AB90CC7D}"/>
          </ac:grpSpMkLst>
        </pc:grpChg>
        <pc:grpChg chg="mod">
          <ac:chgData name="Gaither Stephens" userId="29df725b-6949-4a75-987a-682eaa198516" providerId="ADAL" clId="{EFB6FF42-E1EB-5DC3-B8A2-0953D0BBD302}" dt="2025-10-07T19:09:37.973" v="25846" actId="1035"/>
          <ac:grpSpMkLst>
            <pc:docMk/>
            <pc:sldMk cId="2263578739" sldId="380"/>
            <ac:grpSpMk id="211" creationId="{F1FC9D59-EDBE-F7D5-C813-778AA6CA6EE1}"/>
          </ac:grpSpMkLst>
        </pc:grpChg>
        <pc:picChg chg="add mod">
          <ac:chgData name="Gaither Stephens" userId="29df725b-6949-4a75-987a-682eaa198516" providerId="ADAL" clId="{EFB6FF42-E1EB-5DC3-B8A2-0953D0BBD302}" dt="2025-10-07T19:11:13.527" v="25859" actId="1076"/>
          <ac:picMkLst>
            <pc:docMk/>
            <pc:sldMk cId="2263578739" sldId="380"/>
            <ac:picMk id="47" creationId="{48354D6E-218E-9CAB-DD35-AD81B9BA2B31}"/>
          </ac:picMkLst>
        </pc:picChg>
        <pc:inkChg chg="add del mod">
          <ac:chgData name="Gaither Stephens" userId="29df725b-6949-4a75-987a-682eaa198516" providerId="ADAL" clId="{EFB6FF42-E1EB-5DC3-B8A2-0953D0BBD302}" dt="2025-10-07T19:09:24.616" v="25836" actId="1076"/>
          <ac:inkMkLst>
            <pc:docMk/>
            <pc:sldMk cId="2263578739" sldId="380"/>
            <ac:inkMk id="4" creationId="{DB2CF332-5A1C-1198-1874-9A3AC6DEAB11}"/>
          </ac:inkMkLst>
        </pc:inkChg>
        <pc:inkChg chg="mod">
          <ac:chgData name="Gaither Stephens" userId="29df725b-6949-4a75-987a-682eaa198516" providerId="ADAL" clId="{EFB6FF42-E1EB-5DC3-B8A2-0953D0BBD302}" dt="2025-10-07T19:09:37.973" v="25846" actId="1035"/>
          <ac:inkMkLst>
            <pc:docMk/>
            <pc:sldMk cId="2263578739" sldId="380"/>
            <ac:inkMk id="34" creationId="{D6E98D89-8D49-5BE0-15F1-563C5B46EA96}"/>
          </ac:inkMkLst>
        </pc:inkChg>
        <pc:inkChg chg="mod">
          <ac:chgData name="Gaither Stephens" userId="29df725b-6949-4a75-987a-682eaa198516" providerId="ADAL" clId="{EFB6FF42-E1EB-5DC3-B8A2-0953D0BBD302}" dt="2025-10-07T19:09:37.973" v="25846" actId="1035"/>
          <ac:inkMkLst>
            <pc:docMk/>
            <pc:sldMk cId="2263578739" sldId="380"/>
            <ac:inkMk id="199" creationId="{9F4DFAF6-3F86-2722-7462-9FED6DBA19E9}"/>
          </ac:inkMkLst>
        </pc:inkChg>
        <pc:inkChg chg="add">
          <ac:chgData name="Gaither Stephens" userId="29df725b-6949-4a75-987a-682eaa198516" providerId="ADAL" clId="{EFB6FF42-E1EB-5DC3-B8A2-0953D0BBD302}" dt="2025-10-07T19:07:57.388" v="25815"/>
          <ac:inkMkLst>
            <pc:docMk/>
            <pc:sldMk cId="2263578739" sldId="380"/>
            <ac:inkMk id="200" creationId="{A7114A35-7BEC-E9C0-1578-17D06691C23E}"/>
          </ac:inkMkLst>
        </pc:inkChg>
        <pc:inkChg chg="add">
          <ac:chgData name="Gaither Stephens" userId="29df725b-6949-4a75-987a-682eaa198516" providerId="ADAL" clId="{EFB6FF42-E1EB-5DC3-B8A2-0953D0BBD302}" dt="2025-10-07T19:08:11.369" v="25816" actId="9405"/>
          <ac:inkMkLst>
            <pc:docMk/>
            <pc:sldMk cId="2263578739" sldId="380"/>
            <ac:inkMk id="201" creationId="{0CAEEC75-4319-3E39-2852-BE87842920F2}"/>
          </ac:inkMkLst>
        </pc:inkChg>
        <pc:inkChg chg="add">
          <ac:chgData name="Gaither Stephens" userId="29df725b-6949-4a75-987a-682eaa198516" providerId="ADAL" clId="{EFB6FF42-E1EB-5DC3-B8A2-0953D0BBD302}" dt="2025-10-07T19:08:34.769" v="25823" actId="9405"/>
          <ac:inkMkLst>
            <pc:docMk/>
            <pc:sldMk cId="2263578739" sldId="380"/>
            <ac:inkMk id="203" creationId="{5ED34BFD-65F5-3752-FDFB-3777E253CDFC}"/>
          </ac:inkMkLst>
        </pc:inkChg>
        <pc:inkChg chg="add mod">
          <ac:chgData name="Gaither Stephens" userId="29df725b-6949-4a75-987a-682eaa198516" providerId="ADAL" clId="{EFB6FF42-E1EB-5DC3-B8A2-0953D0BBD302}" dt="2025-10-07T19:08:58.304" v="25829"/>
          <ac:inkMkLst>
            <pc:docMk/>
            <pc:sldMk cId="2263578739" sldId="380"/>
            <ac:inkMk id="204" creationId="{3C21B419-7237-CB5F-4AD5-FEE501E8A2AB}"/>
          </ac:inkMkLst>
        </pc:inkChg>
        <pc:inkChg chg="add mod">
          <ac:chgData name="Gaither Stephens" userId="29df725b-6949-4a75-987a-682eaa198516" providerId="ADAL" clId="{EFB6FF42-E1EB-5DC3-B8A2-0953D0BBD302}" dt="2025-10-07T19:08:58.304" v="25829"/>
          <ac:inkMkLst>
            <pc:docMk/>
            <pc:sldMk cId="2263578739" sldId="380"/>
            <ac:inkMk id="205" creationId="{C275B464-3FF5-E2D1-6C5D-E926283011CA}"/>
          </ac:inkMkLst>
        </pc:inkChg>
        <pc:inkChg chg="add mod">
          <ac:chgData name="Gaither Stephens" userId="29df725b-6949-4a75-987a-682eaa198516" providerId="ADAL" clId="{EFB6FF42-E1EB-5DC3-B8A2-0953D0BBD302}" dt="2025-10-07T19:08:58.304" v="25829"/>
          <ac:inkMkLst>
            <pc:docMk/>
            <pc:sldMk cId="2263578739" sldId="380"/>
            <ac:inkMk id="206" creationId="{558DF1E9-DC0B-F23E-B17C-7D20FF443B2A}"/>
          </ac:inkMkLst>
        </pc:inkChg>
        <pc:inkChg chg="add mod">
          <ac:chgData name="Gaither Stephens" userId="29df725b-6949-4a75-987a-682eaa198516" providerId="ADAL" clId="{EFB6FF42-E1EB-5DC3-B8A2-0953D0BBD302}" dt="2025-10-07T19:08:58.304" v="25829"/>
          <ac:inkMkLst>
            <pc:docMk/>
            <pc:sldMk cId="2263578739" sldId="380"/>
            <ac:inkMk id="209" creationId="{CB4C7484-1048-60B8-A3FB-70D97147625A}"/>
          </ac:inkMkLst>
        </pc:inkChg>
        <pc:inkChg chg="add del mod">
          <ac:chgData name="Gaither Stephens" userId="29df725b-6949-4a75-987a-682eaa198516" providerId="ADAL" clId="{EFB6FF42-E1EB-5DC3-B8A2-0953D0BBD302}" dt="2025-10-07T19:10:02.657" v="25855" actId="478"/>
          <ac:inkMkLst>
            <pc:docMk/>
            <pc:sldMk cId="2263578739" sldId="380"/>
            <ac:inkMk id="214" creationId="{E3B2A287-E6E4-65B9-CE9C-A0829A853C78}"/>
          </ac:inkMkLst>
        </pc:inkChg>
      </pc:sldChg>
      <pc:sldChg chg="addSp delSp modSp add mod modAnim modNotes modNotesTx">
        <pc:chgData name="Gaither Stephens" userId="29df725b-6949-4a75-987a-682eaa198516" providerId="ADAL" clId="{EFB6FF42-E1EB-5DC3-B8A2-0953D0BBD302}" dt="2025-10-13T17:49:02.009" v="33670"/>
        <pc:sldMkLst>
          <pc:docMk/>
          <pc:sldMk cId="4064420974" sldId="381"/>
        </pc:sldMkLst>
        <pc:spChg chg="mod">
          <ac:chgData name="Gaither Stephens" userId="29df725b-6949-4a75-987a-682eaa198516" providerId="ADAL" clId="{EFB6FF42-E1EB-5DC3-B8A2-0953D0BBD302}" dt="2025-10-07T19:19:36.134" v="25951" actId="20577"/>
          <ac:spMkLst>
            <pc:docMk/>
            <pc:sldMk cId="4064420974" sldId="381"/>
            <ac:spMk id="2" creationId="{AFE7781F-E714-96DB-5555-FEB149570697}"/>
          </ac:spMkLst>
        </pc:spChg>
        <pc:spChg chg="add mod">
          <ac:chgData name="Gaither Stephens" userId="29df725b-6949-4a75-987a-682eaa198516" providerId="ADAL" clId="{EFB6FF42-E1EB-5DC3-B8A2-0953D0BBD302}" dt="2025-10-09T16:09:43.752" v="30584" actId="179"/>
          <ac:spMkLst>
            <pc:docMk/>
            <pc:sldMk cId="4064420974" sldId="381"/>
            <ac:spMk id="3" creationId="{6A410B98-A19A-90EF-36B9-035A804BEB7D}"/>
          </ac:spMkLst>
        </pc:spChg>
        <pc:spChg chg="mod">
          <ac:chgData name="Gaither Stephens" userId="29df725b-6949-4a75-987a-682eaa198516" providerId="ADAL" clId="{EFB6FF42-E1EB-5DC3-B8A2-0953D0BBD302}" dt="2025-10-07T19:22:19.598" v="25986" actId="113"/>
          <ac:spMkLst>
            <pc:docMk/>
            <pc:sldMk cId="4064420974" sldId="381"/>
            <ac:spMk id="227" creationId="{9D90B770-7724-2324-2B48-A573989D8972}"/>
          </ac:spMkLst>
        </pc:spChg>
        <pc:picChg chg="mod">
          <ac:chgData name="Gaither Stephens" userId="29df725b-6949-4a75-987a-682eaa198516" providerId="ADAL" clId="{EFB6FF42-E1EB-5DC3-B8A2-0953D0BBD302}" dt="2025-10-07T19:29:59.851" v="26115" actId="1076"/>
          <ac:picMkLst>
            <pc:docMk/>
            <pc:sldMk cId="4064420974" sldId="381"/>
            <ac:picMk id="47" creationId="{2A02187F-19A3-153C-4480-20660C8EB16A}"/>
          </ac:picMkLst>
        </pc:picChg>
        <pc:inkChg chg="add">
          <ac:chgData name="Gaither Stephens" userId="29df725b-6949-4a75-987a-682eaa198516" providerId="ADAL" clId="{EFB6FF42-E1EB-5DC3-B8A2-0953D0BBD302}" dt="2025-10-07T19:23:31.606" v="25997" actId="9405"/>
          <ac:inkMkLst>
            <pc:docMk/>
            <pc:sldMk cId="4064420974" sldId="381"/>
            <ac:inkMk id="10" creationId="{BE8D3F12-A857-5112-A64D-752397C44AC5}"/>
          </ac:inkMkLst>
        </pc:inkChg>
      </pc:sldChg>
      <pc:sldChg chg="modSp add mod modAnim modNotes modNotesTx">
        <pc:chgData name="Gaither Stephens" userId="29df725b-6949-4a75-987a-682eaa198516" providerId="ADAL" clId="{EFB6FF42-E1EB-5DC3-B8A2-0953D0BBD302}" dt="2025-10-13T17:49:17.377" v="33673"/>
        <pc:sldMkLst>
          <pc:docMk/>
          <pc:sldMk cId="3281648963" sldId="382"/>
        </pc:sldMkLst>
        <pc:spChg chg="mod">
          <ac:chgData name="Gaither Stephens" userId="29df725b-6949-4a75-987a-682eaa198516" providerId="ADAL" clId="{EFB6FF42-E1EB-5DC3-B8A2-0953D0BBD302}" dt="2025-10-09T19:45:44.966" v="33505" actId="20577"/>
          <ac:spMkLst>
            <pc:docMk/>
            <pc:sldMk cId="3281648963" sldId="382"/>
            <ac:spMk id="2" creationId="{6AD155D1-902B-A817-0016-D169E7D59C5A}"/>
          </ac:spMkLst>
        </pc:spChg>
        <pc:spChg chg="mod">
          <ac:chgData name="Gaither Stephens" userId="29df725b-6949-4a75-987a-682eaa198516" providerId="ADAL" clId="{EFB6FF42-E1EB-5DC3-B8A2-0953D0BBD302}" dt="2025-10-09T16:10:42.700" v="30603" actId="20577"/>
          <ac:spMkLst>
            <pc:docMk/>
            <pc:sldMk cId="3281648963" sldId="382"/>
            <ac:spMk id="3" creationId="{CB642075-B905-6E69-B147-A78CA9A068B5}"/>
          </ac:spMkLst>
        </pc:spChg>
        <pc:spChg chg="mod">
          <ac:chgData name="Gaither Stephens" userId="29df725b-6949-4a75-987a-682eaa198516" providerId="ADAL" clId="{EFB6FF42-E1EB-5DC3-B8A2-0953D0BBD302}" dt="2025-10-07T19:28:11.058" v="26056" actId="20577"/>
          <ac:spMkLst>
            <pc:docMk/>
            <pc:sldMk cId="3281648963" sldId="382"/>
            <ac:spMk id="227" creationId="{646214B7-67B7-46FC-DF18-047EB1AFE3F3}"/>
          </ac:spMkLst>
        </pc:spChg>
        <pc:picChg chg="mod">
          <ac:chgData name="Gaither Stephens" userId="29df725b-6949-4a75-987a-682eaa198516" providerId="ADAL" clId="{EFB6FF42-E1EB-5DC3-B8A2-0953D0BBD302}" dt="2025-10-07T19:29:34.263" v="26112" actId="1076"/>
          <ac:picMkLst>
            <pc:docMk/>
            <pc:sldMk cId="3281648963" sldId="382"/>
            <ac:picMk id="47" creationId="{5E1603AD-1509-4D9C-B46F-C5B79B471D9B}"/>
          </ac:picMkLst>
        </pc:picChg>
      </pc:sldChg>
      <pc:sldChg chg="addSp delSp modSp add mod modAnim modNotes modNotesTx">
        <pc:chgData name="Gaither Stephens" userId="29df725b-6949-4a75-987a-682eaa198516" providerId="ADAL" clId="{EFB6FF42-E1EB-5DC3-B8A2-0953D0BBD302}" dt="2025-10-13T17:49:33.032" v="33676"/>
        <pc:sldMkLst>
          <pc:docMk/>
          <pc:sldMk cId="3518248852" sldId="383"/>
        </pc:sldMkLst>
        <pc:spChg chg="mod">
          <ac:chgData name="Gaither Stephens" userId="29df725b-6949-4a75-987a-682eaa198516" providerId="ADAL" clId="{EFB6FF42-E1EB-5DC3-B8A2-0953D0BBD302}" dt="2025-10-07T19:32:26.362" v="26183" actId="20577"/>
          <ac:spMkLst>
            <pc:docMk/>
            <pc:sldMk cId="3518248852" sldId="383"/>
            <ac:spMk id="2" creationId="{36FFE217-A5C3-75AD-147E-685004B33335}"/>
          </ac:spMkLst>
        </pc:spChg>
        <pc:spChg chg="add mod">
          <ac:chgData name="Gaither Stephens" userId="29df725b-6949-4a75-987a-682eaa198516" providerId="ADAL" clId="{EFB6FF42-E1EB-5DC3-B8A2-0953D0BBD302}" dt="2025-10-08T14:29:59.102" v="26269" actId="113"/>
          <ac:spMkLst>
            <pc:docMk/>
            <pc:sldMk cId="3518248852" sldId="383"/>
            <ac:spMk id="6" creationId="{4F982FEE-360B-69D9-7A36-3C77D0C34E40}"/>
          </ac:spMkLst>
        </pc:spChg>
        <pc:spChg chg="add mod">
          <ac:chgData name="Gaither Stephens" userId="29df725b-6949-4a75-987a-682eaa198516" providerId="ADAL" clId="{EFB6FF42-E1EB-5DC3-B8A2-0953D0BBD302}" dt="2025-10-08T14:29:41.484" v="26265" actId="1076"/>
          <ac:spMkLst>
            <pc:docMk/>
            <pc:sldMk cId="3518248852" sldId="383"/>
            <ac:spMk id="8" creationId="{393EAA5C-354C-7153-EF3E-B4FDC04BC3A9}"/>
          </ac:spMkLst>
        </pc:spChg>
        <pc:spChg chg="mod">
          <ac:chgData name="Gaither Stephens" userId="29df725b-6949-4a75-987a-682eaa198516" providerId="ADAL" clId="{EFB6FF42-E1EB-5DC3-B8A2-0953D0BBD302}" dt="2025-10-07T19:32:17.506" v="26140" actId="20577"/>
          <ac:spMkLst>
            <pc:docMk/>
            <pc:sldMk cId="3518248852" sldId="383"/>
            <ac:spMk id="227" creationId="{CACCCDA9-966F-288D-7C85-AA9F76D4DC4F}"/>
          </ac:spMkLst>
        </pc:spChg>
        <pc:picChg chg="add mod">
          <ac:chgData name="Gaither Stephens" userId="29df725b-6949-4a75-987a-682eaa198516" providerId="ADAL" clId="{EFB6FF42-E1EB-5DC3-B8A2-0953D0BBD302}" dt="2025-10-07T19:34:51.720" v="26195" actId="1076"/>
          <ac:picMkLst>
            <pc:docMk/>
            <pc:sldMk cId="3518248852" sldId="383"/>
            <ac:picMk id="1026" creationId="{3F6D5B76-D8EB-6B49-309F-D5D9F7A55726}"/>
          </ac:picMkLst>
        </pc:picChg>
      </pc:sldChg>
      <pc:sldChg chg="addSp delSp modSp add mod modTransition modAnim modNotes modNotesTx">
        <pc:chgData name="Gaither Stephens" userId="29df725b-6949-4a75-987a-682eaa198516" providerId="ADAL" clId="{EFB6FF42-E1EB-5DC3-B8A2-0953D0BBD302}" dt="2025-10-13T17:58:16.303" v="33773"/>
        <pc:sldMkLst>
          <pc:docMk/>
          <pc:sldMk cId="942751558" sldId="384"/>
        </pc:sldMkLst>
        <pc:spChg chg="mod">
          <ac:chgData name="Gaither Stephens" userId="29df725b-6949-4a75-987a-682eaa198516" providerId="ADAL" clId="{EFB6FF42-E1EB-5DC3-B8A2-0953D0BBD302}" dt="2025-10-08T15:43:33.420" v="26651"/>
          <ac:spMkLst>
            <pc:docMk/>
            <pc:sldMk cId="942751558" sldId="384"/>
            <ac:spMk id="2" creationId="{C086875D-5689-A3DC-FA8F-93E263A3F6BE}"/>
          </ac:spMkLst>
        </pc:spChg>
        <pc:spChg chg="add mod">
          <ac:chgData name="Gaither Stephens" userId="29df725b-6949-4a75-987a-682eaa198516" providerId="ADAL" clId="{EFB6FF42-E1EB-5DC3-B8A2-0953D0BBD302}" dt="2025-10-09T19:52:07.934" v="33571" actId="1076"/>
          <ac:spMkLst>
            <pc:docMk/>
            <pc:sldMk cId="942751558" sldId="384"/>
            <ac:spMk id="18" creationId="{4B6AB6C2-DD74-BD54-F41D-C5855184C135}"/>
          </ac:spMkLst>
        </pc:spChg>
        <pc:spChg chg="mod">
          <ac:chgData name="Gaither Stephens" userId="29df725b-6949-4a75-987a-682eaa198516" providerId="ADAL" clId="{EFB6FF42-E1EB-5DC3-B8A2-0953D0BBD302}" dt="2025-10-08T15:43:26.122" v="26650"/>
          <ac:spMkLst>
            <pc:docMk/>
            <pc:sldMk cId="942751558" sldId="384"/>
            <ac:spMk id="669" creationId="{402D2AC6-B058-8E30-D296-0AC7E2DD6ADB}"/>
          </ac:spMkLst>
        </pc:spChg>
        <pc:picChg chg="add mod">
          <ac:chgData name="Gaither Stephens" userId="29df725b-6949-4a75-987a-682eaa198516" providerId="ADAL" clId="{EFB6FF42-E1EB-5DC3-B8A2-0953D0BBD302}" dt="2025-10-09T19:52:00.003" v="33569" actId="1076"/>
          <ac:picMkLst>
            <pc:docMk/>
            <pc:sldMk cId="942751558" sldId="384"/>
            <ac:picMk id="16" creationId="{28D6E8FA-2750-71BF-9E8F-3B5EB8C45323}"/>
          </ac:picMkLst>
        </pc:picChg>
      </pc:sldChg>
      <pc:sldChg chg="addSp modSp add mod modTransition modAnim modNotes modNotesTx">
        <pc:chgData name="Gaither Stephens" userId="29df725b-6949-4a75-987a-682eaa198516" providerId="ADAL" clId="{EFB6FF42-E1EB-5DC3-B8A2-0953D0BBD302}" dt="2025-10-13T17:58:00.409" v="33770"/>
        <pc:sldMkLst>
          <pc:docMk/>
          <pc:sldMk cId="1640716058" sldId="385"/>
        </pc:sldMkLst>
        <pc:spChg chg="add mod">
          <ac:chgData name="Gaither Stephens" userId="29df725b-6949-4a75-987a-682eaa198516" providerId="ADAL" clId="{EFB6FF42-E1EB-5DC3-B8A2-0953D0BBD302}" dt="2025-10-08T16:04:51.583" v="26777" actId="20577"/>
          <ac:spMkLst>
            <pc:docMk/>
            <pc:sldMk cId="1640716058" sldId="385"/>
            <ac:spMk id="3" creationId="{CBCC6E05-809B-1790-7518-FC0290ECC04F}"/>
          </ac:spMkLst>
        </pc:spChg>
        <pc:picChg chg="mod">
          <ac:chgData name="Gaither Stephens" userId="29df725b-6949-4a75-987a-682eaa198516" providerId="ADAL" clId="{EFB6FF42-E1EB-5DC3-B8A2-0953D0BBD302}" dt="2025-10-08T16:06:10.812" v="26781" actId="14826"/>
          <ac:picMkLst>
            <pc:docMk/>
            <pc:sldMk cId="1640716058" sldId="385"/>
            <ac:picMk id="4" creationId="{B14D994E-C7A1-2E23-6D28-D5B351213D9C}"/>
          </ac:picMkLst>
        </pc:picChg>
      </pc:sldChg>
      <pc:sldChg chg="addSp modSp add mod modTransition modAnim modNotes modNotesTx">
        <pc:chgData name="Gaither Stephens" userId="29df725b-6949-4a75-987a-682eaa198516" providerId="ADAL" clId="{EFB6FF42-E1EB-5DC3-B8A2-0953D0BBD302}" dt="2025-10-13T17:57:22.325" v="33763"/>
        <pc:sldMkLst>
          <pc:docMk/>
          <pc:sldMk cId="794867368" sldId="386"/>
        </pc:sldMkLst>
        <pc:spChg chg="mod">
          <ac:chgData name="Gaither Stephens" userId="29df725b-6949-4a75-987a-682eaa198516" providerId="ADAL" clId="{EFB6FF42-E1EB-5DC3-B8A2-0953D0BBD302}" dt="2025-10-09T16:07:57.882" v="30566"/>
          <ac:spMkLst>
            <pc:docMk/>
            <pc:sldMk cId="794867368" sldId="386"/>
            <ac:spMk id="2" creationId="{2C9079BC-02BA-3835-F047-409F3E48ACEC}"/>
          </ac:spMkLst>
        </pc:spChg>
        <pc:spChg chg="add mod">
          <ac:chgData name="Gaither Stephens" userId="29df725b-6949-4a75-987a-682eaa198516" providerId="ADAL" clId="{EFB6FF42-E1EB-5DC3-B8A2-0953D0BBD302}" dt="2025-10-08T16:00:00.455" v="26738" actId="207"/>
          <ac:spMkLst>
            <pc:docMk/>
            <pc:sldMk cId="794867368" sldId="386"/>
            <ac:spMk id="3" creationId="{C43DBC3A-23E1-589F-17B1-60D3B94B083E}"/>
          </ac:spMkLst>
        </pc:spChg>
        <pc:spChg chg="mod">
          <ac:chgData name="Gaither Stephens" userId="29df725b-6949-4a75-987a-682eaa198516" providerId="ADAL" clId="{EFB6FF42-E1EB-5DC3-B8A2-0953D0BBD302}" dt="2025-10-08T16:00:26.385" v="26742" actId="1076"/>
          <ac:spMkLst>
            <pc:docMk/>
            <pc:sldMk cId="794867368" sldId="386"/>
            <ac:spMk id="8" creationId="{D906FAA3-F355-8ECD-BC89-96E51A5C8EC5}"/>
          </ac:spMkLst>
        </pc:spChg>
        <pc:spChg chg="mod">
          <ac:chgData name="Gaither Stephens" userId="29df725b-6949-4a75-987a-682eaa198516" providerId="ADAL" clId="{EFB6FF42-E1EB-5DC3-B8A2-0953D0BBD302}" dt="2025-10-09T16:05:37.324" v="30527" actId="20577"/>
          <ac:spMkLst>
            <pc:docMk/>
            <pc:sldMk cId="794867368" sldId="386"/>
            <ac:spMk id="669" creationId="{43F29874-9C87-556D-6E2E-475AB6BA217D}"/>
          </ac:spMkLst>
        </pc:spChg>
        <pc:picChg chg="mod">
          <ac:chgData name="Gaither Stephens" userId="29df725b-6949-4a75-987a-682eaa198516" providerId="ADAL" clId="{EFB6FF42-E1EB-5DC3-B8A2-0953D0BBD302}" dt="2025-10-08T15:59:44.204" v="26735" actId="167"/>
          <ac:picMkLst>
            <pc:docMk/>
            <pc:sldMk cId="794867368" sldId="386"/>
            <ac:picMk id="6" creationId="{29D480FC-0924-F449-A6DD-12E827F4A7C7}"/>
          </ac:picMkLst>
        </pc:picChg>
      </pc:sldChg>
      <pc:sldChg chg="addSp delSp modSp add mod modTransition modAnim modNotes modNotesTx">
        <pc:chgData name="Gaither Stephens" userId="29df725b-6949-4a75-987a-682eaa198516" providerId="ADAL" clId="{EFB6FF42-E1EB-5DC3-B8A2-0953D0BBD302}" dt="2025-10-13T17:57:50.953" v="33767"/>
        <pc:sldMkLst>
          <pc:docMk/>
          <pc:sldMk cId="146682148" sldId="387"/>
        </pc:sldMkLst>
        <pc:spChg chg="mod">
          <ac:chgData name="Gaither Stephens" userId="29df725b-6949-4a75-987a-682eaa198516" providerId="ADAL" clId="{EFB6FF42-E1EB-5DC3-B8A2-0953D0BBD302}" dt="2025-10-09T16:08:06.777" v="30567"/>
          <ac:spMkLst>
            <pc:docMk/>
            <pc:sldMk cId="146682148" sldId="387"/>
            <ac:spMk id="2" creationId="{1D5F61B6-ADB9-0054-B41B-0C58EEF12FF9}"/>
          </ac:spMkLst>
        </pc:spChg>
        <pc:spChg chg="add mod">
          <ac:chgData name="Gaither Stephens" userId="29df725b-6949-4a75-987a-682eaa198516" providerId="ADAL" clId="{EFB6FF42-E1EB-5DC3-B8A2-0953D0BBD302}" dt="2025-10-08T16:03:20.134" v="26763" actId="1076"/>
          <ac:spMkLst>
            <pc:docMk/>
            <pc:sldMk cId="146682148" sldId="387"/>
            <ac:spMk id="7" creationId="{0AD79687-2A93-0773-1CBD-2E13229F39DD}"/>
          </ac:spMkLst>
        </pc:spChg>
        <pc:spChg chg="mod">
          <ac:chgData name="Gaither Stephens" userId="29df725b-6949-4a75-987a-682eaa198516" providerId="ADAL" clId="{EFB6FF42-E1EB-5DC3-B8A2-0953D0BBD302}" dt="2025-10-09T16:06:57.959" v="30564" actId="20577"/>
          <ac:spMkLst>
            <pc:docMk/>
            <pc:sldMk cId="146682148" sldId="387"/>
            <ac:spMk id="669" creationId="{60A4BD3C-3F59-4B7E-FE9F-31783C43E3EB}"/>
          </ac:spMkLst>
        </pc:spChg>
        <pc:picChg chg="add mod">
          <ac:chgData name="Gaither Stephens" userId="29df725b-6949-4a75-987a-682eaa198516" providerId="ADAL" clId="{EFB6FF42-E1EB-5DC3-B8A2-0953D0BBD302}" dt="2025-10-09T19:51:42.194" v="33566" actId="1076"/>
          <ac:picMkLst>
            <pc:docMk/>
            <pc:sldMk cId="146682148" sldId="387"/>
            <ac:picMk id="5" creationId="{BC32CE96-3EC2-5FFB-1985-4CA93B012688}"/>
          </ac:picMkLst>
        </pc:picChg>
      </pc:sldChg>
      <pc:sldChg chg="modSp add mod modTransition modAnim modNotes modNotesTx">
        <pc:chgData name="Gaither Stephens" userId="29df725b-6949-4a75-987a-682eaa198516" providerId="ADAL" clId="{EFB6FF42-E1EB-5DC3-B8A2-0953D0BBD302}" dt="2025-10-13T17:58:31.245" v="33778"/>
        <pc:sldMkLst>
          <pc:docMk/>
          <pc:sldMk cId="752821323" sldId="388"/>
        </pc:sldMkLst>
        <pc:spChg chg="mod">
          <ac:chgData name="Gaither Stephens" userId="29df725b-6949-4a75-987a-682eaa198516" providerId="ADAL" clId="{EFB6FF42-E1EB-5DC3-B8A2-0953D0BBD302}" dt="2025-10-08T16:07:54.678" v="26802"/>
          <ac:spMkLst>
            <pc:docMk/>
            <pc:sldMk cId="752821323" sldId="388"/>
            <ac:spMk id="2" creationId="{B119751E-EBFC-AF59-3747-36D6261BA16D}"/>
          </ac:spMkLst>
        </pc:spChg>
        <pc:spChg chg="mod">
          <ac:chgData name="Gaither Stephens" userId="29df725b-6949-4a75-987a-682eaa198516" providerId="ADAL" clId="{EFB6FF42-E1EB-5DC3-B8A2-0953D0BBD302}" dt="2025-10-09T19:52:27.495" v="33574" actId="1076"/>
          <ac:spMkLst>
            <pc:docMk/>
            <pc:sldMk cId="752821323" sldId="388"/>
            <ac:spMk id="18" creationId="{4283EB77-FF24-76C3-AD2C-AEB9C4687B9F}"/>
          </ac:spMkLst>
        </pc:spChg>
        <pc:spChg chg="mod">
          <ac:chgData name="Gaither Stephens" userId="29df725b-6949-4a75-987a-682eaa198516" providerId="ADAL" clId="{EFB6FF42-E1EB-5DC3-B8A2-0953D0BBD302}" dt="2025-10-08T16:07:48.294" v="26801"/>
          <ac:spMkLst>
            <pc:docMk/>
            <pc:sldMk cId="752821323" sldId="388"/>
            <ac:spMk id="669" creationId="{F7CF04A9-6DD9-FE6E-186D-001ABC49496A}"/>
          </ac:spMkLst>
        </pc:spChg>
        <pc:picChg chg="mod">
          <ac:chgData name="Gaither Stephens" userId="29df725b-6949-4a75-987a-682eaa198516" providerId="ADAL" clId="{EFB6FF42-E1EB-5DC3-B8A2-0953D0BBD302}" dt="2025-10-09T19:52:29.931" v="33575" actId="1076"/>
          <ac:picMkLst>
            <pc:docMk/>
            <pc:sldMk cId="752821323" sldId="388"/>
            <ac:picMk id="16" creationId="{40E275BA-03A1-A5BE-FC3C-3A6E3B122F0B}"/>
          </ac:picMkLst>
        </pc:picChg>
      </pc:sldChg>
      <pc:sldChg chg="addSp delSp modSp add mod modTransition modAnim modNotes modNotesTx">
        <pc:chgData name="Gaither Stephens" userId="29df725b-6949-4a75-987a-682eaa198516" providerId="ADAL" clId="{EFB6FF42-E1EB-5DC3-B8A2-0953D0BBD302}" dt="2025-10-13T17:58:38.261" v="33780"/>
        <pc:sldMkLst>
          <pc:docMk/>
          <pc:sldMk cId="171586429" sldId="389"/>
        </pc:sldMkLst>
        <pc:spChg chg="mod">
          <ac:chgData name="Gaither Stephens" userId="29df725b-6949-4a75-987a-682eaa198516" providerId="ADAL" clId="{EFB6FF42-E1EB-5DC3-B8A2-0953D0BBD302}" dt="2025-10-08T16:32:31.359" v="26888"/>
          <ac:spMkLst>
            <pc:docMk/>
            <pc:sldMk cId="171586429" sldId="389"/>
            <ac:spMk id="2" creationId="{1F1C7D90-A137-1710-5F6E-19921DE0749C}"/>
          </ac:spMkLst>
        </pc:spChg>
        <pc:spChg chg="mod">
          <ac:chgData name="Gaither Stephens" userId="29df725b-6949-4a75-987a-682eaa198516" providerId="ADAL" clId="{EFB6FF42-E1EB-5DC3-B8A2-0953D0BBD302}" dt="2025-10-08T16:32:22.388" v="26887"/>
          <ac:spMkLst>
            <pc:docMk/>
            <pc:sldMk cId="171586429" sldId="389"/>
            <ac:spMk id="669" creationId="{FEB73B61-0E2C-27B3-5526-5EEC49D9ECE6}"/>
          </ac:spMkLst>
        </pc:spChg>
        <pc:picChg chg="add mod">
          <ac:chgData name="Gaither Stephens" userId="29df725b-6949-4a75-987a-682eaa198516" providerId="ADAL" clId="{EFB6FF42-E1EB-5DC3-B8A2-0953D0BBD302}" dt="2025-10-08T16:18:54.990" v="26859" actId="14100"/>
          <ac:picMkLst>
            <pc:docMk/>
            <pc:sldMk cId="171586429" sldId="389"/>
            <ac:picMk id="4" creationId="{18585460-1760-5854-39B3-A70B89EA7C3D}"/>
          </ac:picMkLst>
        </pc:picChg>
      </pc:sldChg>
      <pc:sldChg chg="modSp add mod ord modTransition modAnim modNotes modNotesTx">
        <pc:chgData name="Gaither Stephens" userId="29df725b-6949-4a75-987a-682eaa198516" providerId="ADAL" clId="{EFB6FF42-E1EB-5DC3-B8A2-0953D0BBD302}" dt="2025-10-13T17:58:58.539" v="33785"/>
        <pc:sldMkLst>
          <pc:docMk/>
          <pc:sldMk cId="713952337" sldId="390"/>
        </pc:sldMkLst>
        <pc:spChg chg="mod">
          <ac:chgData name="Gaither Stephens" userId="29df725b-6949-4a75-987a-682eaa198516" providerId="ADAL" clId="{EFB6FF42-E1EB-5DC3-B8A2-0953D0BBD302}" dt="2025-10-08T16:33:25.851" v="26896"/>
          <ac:spMkLst>
            <pc:docMk/>
            <pc:sldMk cId="713952337" sldId="390"/>
            <ac:spMk id="2" creationId="{6E0076A8-AB0E-189E-7450-D0A0C6090884}"/>
          </ac:spMkLst>
        </pc:spChg>
        <pc:spChg chg="mod">
          <ac:chgData name="Gaither Stephens" userId="29df725b-6949-4a75-987a-682eaa198516" providerId="ADAL" clId="{EFB6FF42-E1EB-5DC3-B8A2-0953D0BBD302}" dt="2025-10-08T16:33:18.475" v="26895" actId="20577"/>
          <ac:spMkLst>
            <pc:docMk/>
            <pc:sldMk cId="713952337" sldId="390"/>
            <ac:spMk id="669" creationId="{31DC7FEF-E340-B218-74FD-0DBFFD234483}"/>
          </ac:spMkLst>
        </pc:spChg>
        <pc:picChg chg="mod">
          <ac:chgData name="Gaither Stephens" userId="29df725b-6949-4a75-987a-682eaa198516" providerId="ADAL" clId="{EFB6FF42-E1EB-5DC3-B8A2-0953D0BBD302}" dt="2025-10-08T16:17:48.629" v="26850" actId="14826"/>
          <ac:picMkLst>
            <pc:docMk/>
            <pc:sldMk cId="713952337" sldId="390"/>
            <ac:picMk id="4" creationId="{57D52082-B35A-0A8F-4DDE-86D8E7F9BBC0}"/>
          </ac:picMkLst>
        </pc:picChg>
      </pc:sldChg>
      <pc:sldChg chg="addSp modSp add mod modAnim modNotes modNotesTx">
        <pc:chgData name="Gaither Stephens" userId="29df725b-6949-4a75-987a-682eaa198516" providerId="ADAL" clId="{EFB6FF42-E1EB-5DC3-B8A2-0953D0BBD302}" dt="2025-10-13T17:59:06.173" v="33787"/>
        <pc:sldMkLst>
          <pc:docMk/>
          <pc:sldMk cId="1237660000" sldId="392"/>
        </pc:sldMkLst>
        <pc:spChg chg="mod">
          <ac:chgData name="Gaither Stephens" userId="29df725b-6949-4a75-987a-682eaa198516" providerId="ADAL" clId="{EFB6FF42-E1EB-5DC3-B8A2-0953D0BBD302}" dt="2025-10-09T19:08:31.686" v="33038" actId="207"/>
          <ac:spMkLst>
            <pc:docMk/>
            <pc:sldMk cId="1237660000" sldId="392"/>
            <ac:spMk id="263" creationId="{30D966A3-B25F-A2B9-98AC-EA087BDADAFE}"/>
          </ac:spMkLst>
        </pc:spChg>
        <pc:spChg chg="mod">
          <ac:chgData name="Gaither Stephens" userId="29df725b-6949-4a75-987a-682eaa198516" providerId="ADAL" clId="{EFB6FF42-E1EB-5DC3-B8A2-0953D0BBD302}" dt="2025-10-09T16:43:08.464" v="31112" actId="20577"/>
          <ac:spMkLst>
            <pc:docMk/>
            <pc:sldMk cId="1237660000" sldId="392"/>
            <ac:spMk id="264" creationId="{1D402AE5-4AC1-59A7-89A7-CD0D72424ADF}"/>
          </ac:spMkLst>
        </pc:spChg>
      </pc:sldChg>
      <pc:sldChg chg="addSp delSp modSp add mod modAnim modNotes modNotesTx">
        <pc:chgData name="Gaither Stephens" userId="29df725b-6949-4a75-987a-682eaa198516" providerId="ADAL" clId="{EFB6FF42-E1EB-5DC3-B8A2-0953D0BBD302}" dt="2025-10-13T17:59:21.018" v="33792"/>
        <pc:sldMkLst>
          <pc:docMk/>
          <pc:sldMk cId="1530021971" sldId="393"/>
        </pc:sldMkLst>
        <pc:spChg chg="mod">
          <ac:chgData name="Gaither Stephens" userId="29df725b-6949-4a75-987a-682eaa198516" providerId="ADAL" clId="{EFB6FF42-E1EB-5DC3-B8A2-0953D0BBD302}" dt="2025-10-08T16:37:28.422" v="26949"/>
          <ac:spMkLst>
            <pc:docMk/>
            <pc:sldMk cId="1530021971" sldId="393"/>
            <ac:spMk id="2" creationId="{971E60FB-8D6C-A0C0-6A0A-385FC6884596}"/>
          </ac:spMkLst>
        </pc:spChg>
        <pc:spChg chg="add mod">
          <ac:chgData name="Gaither Stephens" userId="29df725b-6949-4a75-987a-682eaa198516" providerId="ADAL" clId="{EFB6FF42-E1EB-5DC3-B8A2-0953D0BBD302}" dt="2025-10-08T16:39:13.229" v="26974" actId="1076"/>
          <ac:spMkLst>
            <pc:docMk/>
            <pc:sldMk cId="1530021971" sldId="393"/>
            <ac:spMk id="7" creationId="{055380E7-7A69-4276-153C-FD31E9CCFF9C}"/>
          </ac:spMkLst>
        </pc:spChg>
        <pc:spChg chg="add mod">
          <ac:chgData name="Gaither Stephens" userId="29df725b-6949-4a75-987a-682eaa198516" providerId="ADAL" clId="{EFB6FF42-E1EB-5DC3-B8A2-0953D0BBD302}" dt="2025-10-08T16:39:04.221" v="26972" actId="14100"/>
          <ac:spMkLst>
            <pc:docMk/>
            <pc:sldMk cId="1530021971" sldId="393"/>
            <ac:spMk id="8" creationId="{6A609278-0CDC-FA88-CDF7-37E092833B0A}"/>
          </ac:spMkLst>
        </pc:spChg>
        <pc:spChg chg="mod">
          <ac:chgData name="Gaither Stephens" userId="29df725b-6949-4a75-987a-682eaa198516" providerId="ADAL" clId="{EFB6FF42-E1EB-5DC3-B8A2-0953D0BBD302}" dt="2025-10-08T16:37:22.423" v="26948"/>
          <ac:spMkLst>
            <pc:docMk/>
            <pc:sldMk cId="1530021971" sldId="393"/>
            <ac:spMk id="669" creationId="{92AB1181-6999-3F5C-A0FA-718E54B5DA53}"/>
          </ac:spMkLst>
        </pc:spChg>
      </pc:sldChg>
      <pc:sldChg chg="modSp add mod modAnim modNotes modNotesTx">
        <pc:chgData name="Gaither Stephens" userId="29df725b-6949-4a75-987a-682eaa198516" providerId="ADAL" clId="{EFB6FF42-E1EB-5DC3-B8A2-0953D0BBD302}" dt="2025-10-13T17:59:33.554" v="33797"/>
        <pc:sldMkLst>
          <pc:docMk/>
          <pc:sldMk cId="4215846999" sldId="394"/>
        </pc:sldMkLst>
        <pc:spChg chg="mod">
          <ac:chgData name="Gaither Stephens" userId="29df725b-6949-4a75-987a-682eaa198516" providerId="ADAL" clId="{EFB6FF42-E1EB-5DC3-B8A2-0953D0BBD302}" dt="2025-10-08T16:40:32.205" v="26979"/>
          <ac:spMkLst>
            <pc:docMk/>
            <pc:sldMk cId="4215846999" sldId="394"/>
            <ac:spMk id="2" creationId="{E3A35E03-94C1-B5CD-9BE1-03D4D530C1C1}"/>
          </ac:spMkLst>
        </pc:spChg>
        <pc:spChg chg="mod">
          <ac:chgData name="Gaither Stephens" userId="29df725b-6949-4a75-987a-682eaa198516" providerId="ADAL" clId="{EFB6FF42-E1EB-5DC3-B8A2-0953D0BBD302}" dt="2025-10-08T16:41:06.756" v="26982" actId="14100"/>
          <ac:spMkLst>
            <pc:docMk/>
            <pc:sldMk cId="4215846999" sldId="394"/>
            <ac:spMk id="7" creationId="{5712DAAA-DDFB-321E-2AE8-344FADCD33C4}"/>
          </ac:spMkLst>
        </pc:spChg>
        <pc:spChg chg="mod">
          <ac:chgData name="Gaither Stephens" userId="29df725b-6949-4a75-987a-682eaa198516" providerId="ADAL" clId="{EFB6FF42-E1EB-5DC3-B8A2-0953D0BBD302}" dt="2025-10-08T16:40:54.937" v="26980"/>
          <ac:spMkLst>
            <pc:docMk/>
            <pc:sldMk cId="4215846999" sldId="394"/>
            <ac:spMk id="8" creationId="{7F4261A2-672F-A211-3380-34DCC4FEBDC1}"/>
          </ac:spMkLst>
        </pc:spChg>
        <pc:spChg chg="mod">
          <ac:chgData name="Gaither Stephens" userId="29df725b-6949-4a75-987a-682eaa198516" providerId="ADAL" clId="{EFB6FF42-E1EB-5DC3-B8A2-0953D0BBD302}" dt="2025-10-08T16:40:27.046" v="26978"/>
          <ac:spMkLst>
            <pc:docMk/>
            <pc:sldMk cId="4215846999" sldId="394"/>
            <ac:spMk id="669" creationId="{F7A03240-4D67-510D-F065-CECF870A1E0E}"/>
          </ac:spMkLst>
        </pc:spChg>
      </pc:sldChg>
      <pc:sldChg chg="modSp add mod modAnim modNotes modNotesTx">
        <pc:chgData name="Gaither Stephens" userId="29df725b-6949-4a75-987a-682eaa198516" providerId="ADAL" clId="{EFB6FF42-E1EB-5DC3-B8A2-0953D0BBD302}" dt="2025-10-13T17:56:58.720" v="33757"/>
        <pc:sldMkLst>
          <pc:docMk/>
          <pc:sldMk cId="291762539" sldId="396"/>
        </pc:sldMkLst>
        <pc:spChg chg="mod">
          <ac:chgData name="Gaither Stephens" userId="29df725b-6949-4a75-987a-682eaa198516" providerId="ADAL" clId="{EFB6FF42-E1EB-5DC3-B8A2-0953D0BBD302}" dt="2025-10-08T16:58:11.689" v="27117"/>
          <ac:spMkLst>
            <pc:docMk/>
            <pc:sldMk cId="291762539" sldId="396"/>
            <ac:spMk id="2" creationId="{47F56647-5B1E-A8E5-2640-92FB3682F627}"/>
          </ac:spMkLst>
        </pc:spChg>
        <pc:spChg chg="mod">
          <ac:chgData name="Gaither Stephens" userId="29df725b-6949-4a75-987a-682eaa198516" providerId="ADAL" clId="{EFB6FF42-E1EB-5DC3-B8A2-0953D0BBD302}" dt="2025-10-09T19:50:56.667" v="33559" actId="1076"/>
          <ac:spMkLst>
            <pc:docMk/>
            <pc:sldMk cId="291762539" sldId="396"/>
            <ac:spMk id="8" creationId="{0B4B09E3-A29E-A79E-CC85-20585534EFE4}"/>
          </ac:spMkLst>
        </pc:spChg>
        <pc:spChg chg="mod">
          <ac:chgData name="Gaither Stephens" userId="29df725b-6949-4a75-987a-682eaa198516" providerId="ADAL" clId="{EFB6FF42-E1EB-5DC3-B8A2-0953D0BBD302}" dt="2025-10-08T16:58:06.299" v="27116"/>
          <ac:spMkLst>
            <pc:docMk/>
            <pc:sldMk cId="291762539" sldId="396"/>
            <ac:spMk id="669" creationId="{B6E36513-5105-71FB-F25B-0CC48B9F933F}"/>
          </ac:spMkLst>
        </pc:spChg>
        <pc:picChg chg="mod modCrop">
          <ac:chgData name="Gaither Stephens" userId="29df725b-6949-4a75-987a-682eaa198516" providerId="ADAL" clId="{EFB6FF42-E1EB-5DC3-B8A2-0953D0BBD302}" dt="2025-10-09T19:50:59.779" v="33560" actId="1076"/>
          <ac:picMkLst>
            <pc:docMk/>
            <pc:sldMk cId="291762539" sldId="396"/>
            <ac:picMk id="6" creationId="{EE92401C-E323-D8C9-6C4C-CAC0D307A21A}"/>
          </ac:picMkLst>
        </pc:picChg>
      </pc:sldChg>
      <pc:sldChg chg="addSp delSp modSp add mod modAnim modNotes modNotesTx">
        <pc:chgData name="Gaither Stephens" userId="29df725b-6949-4a75-987a-682eaa198516" providerId="ADAL" clId="{EFB6FF42-E1EB-5DC3-B8A2-0953D0BBD302}" dt="2025-10-13T17:59:45.727" v="33802"/>
        <pc:sldMkLst>
          <pc:docMk/>
          <pc:sldMk cId="2767532744" sldId="397"/>
        </pc:sldMkLst>
        <pc:spChg chg="mod">
          <ac:chgData name="Gaither Stephens" userId="29df725b-6949-4a75-987a-682eaa198516" providerId="ADAL" clId="{EFB6FF42-E1EB-5DC3-B8A2-0953D0BBD302}" dt="2025-10-08T17:12:41.054" v="27156"/>
          <ac:spMkLst>
            <pc:docMk/>
            <pc:sldMk cId="2767532744" sldId="397"/>
            <ac:spMk id="2" creationId="{5BC18B6A-7FEA-C361-5EBD-B9F6EA65FBC9}"/>
          </ac:spMkLst>
        </pc:spChg>
        <pc:spChg chg="add mod">
          <ac:chgData name="Gaither Stephens" userId="29df725b-6949-4a75-987a-682eaa198516" providerId="ADAL" clId="{EFB6FF42-E1EB-5DC3-B8A2-0953D0BBD302}" dt="2025-10-08T17:13:52.102" v="27158"/>
          <ac:spMkLst>
            <pc:docMk/>
            <pc:sldMk cId="2767532744" sldId="397"/>
            <ac:spMk id="3" creationId="{7EB3ED3A-E762-DA7E-6248-886AD3DF0A06}"/>
          </ac:spMkLst>
        </pc:spChg>
        <pc:spChg chg="mod">
          <ac:chgData name="Gaither Stephens" userId="29df725b-6949-4a75-987a-682eaa198516" providerId="ADAL" clId="{EFB6FF42-E1EB-5DC3-B8A2-0953D0BBD302}" dt="2025-10-08T17:13:44.827" v="27157"/>
          <ac:spMkLst>
            <pc:docMk/>
            <pc:sldMk cId="2767532744" sldId="397"/>
            <ac:spMk id="8" creationId="{7AC35A8E-35EC-9559-4FF7-1B891791889A}"/>
          </ac:spMkLst>
        </pc:spChg>
        <pc:spChg chg="mod">
          <ac:chgData name="Gaither Stephens" userId="29df725b-6949-4a75-987a-682eaa198516" providerId="ADAL" clId="{EFB6FF42-E1EB-5DC3-B8A2-0953D0BBD302}" dt="2025-10-08T17:08:28.985" v="27134"/>
          <ac:spMkLst>
            <pc:docMk/>
            <pc:sldMk cId="2767532744" sldId="397"/>
            <ac:spMk id="669" creationId="{5801D9DF-3A86-7203-AA0F-51D827758A37}"/>
          </ac:spMkLst>
        </pc:spChg>
      </pc:sldChg>
      <pc:sldMasterChg chg="delSldLayout">
        <pc:chgData name="Gaither Stephens" userId="29df725b-6949-4a75-987a-682eaa198516" providerId="ADAL" clId="{EFB6FF42-E1EB-5DC3-B8A2-0953D0BBD302}" dt="2025-10-03T16:49:01.710" v="22654" actId="2696"/>
        <pc:sldMasterMkLst>
          <pc:docMk/>
          <pc:sldMasterMk cId="0" sldId="2147483671"/>
        </pc:sldMasterMkLst>
      </pc:sldMasterChg>
    </pc:docChg>
  </pc:docChgLst>
  <pc:docChgLst>
    <pc:chgData name="Gaither Stephens" userId="29df725b-6949-4a75-987a-682eaa198516" providerId="ADAL" clId="{1E8668E2-FC14-154F-A22B-FFAF53109800}"/>
    <pc:docChg chg="modSld">
      <pc:chgData name="Gaither Stephens" userId="29df725b-6949-4a75-987a-682eaa198516" providerId="ADAL" clId="{1E8668E2-FC14-154F-A22B-FFAF53109800}" dt="2025-10-14T18:31:42.108" v="55" actId="20577"/>
      <pc:docMkLst>
        <pc:docMk/>
      </pc:docMkLst>
      <pc:sldChg chg="modNotesTx">
        <pc:chgData name="Gaither Stephens" userId="29df725b-6949-4a75-987a-682eaa198516" providerId="ADAL" clId="{1E8668E2-FC14-154F-A22B-FFAF53109800}" dt="2025-10-14T18:25:54.975" v="8" actId="20577"/>
        <pc:sldMkLst>
          <pc:docMk/>
          <pc:sldMk cId="1011411501" sldId="304"/>
        </pc:sldMkLst>
      </pc:sldChg>
      <pc:sldChg chg="modNotesTx">
        <pc:chgData name="Gaither Stephens" userId="29df725b-6949-4a75-987a-682eaa198516" providerId="ADAL" clId="{1E8668E2-FC14-154F-A22B-FFAF53109800}" dt="2025-10-14T18:31:42.108" v="55" actId="20577"/>
        <pc:sldMkLst>
          <pc:docMk/>
          <pc:sldMk cId="3992206705" sldId="371"/>
        </pc:sldMkLst>
      </pc:sldChg>
      <pc:sldChg chg="modNotesTx">
        <pc:chgData name="Gaither Stephens" userId="29df725b-6949-4a75-987a-682eaa198516" providerId="ADAL" clId="{1E8668E2-FC14-154F-A22B-FFAF53109800}" dt="2025-10-14T18:29:25.730" v="18" actId="20577"/>
        <pc:sldMkLst>
          <pc:docMk/>
          <pc:sldMk cId="3518248852" sldId="383"/>
        </pc:sldMkLst>
      </pc:sldChg>
    </pc:docChg>
  </pc:docChgLst>
  <pc:docChgLst>
    <pc:chgData name="Gaither Stephens" userId="29df725b-6949-4a75-987a-682eaa198516" providerId="ADAL" clId="{C51A7001-A613-50AD-8157-00ADF251BAC1}"/>
    <pc:docChg chg="undo custSel addSld delSld modSld sldOrd modSection">
      <pc:chgData name="Gaither Stephens" userId="29df725b-6949-4a75-987a-682eaa198516" providerId="ADAL" clId="{C51A7001-A613-50AD-8157-00ADF251BAC1}" dt="2025-10-17T20:57:00.420" v="67"/>
      <pc:docMkLst>
        <pc:docMk/>
      </pc:docMkLst>
      <pc:sldChg chg="delSp modSp mod modNotesTx">
        <pc:chgData name="Gaither Stephens" userId="29df725b-6949-4a75-987a-682eaa198516" providerId="ADAL" clId="{C51A7001-A613-50AD-8157-00ADF251BAC1}" dt="2025-10-17T20:56:29.600" v="64" actId="1076"/>
        <pc:sldMkLst>
          <pc:docMk/>
          <pc:sldMk cId="0" sldId="256"/>
        </pc:sldMkLst>
        <pc:spChg chg="mod">
          <ac:chgData name="Gaither Stephens" userId="29df725b-6949-4a75-987a-682eaa198516" providerId="ADAL" clId="{C51A7001-A613-50AD-8157-00ADF251BAC1}" dt="2025-10-17T20:56:26.558" v="63" actId="14100"/>
          <ac:spMkLst>
            <pc:docMk/>
            <pc:sldMk cId="0" sldId="256"/>
            <ac:spMk id="180" creationId="{00000000-0000-0000-0000-000000000000}"/>
          </ac:spMkLst>
        </pc:spChg>
        <pc:spChg chg="mod">
          <ac:chgData name="Gaither Stephens" userId="29df725b-6949-4a75-987a-682eaa198516" providerId="ADAL" clId="{C51A7001-A613-50AD-8157-00ADF251BAC1}" dt="2025-10-17T20:56:29.600" v="64" actId="1076"/>
          <ac:spMkLst>
            <pc:docMk/>
            <pc:sldMk cId="0" sldId="256"/>
            <ac:spMk id="181" creationId="{00000000-0000-0000-0000-000000000000}"/>
          </ac:spMkLst>
        </pc:spChg>
      </pc:sldChg>
      <pc:sldChg chg="modNotesTx">
        <pc:chgData name="Gaither Stephens" userId="29df725b-6949-4a75-987a-682eaa198516" providerId="ADAL" clId="{C51A7001-A613-50AD-8157-00ADF251BAC1}" dt="2025-10-17T20:52:29.399" v="36" actId="20577"/>
        <pc:sldMkLst>
          <pc:docMk/>
          <pc:sldMk cId="713952337" sldId="390"/>
        </pc:sldMkLst>
      </pc:sldChg>
      <pc:sldChg chg="addSp delSp modSp add mod ord">
        <pc:chgData name="Gaither Stephens" userId="29df725b-6949-4a75-987a-682eaa198516" providerId="ADAL" clId="{C51A7001-A613-50AD-8157-00ADF251BAC1}" dt="2025-10-17T20:57:00.420" v="67"/>
        <pc:sldMkLst>
          <pc:docMk/>
          <pc:sldMk cId="557112237" sldId="39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8:57.009"/>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0,7 0 0,-6 0 0,9 0 0,-5 0 0,10 3 0,-2-2 0,-1 2 0,-3 0 0,-2-2 0,5 2 0,-2-3 0,11 0 0,2 0 0,-11 0 0,7 0 0,-16 0 0,-2 0 0,6 0 0,-3 0 0,0 0 0,12 0 0,-6 0 0,7 0 0,-1 0 0,1-4 0,29 3 0,-13-2 0,17-1 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0,-3 0 0,3 0 0,-11 0 0,15 0 0,-13 0 0,22 3 0,-20-2 0,1 3 0,1-4 0,-1 0 0,17 0 0,-9 0 0,13 0 0,-2 0 0,-4 0 0,7 0 0,-4 0 0,1-5 0,0 4 0,2-3 0,-21 1 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0,0-18 0,0 16 0,0-23 0,0 21 0,0-12 0,0 6 0,0 8 0,0-12 0,3 16 0,-2-6 0,2 7 0,-3-4 0,4-8 0,-3 6 0,6-6 0,-6-1 0,2 4 0,-3-4 0,3 6 0,-2 0 0,2 2 0,-3-12 0,4 12 0,-3-8 0,2 10 0,-3-5 0,3-4 0,-2 3 0,2-15 0,-3 17 0,4-14 0,-3 16 0,2-3 0,-3 8 0,0-3 0,0 6 0,0-9 0,0 5 0,0-2 0,0 0 0,0 3 0,0-4 0,0 0 0,0 1 0,0-5 0,0 3 0,0-13 0,0 7 0,4-8 0,-3 6 0,2 0 0,-3 0 0,0 0 0,0 1 0,4-6 0,-3 4 0,3-8 0,-4 9 0,0-5 0,0 9 0,0-2 0,0 6 0,0-3 0,0-6 0,3 3 0,-2-8 0,3 10 0,-4-3 0,0 7 0,0-7 0,3 8 0,-2-4 0,2 4 0,-3 4 0,0 1 0,0 3 0,0 0 0,0 0 0,0 0 0,0 1 0,3 2 0,5 1 0,-1 0 0,11 2 0,13-6 0,7 2 0,12-1 0,-5-2 0,-13 7 0,0-3 0,-2 0 0,5 3 0,11-7 0,-15 7 0,22-3 0,-33 4 0,19 0 0,-20-3 0,5 2 0,-3-3 0,3 4 0,-10 0 0,8 0 0,-5 0 0,9-3 0,-11 2 0,13-3 0,-7 4 0,17-4 0,-12 3 0,3-3 0,-6 4 0,13 0 0,-12 0 0,19 0 0,-26 0 0,3 0 0,-10 0 0,-3 0 0,3 0 0,1 0 0,0 0 0,-1-3 0,-3 2 0,-1-2 0,13 3 0,20-4 0,-10-1 0,30 0 0,7-9 0,18 6 0,-34 0 0,2 0-1035,41-3 1035,-38 5 0,-2 0 0,11 0-38,25-4 38,-57 9 0,15-3 0,-25 4 0,3 0 0,-18 0 1033,4 0-1033,-1 0 40,1 0-40,0 0 0,7 0 0,-1-4 0,5 4 0,2-4 0,-1 4 0,-3 0 0,2 0 0,-6 0 0,17 0 0,-15 0 0,46 0 0,-37 0 0,44 0 0,-44 0 0,17 0 0,-23 0 0,27 0 0,-23 0 0,35 0 0,-32 0 0,41 4 0,-34-3 0,21 7 0,-28-7 0,0 6 0,12-2 0,-3 0 0,3 3 0,-12-7 0,-4 6 0,25 2 0,-18-3 0,14 5 0,-18-6 0,-6 3 0,8 0 0,-1 4 0,-3-4 0,24 10 0,-20-9 0,23 5 0,-27-7 0,2-2 0,-9-2 0,-3 1 0,0-4 0,3 7 0,-3-7 0,7 3 0,-6 1 0,7-4 0,-3 7 0,8-6 0,-3 2 0,24 2 0,-20-4 0,16 4 0,-21-2 0,0-2 0,4 2 0,-3 1 0,4-3 0,-6 2 0,-3-3 0,10 4 0,-13-3 0,8 2 0,-10-3 0,-4 0 0,3 0 0,-6 0 0,6 0 0,1 0 0,5 0 0,28 0 0,-3 0 0,12 0 0,-8 0 0,-13 0 0,26 0 0,-17 0 0,9 0 0,-19 0 0,-19 0 0,2 0 0,-10 0 0,2 0 0,-3 0 0,0 0 0,-1 0 0,5 0 0,-3 0 0,9 0 0,-4 0 0,5 0 0,-3 0 0,-4 0 0,7 0 0,-5 0 0,2 0 0,5 0 0,-7 0 0,9 0 0,1 0 0,-6 0 0,6 0 0,-8 0 0,-4 0 0,-1 0 0,-3 0 0,3 0 0,-2 0 0,1 0 0,-2 0 0,0-3 0,0 2 0,3-2 0,1 3 0,1 0 0,-2 0 0,-3 0 0,-4-3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24.668"/>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0,-6 0 0</inkml:trace>
  <inkml:trace contextRef="#ctx0" brushRef="#br0" timeOffset="3565">4887 4607 24575,'14'-1'0,"43"-3"0,-23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inkml:trace>
  <inkml:trace contextRef="#ctx0" brushRef="#br0" timeOffset="3566">9580 2474 24575,'15'-1'0,"7"-2"0,31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 8 0</inkml:trace>
  <inkml:trace contextRef="#ctx0" brushRef="#br0" timeOffset="-96120">12477 1151 24575,'1'-9'0,"-1"-9"0,4-14 0,-3 16 0,2-3 0,-3 8 0,0-3 0,0 6 0,0-9 0,0 5 0,0-2 0,0 0 0,0 3 0,0-4 0,0 0 0,0 1 0,0-5 0,0 3 0,0-13 0,0 7 0,4-8 0,-3 6 0,2 0 0,-3 0 0,0 0 0,0 1 0,4-6 0,-3 4 0,3-8 0,-4 9 0,0-5 0,0 9 0,0-2 0,0 6 0,0-3 0,0-6 0,3 3 0,-2-8 0,3 10 0,-4-3 0,0 7 0,0-7 0,3 8 0,-2-4 0,2 4 0,-3 4 0,0 1 0,0 3 0,0 0 0,0 0 0,0 0 0,0 1 0,3 2 0,5 1 0,-1 0 0,11 2 0,13-6 0,7 2 0,12-1 0,-5-2 0,-13 7 0,0-3 0,-2 0 0,5 3 0,11-7 0,-15 7 0,22-3 0,-33 4 0,19 0 0,-20-3 0,5 2 0,-3-3 0,3 4 0,-10 0 0,8 0 0,-5 0 0,9-3 0,-11 2 0,13-3 0,-7 4 0,17-4 0,-12 3 0,3-3 0,-6 4 0,13 0 0,-12 0 0,-21 0 0</inkml:trace>
  <inkml:trace contextRef="#ctx0" brushRef="#br0" timeOffset="-94680">13942 61 24555,'51'-8'-1015,"42"-3"1015,-38 5 0,-2 0 0,11 0-38,25-4 38,-57 9 0,15-3 0,-25 4 0,3 0 0,-18 0 1033,4 0-1033,-1 0 40,1 0-40,0 0 0,7 0 0,-1-4 0,5 4 0,2-4 0,-1 4 0,-3 0 0,2 0 0,-6 0 0,17 0 0,-15 0 0,-10 0 0</inkml:trace>
  <inkml:trace contextRef="#ctx0" brushRef="#br0" timeOffset="-92481">15130 1 24575,'21'0'0,"48"4"0,-34-3 0,21 7 0,-28-7 0,0 6 0,12-2 0,-3 0 0,3 3 0,-12-7 0,-4 6 0,25 2 0,-18-3 0,14 5 0,-18-6 0,-6 3 0,8 0 0,-1 4 0,-3-4 0,24 10 0,-20-9 0,23 5 0,-27-7 0,2-2 0,-9-2 0,-3 1 0,0-4 0,3 7 0,-15-7 0</inkml:trace>
  <inkml:trace contextRef="#ctx0" brushRef="#br0" timeOffset="-92480">16510 229 24575,'4'1'0,"13"0"0,8 2 0,-10-3 0,-4 0 0,3 0 0,-6 0 0,6 0 0,1 0 0,5 0 0,28 0 0,-3 0 0,12 0 0,-8 0 0,-13 0 0,26 0 0,-17 0 0,9 0 0,-19 0 0,-19 0 0,2 0 0,-10 0 0,2 0 0,-3 0 0,0 0 0,-1 0 0,5 0 0,-3 0 0,9 0 0,-4 0 0,5 0 0,-3 0 0,-4 0 0,7 0 0,-5 0 0,2 0 0,5 0 0,-7 0 0,9 0 0,1 0 0,-6 0 0,6 0 0,-8 0 0,-4 0 0,-1 0 0,-3 0 0,3 0 0,-2 0 0,1 0 0,-2 0 0,0-3 0,0 2 0,3-2 0,1 3 0,1 0 0,-2 0 0,-3 0 0,-4-3 0,0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5:43.054"/>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0,14-7 0</inkml:trace>
  <inkml:trace contextRef="#ctx0" brushRef="#br0" timeOffset="1">1255 209 24575,'-20'9'0,"16"-7"0</inkml:trace>
  <inkml:trace contextRef="#ctx0" brushRef="#br0" timeOffset="-1">414 541 24575,'-25'11'0,"12"-4"0,-21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5:24.532"/>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0,13-9 0</inkml:trace>
  <inkml:trace contextRef="#ctx0" brushRef="#br0" timeOffset="1">113 1318 24575,'-2'7'0,"1"31"0,-7 13 0,7-18 0,-3-1 0,1-16 0,2 6 0,-2-6 0,3 11 0,-4 0 0,3-1 0,-2 4 0,-1-15 0,4 8 0,-7 1 0,6 1 0,-6-1 0,2 5 0,-2-11 0,3 7 0,-3-10 0,6-1 0,-5 1 0,5-4 0,-2 3 0,3-7 0,0 4 0,-3 2 0,2-1 0,-6 5 0,6-6 0,-2 3 0,3-3 0,-3 4 0,2-4 0,-2 3 0,0-6 0,2 2 0,-2-7 0,3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31.396"/>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0.082"/>
    </inkml:context>
    <inkml:brush xml:id="br0">
      <inkml:brushProperty name="width" value="0.05" units="cm"/>
      <inkml:brushProperty name="height" value="0.05" units="cm"/>
      <inkml:brushProperty name="color" value="#FFFFFF"/>
    </inkml:brush>
  </inkml:definitions>
  <inkml:trace contextRef="#ctx0" brushRef="#br0">818 1 24575,'0'11'0,"0"2"0,0-1 0,3 11 0,-2-6 0,6 2 0,-6-1 0,5-6 0,-5 15 0,6-10 0,-3 15 0,1-19 0,2 18 0,-6-14 0,6 7 0,-2 6 0,-1-17 0,-1 8 0,-3-14 0,0 3 0,0-2 0,0 2 0,3-6 0,-2 2 0,2-3 0,0 1 0,-2 2 0,5-2 0,-2 2 0,2 1 0,1 0 0,0-1 0,-3 1 0,-1 0 0,-3 0 0,-7-4 0,-1 3 0,-11-1 0,-15 12 0,6-7 0,-15 7 0,22-9 0,-6 0 0,-2 4 0,7-6 0,-3 5 0,11-7 0,7 2 0,-3-2 0,3 2 0,3-2 0,1 3 0,0-4 0,-1 0 0,-2-3 0,-4 4 0,-2-4 0,1 4 0,1-1 0,3-3 0,1 3 0,-1-3 0,0 0 0,-3 0 0,3 0 0,-7 0 0,6 0 0,4 0 0,14 0 0,-4 3 0,10-2 0,-8 13 0,8 0 0,6 15 0,4 6 0,-3 1 0,-6-9 0,-5-5 0,-2-10 0,-5-1 0,5-4 0,-10-1 0,3-2 0,0-1 0,-2 3 0,5-5 0,-5 5 0,5-5 0,-5 5 0,5-3 0,-2 8 0,3-4 0,0 3 0,0 1 0,0-4 0,3 4 0,-2-1 0,3-2 0,-4 6 0,0-7 0,0 4 0,-3-5 0,-1 1 0,-3 0 0,0-1 0,0 1 0,0 0 0,0-1 0,-3 1 0,2 0 0,-2-1 0,0 1 0,2 0 0,-2-1 0,1-2 0,1 2 0,-5-2 0,5 2 0,-5 1 0,5 3 0,-5-5 0,6 4 0,-6-8 0,5 5 0,-5-5 0,2 8 0,0-4 0,-5 9 0,3 1 0,-4 1 0,2-1 0,4-1 0,-2-10 0,6 6 0,-6-10 0,-1 3 0,-1-3 0,-2 0 0,0 0 0,2 0 0,-2 0 0,3 0 0,0 0 0,1 0 0,2-3 0,-2 3 0,2-3 0,-2 0 0,-1 2 0,3-5 0,-5 2 0,4-3 0,-5 0 0,6 0 0,-2 0 0,5 0 0,-2 1 0,3-1 0,-2 0 0,1 0 0,-2 0 0,0 1 0,2-1 0,-5 0 0,2 0 0,1 0 0,-7-3 0,2-1 0,-3 0 0,-3 0 0,-6-9 0,-2 9 0,-3-9 0,3 8 0,9 4 0,-1-2 0,10 3 0,1 0 0,0 3 0,3-2 0,-3 2 0,0-2 0,2-1 0,-5 0 0,2 0 0,-6-7 0,2 2 0,-7-11 0,3 7 0,-3-7 0,3 7 0,1-2 0,4 3 0,-1 0 0,4 1 0,1-5 0,3 4 0,0-4 0,3 4 0,-2 0 0,3 4 0,-4 1 0,0 3 0,0 0 0,0-3 0,0 2 0,3-6 0,-2 3 0,2-8 0,0 4 0,-2-4 0,6 4 0,-6 4 0,2 0 0,-3 5 0,0-1 0,-3-3 0,2 2 0,-5-3 0,2 8 0,0-3 0,-2 5 0,2-2 0,-2 0 0,-1-1 0,0-3 0,-3 4 0,3-3 0,-4 2 0,5 0 0,-1-2 0,0 5 0,1-2 0,-1 0 0,0 2 0,1-2 0,2 0 0,-2 3 0,5-6 0,-5 5 0,5-5 0,-4 5 0,1-5 0,-10 2 0,1-4 0,-5 1 0,7 0 0,-3 3 0,6-3 0,-2 7 0,3-6 0,1 5 0,2-2 0,1 3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4.536"/>
    </inkml:context>
    <inkml:brush xml:id="br0">
      <inkml:brushProperty name="width" value="0.05" units="cm"/>
      <inkml:brushProperty name="height" value="0.05" units="cm"/>
      <inkml:brushProperty name="color" value="#FFFFFF"/>
    </inkml:brush>
  </inkml:definitions>
  <inkml:trace contextRef="#ctx0" brushRef="#br0">1 945 24575,'6'-7'0,"13"-3"0,-6 5 0,11-5 0,-12 6 0,2-4 0,1 1 0,0-1 0,0 4 0,-4-2 0,3 5 0,-6-2 0,2 3 0,-6-3 0,2 2 0,-3-2 0,4 3 0,0 0 0,17-4 0,-5 3 0,35-12 0,-4 2 0,0-4 0,-5 1 0,-21 6 0,0 4 0,-8-3 0,-2 7 0,-7-3 0,0 3 0,0 0 0,0 0 0,-1 0 0,2-11 0,-1 5 0,0-12 0,5-1 0,-4 5 0,4-12 0,-8 17 0,2-9 0,-5 11 0,3-4 0,-1 4 0,0 1 0,8-5 0,-4 4 0,7-7 0,-6 6 0,6 1 0,1 0 0,1 3 0,10-4 0,-13 4 0,4 0 0,-10 1 0,0 3 0,-1-3 0,1 3 0,0-4 0,10 4 0,-4-7 0,22 7 0,-17-7 0,14 6 0,-16-2 0,3 3 0,-4 0 0,-7-3 0,-8-1 0,-5-3 0,-9-4 0,3 3 0,-3-6 0,2 3 0,-2-4 0,3 0 0,-4 0 0,4 1 0,1 2 0,2-1 0,1 1 0,-4-6 0,0 2 0,-8-10 0,7 14 0,-1-9 0,6 10 0,-4-4 0,3 4 0,-2-3 0,3 6 0,0-2 0,3 3 0,-2 0 0,5 1 0,-2-1 0,3 0 0,0-3 0,0 2 0,0-6 0,0 3 0,3 0 0,-2-3 0,2 6 0,1-6 0,-4 6 0,7-5 0,-6 5 0,2-10 0,-3 9 0,0-5 0,0 4 0,0 6 0,0-2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0"/>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1"/>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2"/>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3"/>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4"/>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19.915"/>
    </inkml:context>
    <inkml:brush xml:id="br0">
      <inkml:brushProperty name="width" value="0.05" units="cm"/>
      <inkml:brushProperty name="height" value="0.05" units="cm"/>
      <inkml:brushProperty name="color" value="#FFFFFF"/>
    </inkml:brush>
  </inkml:definitions>
  <inkml:trace contextRef="#ctx0" brushRef="#br0">804 1 24575,'-6'3'0,"-1"-2"0,0 4 0,-3-1 0,-5 7 0,-5-2 0,-3 6 0,-6-3 0,4 4 0,1-3 0,1 6 0,3-6 0,-1 6 0,3-7 0,3-1 0,4 0 0,0-7 0,1 6 0,2-6 0,-2 3 0,3-3 0,1 2 0,-1-6 0,-3 3 0,-10 1 0,7-3 0,-9 3 0,14-1 0,-6-3 0,7 3 0,-4-3 0,5 3 0,-1-2 0,-3 2 0,2 0 0,-2-2 0,6 5 0,-2-5 0,3 2 0,-4-3 0,-3 0 0,-1 0 0,-4-4 0,0 3 0,4-2 0,1 0 0,3 2 0,1-2 0,-1 3 0,3-3 0,-2 3 0,-1-7 0,-1 3 0,-2 0 0,3-2 0,1 5 0,2 1 0,1 4 0,0 3 0,2 0 0,-5-4 0,6 3 0,-3-2 0,0 3 0,2-1 0,-5 1 0,-7 13 0,1-7 0,-19 26 0,14-24 0,-5 14 0,8-18 0,3 11 0,3-9 0,1 4 0,10-13 0,1-1 0,6-3 0,1 3 0,4-2 0,13 6 0,-9-6 0,28 7 0,-28-7 0,15 4 0,-22-2 0,-2-3 0,-3 3 0,-1-3 0,1 0 0,0 0 0,0 0 0,0 0 0,-1 0 0,5 3 0,-4-2 0,4 3 0,-4-4 0,-1 0 0,1-3 0,4 2 0,-4-5 0,7 5 0,-6-5 0,2 5 0,-3-5 0,0 5 0,-1-2 0,1 3 0,-3-3 0,2 3 0,-2-3 0,3 3 0,-1-3 0,1 2 0,4-2 0,-4 0 0,11 2 0,-6-2 0,7 0 0,0 2 0,-7-2 0,6 3 0,-10 0 0,2 0 0,1 0 0,-4 0 0,7-4 0,-6 3 0,6-2 0,-7 3 0,4 0 0,-5 0 0,1 0 0,0 0 0,0 0 0,0 0 0,-1 0 0,1 0 0,0 0 0,0 0 0,0 0 0,-1 0 0,-2 0 0,-1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2.912"/>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4.932"/>
    </inkml:context>
    <inkml:brush xml:id="br0">
      <inkml:brushProperty name="width" value="0.05" units="cm"/>
      <inkml:brushProperty name="height" value="0.05" units="cm"/>
      <inkml:brushProperty name="color" value="#FFFFFF"/>
    </inkml:brush>
  </inkml:definitions>
  <inkml:trace contextRef="#ctx0" brushRef="#br0">0 0 24575,'7'4'0,"0"-1"0,-3 0 0,2-2 0,-2 2 0,2-3 0,-2 3 0,2-2 0,-2 1 0,0 1 0,2-2 0,-2 2 0,2-3 0,1 0 0,-3 3 0,2-2 0,-2 2 0,0 0 0,2-2 0,-3 5 0,4-3 0,0 1 0,-3 2 0,2-5 0,-5 5 0,5-6 0,-6 6 0,6-5 0,-5 5 0,5-5 0,-2 5 0,3-3 0,0 4 0,-4 0 0,3-4 0,-5 3 0,5-5 0,-5 5 0,5-5 0,-5 5 0,2-3 0,0 1 0,-3 2 0,6-2 0,-5 3 0,5-4 0,-5 0 0,2-3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36.708"/>
    </inkml:context>
    <inkml:brush xml:id="br0">
      <inkml:brushProperty name="width" value="0.05" units="cm"/>
      <inkml:brushProperty name="height" value="0.05" units="cm"/>
      <inkml:brushProperty name="color" value="#FFFFFF"/>
    </inkml:brush>
  </inkml:definitions>
  <inkml:trace contextRef="#ctx0" brushRef="#br0">1 49 24575,'7'0'0,"-1"0"0,1 0 0,0 0 0,0 0 0,0 0 0,-1-3 0,1 2 0,0-5 0,0 5 0,0-2 0,-4 0 0,3 2 0,-2-5 0,7 2 0,-4 0 0,1-2 0,-2 5 0,-3-2 0,1 0 0,2 2 0,-2-2 0,3 6 0,0 1 0,-4 3 0,3-3 0,-5 1 0,5-4 0,-2 5 0,3-5 0,-3 5 0,2-5 0,-3 5 0,4-6 0,0 6 0,0-5 0,-4 5 0,4-2 0,-4-1 0,4 3 0,0-5 0,-3 5 0,-1-5 0,-3 2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25.727"/>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0,-10 4 0,15-5 0,-10 1 0,10-4 0,-20 7 0,5-1 0,-7 3 0,-4 4 0,16-8 0,-15 3 0,12 0 0,-9-3 0,0 7 0,9-7 0,-2 3 0,11-5 0,-16 2 0,5 2 0,-7-1 0,-4 6 0,2-2 0,5-1 0,3-1 0,4-4 0,8-1 0,-18 5 0,20-7 0,-10 5 0,16-7 0,-2 1 0,3-1 0,1 0 0,-1-2 0,-7 9 0,5-8 0,-9 8 0,11-6 0,-18 7 0,12-4 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40.916"/>
    </inkml:context>
    <inkml:brush xml:id="br0">
      <inkml:brushProperty name="width" value="0.05" units="cm"/>
      <inkml:brushProperty name="height" value="0.05" units="cm"/>
      <inkml:brushProperty name="color" value="#FFFFFF"/>
    </inkml:brush>
  </inkml:definitions>
  <inkml:trace contextRef="#ctx0" brushRef="#br0">0 0 24575,'7'0'0,"0"0"0,0 0 0,0 0 0,-1 0 0,1 3 0,0-2 0,0 5 0,-1-5 0,5 2 0,-4 0 0,4-2 0,-4 5 0,-1-6 0,1 6 0,0-5 0,0 5 0,0-5 0,-4 5 0,3-6 0,-2 6 0,0-2 0,2 0 0,-5 2 0,5-3 0,-5 4 0,2 0 0,-3-1 0,3-2 0,-3 2 0,3-2 0,0 2 0,-2 1 0,2 0 0,0-3 0,-2 1 0,5-1 0,-5 3 0,5-3 0,-5 2 0,5-6 0,-6 6 0,6-5 0,-2 5 0,3-5 0,-3 2 0,-1-3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48.272"/>
    </inkml:context>
    <inkml:brush xml:id="br0">
      <inkml:brushProperty name="width" value="0.05" units="cm"/>
      <inkml:brushProperty name="height" value="0.05" units="cm"/>
      <inkml:brushProperty name="color" value="#FFFFFF"/>
    </inkml:brush>
  </inkml:definitions>
  <inkml:trace contextRef="#ctx0" brushRef="#br0">321 89 24575,'-13'0'0,"1"0"0,-2 0 0,0 0 0,3 0 0,0 0 0,0 0 0,1-3 0,3 2 0,-4-2 0,5 3 0,-1 0 0,0-3 0,1 2 0,2-5 0,-2 2 0,2 1 0,1-3 0,-3 5 0,2-5 0,-3 2 0,0-3 0,1 3 0,2-2 0,-2 6 0,5-6 0,-5 5 0,3-5 0,-4 5 0,3-5 0,-2 5 0,3-2 0,-4 0 0,0 2 0,1-2 0,-1 3 0,0 0 0,1 0 0,-1 0 0,0 0 0,3 3 0,-1-2 0,1 2 0,0 0 0,-2-2 0,2 5 0,-2-2 0,2-1 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0.726"/>
    </inkml:context>
    <inkml:brush xml:id="br0">
      <inkml:brushProperty name="width" value="0.05" units="cm"/>
      <inkml:brushProperty name="height" value="0.05" units="cm"/>
      <inkml:brushProperty name="color" value="#FFFFFF"/>
    </inkml:brush>
  </inkml:definitions>
  <inkml:trace contextRef="#ctx0" brushRef="#br0">280 0 24575,'-7'7'0,"0"-3"0,0 10 0,0-3 0,-1 4 0,4 0 0,-2-1 0,5 5 0,-5-3 0,5-1 0,-3-5 0,4-3 0,0-1 0,0 1 0,0 0 0,-2-3 0,1 1 0,-2-1 0,3 3 0,0 0 0,0-1 0,-3-2 0,2 5 0,-5-4 0,2 5 0,-2-3 0,2 0 0,1-1 0,3 1 0,-3 0 0,2-1 0,-5 5 0,2-4 0,-3 7 0,-3-6 0,-2 10 0,0-6 0,2 3 0,-1-1 0,6-6 0,-4 2 0,8-3 0,-2-1 0,0-2 0,3 2 0,-6-2 0,2 2 0,-3 1 0,0 0 0,-3 0 0,3-1 0,-4-2 0,5 2 0,-1-5 0,0 2 0,1-3 0,-1 0 0,3 0 0,1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6.484"/>
    </inkml:context>
    <inkml:brush xml:id="br0">
      <inkml:brushProperty name="width" value="0.05" units="cm"/>
      <inkml:brushProperty name="height" value="0.05" units="cm"/>
      <inkml:brushProperty name="color" value="#FFFFFF"/>
    </inkml:brush>
  </inkml:definitions>
  <inkml:trace contextRef="#ctx0" brushRef="#br0">1 108 24575,'7'10'0,"4"10"0,2 1 0,7 8 0,-3-9 0,6 0 0,-11-12 0,3 2 0,-8-9 0,-4 5 0,3-6 0,-2 3 0,3-3 0,-3 3 0,2-2 0,-5 5 0,5-5 0,-6 5 0,3-3 0,-3 4 0,0 0 0,3-4 0,-2 3 0,2-2 0,-3 3 0,0-1 0,0 1 0,0 0 0,0 0 0,0-1 0,4 4 0,-4 6 0,7-4 0,-7 2 0,7-4 0,-6-2 0,5 6 0,-2-7 0,0 3 0,-1-3 0,-3 0 0,4 7 0,-3-5 0,9 15 0,-6-14 0,10 7 0,-6-10 0,2 0 0,-3-3 0,0 2 0,0-3 0,-1 1 0,-2 2 0,2-5 0,-5 5 0,2-3 0,0 1 0,-2 2 0,5-2 0,-5 2 0,5 1 0,-3 0 0,4-3 0,-3 1 0,2-1 0,1 6 0,5 2 0,6 3 0,2 0 0,4 1 0,0-4 0,-4-1 0,-5-7 0,-5 0 0,-6-1 0,-4-3 0,-4 3 0,1-6 0,-3 3 0,2-6 0,-3 5 0,4-5 0,-3 5 0,5-5 0,-2 2 0,3-3 0,0 1 0,0-1 0,0 0 0,0 0 0,3 0 0,-2-3 0,5 5 0,-2-18 0,3 15 0,1-16 0,-5 13 0,1-4 0,-4 4 0,0 1 0,0 4 0,0-1 0,0 0 0,-4-3 0,4 2 0,-7-2 0,-5-5 0,3 2 0,-6-3 0,-5-3 0,10 10 0,-13-11 0,15 16 0,1-6 0,1 6 0,2 1 0,-2-3 0,-1 5 0,0-5 0,1 5 0,-1-5 0,0 5 0,4-5 0,-3 5 0,5-5 0,-2 3 0,0-4 0,2 0 0,-2 0 0,3 0 0,-3 1 0,3-1 0,-3 0 0,-1-3 0,4 2 0,-4-2 0,4 3 0,0 0 0,0 0 0,0 1 0,0-5 0,0 3 0,0-5 0,0 5 0,0-2 0,0 3 0,0 0 0,0 0 0,-3 3 0,3-2 0,-3 3 0,3-4 0,0 0 0,-4-3 0,1 2 0,-8-6 0,3 3 0,1 0 0,1 3 0,5 2 0,-2 3 0,3-4 0,0 0 0,0 0 0,0 0 0,0 1 0,0-1 0,0 0 0,0 0 0,0 0 0,0 1 0,0 2 0,0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6:58.823"/>
    </inkml:context>
    <inkml:brush xml:id="br0">
      <inkml:brushProperty name="width" value="0.05" units="cm"/>
      <inkml:brushProperty name="height" value="0.05" units="cm"/>
      <inkml:brushProperty name="color" value="#FFFFFF"/>
    </inkml:brush>
  </inkml:definitions>
  <inkml:trace contextRef="#ctx0" brushRef="#br0">95 0 24575,'-4'3'0,"1"1"0,0 3 0,3 3 0,-3-2 0,0 2 0,2 0 0,-2-2 0,0 5 0,2-1 0,-5-1 0,5-1 0,-2-3 0,3 3 0,0-3 0,0 7 0,0-6 0,0 6 0,0-7 0,0 3 0,0-3 0,0 0 0,3-4 0,-2 3 0,2-2 0,0 3 0,1-1 0,3 5 0,-4 0 0,4 0 0,-6-1 0,5-3 0,-6 0 0,3 3 0,-6-6 0,3 9 0,-6-8 0,5 5 0,-2-3 0,0 0 0,2-1 0,-5 1 0,3 0 0,-4-1 0,0-2 0,-3 6 0,2-9 0,-2 12 0,3-11 0,0 7 0,3-5 0,-1 3 0,4-1 0,-2 1 0,3 0 0,-3-3 0,2 1 0,-2-1 0,3 3 0,0 0 0,0-1 0,0 5 0,3-4 0,-2 3 0,5-3 0,-5 0 0,5-1 0,-2 1 0,2-3 0,-2-4 0,6-8 0,-9 4 0,6-3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1.173"/>
    </inkml:context>
    <inkml:brush xml:id="br0">
      <inkml:brushProperty name="width" value="0.05" units="cm"/>
      <inkml:brushProperty name="height" value="0.05" units="cm"/>
      <inkml:brushProperty name="color" value="#FFFFFF"/>
    </inkml:brush>
  </inkml:definitions>
  <inkml:trace contextRef="#ctx0" brushRef="#br0">234 1 24575,'0'6'0,"0"4"0,0-3 0,0 3 0,0 4 0,0 2 0,0 1 0,0 4 0,4-6 0,-3 5 0,5-6 0,-5-4 0,2-3 0,-3 0 0,0 3 0,-3-3 0,2 7 0,-6 1 0,3 1 0,0 3 0,-3-5 0,7-2 0,-7-5 0,7-1 0,-3-3 0,0 4 0,2 0 0,-2-1 0,0-2 0,2 2 0,-2-2 0,0 0 0,3 2 0,-6-3 0,5 4 0,-5 0 0,2-1 0,-6 8 0,3-6 0,-3 9 0,3-10 0,3 3 0,-2-6 0,5 2 0,-5-2 0,2-1 0,-2 3 0,-1-2 0,3 3 0,-2-3 0,3-2 0,-1 1 0,-2-2 0,5 5 0,-5-5 0,6 5 0,-6-2 0,2 2 0,-3 1 0,-3 0 0,2 3 0,-6-2 0,7 3 0,-1-4 0,2-4 0,3 0 0,-1-3 0,1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1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3.251"/>
    </inkml:context>
    <inkml:brush xml:id="br0">
      <inkml:brushProperty name="width" value="0.05" units="cm"/>
      <inkml:brushProperty name="height" value="0.05" units="cm"/>
      <inkml:brushProperty name="color" value="#FFFFFF"/>
    </inkml:brush>
  </inkml:definitions>
  <inkml:trace contextRef="#ctx0" brushRef="#br0">1 1 24575,'0'11'0,"0"7"0,4-2 0,0 8 0,8 4 0,-3 1 0,3 0 0,-4 0 0,1-1 0,-5-11 0,4 10 0,-8-19 0,4 10 0,-1-7 0,-2 0 0,2-1 0,-3-3 0,0 0 0,0-1 0,4 5 0,-3-4 0,2 4 0,0-5 0,-2 4 0,5-2 0,-6 2 0,3-3 0,-3 0 0,3-1 0,-2 1 0,2 0 0,0-1 0,-2 1 0,5 0 0,-5-1 0,2 1 0,-3 0 0,0-1 0,0 1 0,-3 0 0,-1-3 0,-3 2 0,4-3 0,-4 7 0,7-2 0,-7 2 0,7 0 0,-3-2 0,3 2 0,0-3 0,-3 0 0,2-1 0,-2 1 0,0-3 0,2 2 0,-5-6 0,6 6 0,-6-5 0,5 5 0,-2-2 0,3 0 0,0-2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5.296"/>
    </inkml:context>
    <inkml:brush xml:id="br0">
      <inkml:brushProperty name="width" value="0.05" units="cm"/>
      <inkml:brushProperty name="height" value="0.05" units="cm"/>
      <inkml:brushProperty name="color" value="#FFFFFF"/>
    </inkml:brush>
  </inkml:definitions>
  <inkml:trace contextRef="#ctx0" brushRef="#br0">183 1 24575,'-4'7'0,"1"-1"0,1-2 0,1 2 0,-2-2 0,3 2 0,0 1 0,0 0 0,0-1 0,0 1 0,0 0 0,0-1 0,0 1 0,0 0 0,0-1 0,0 1 0,3-3 0,-2 2 0,2-3 0,-3 4 0,0 0 0,0 0 0,0-1 0,0 1 0,0 0 0,0-1 0,0 1 0,0 0 0,0-1 0,0 5 0,0 0 0,-4 3 0,4 1 0,-7 0 0,6-4 0,-2-1 0,3-3 0,0-1 0,0 1 0,0 0 0,0-1 0,0 1 0,0 0 0,0 0 0,0-1 0,-3 1 0,2 3 0,-5 5 0,-2 1 0,0 7 0,-3-8 0,3 4 0,1-8 0,3-1 0,1-3 0,3 0 0,0-1 0,-2-2 0,1 2 0,-2-2 0,3 3 0,-3-1 0,2 4 0,-2 2 0,3-1 0,0-1 0,0-3 0,-3-4 0,2 3 0,-5-2 0,3 3 0,-4 3 0,0-3 0,0 4 0,3-5 0,1 1 0,3 0 0,0-1 0,0 1 0,0 3 0,0-2 0,0 6 0,4-3 0,-4 8 0,7-7 0,-6 2 0,2-7 0,-7 6 0,1-5 0,-5 9 0,1-6 0,3 0 0,-2-1 0,2 1 0,-3-4 0,0 3 0,0-3 0,4 0 0,0-7 0,3-8 0,0 2 0,0-4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07.601"/>
    </inkml:context>
    <inkml:brush xml:id="br0">
      <inkml:brushProperty name="width" value="0.05" units="cm"/>
      <inkml:brushProperty name="height" value="0.05" units="cm"/>
      <inkml:brushProperty name="color" value="#FFFFFF"/>
    </inkml:brush>
  </inkml:definitions>
  <inkml:trace contextRef="#ctx0" brushRef="#br0">1 1 24575,'7'0'0,"-1"0"0,1 3 0,0-3 0,0 6 0,0-5 0,-1 2 0,-2 0 0,2-2 0,-2 2 0,3-3 0,-3 3 0,2-2 0,-3 1 0,4 1 0,0-2 0,0 5 0,0-5 0,-4 5 0,3-5 0,-2 5 0,3-3 0,3 4 0,-2 0 0,6 0 0,-6 0 0,2 0 0,-3-3 0,-4 2 0,0-3 0,1 8 0,0-4 0,0 3 0,2-3 0,-6 0 0,7-1 0,-7 1 0,3 0 0,-3 0 0,4 3 0,-4-3 0,7 4 0,-6-5 0,5 1 0,-3 0 0,4-1 0,0 1 0,0 0 0,0 3 0,0-3 0,3 7 0,-2-6 0,-1 2 0,0 0 0,-7 5 0,4 1 0,-4 7 0,0-3 0,0 3 0,0 1 0,0-4 0,0 2 0,0-6 0,0-1 0,0-5 0,0-3 0,0 0 0,0 0 0,0-1 0,0 1 0,3 0 0,-2-1 0,2 1 0,-3 0 0,0 3 0,0 1 0,0 4 0,0-4 0,0 3 0,0 1 0,0 0 0,0 4 0,0-4 0,0-1 0,0-2 0,0-2 0,0-4 0,3 1 0,-3 0 0,6 0 0,2-1 0,-1 1 0,4 0 0,-4-3 0,-1 2 0,5 1 0,0 1 0,4 6 0,3-2 0,-2 3 0,-1-4 0,-4-4 0,-7-1 0,2-5 0,-6 5 0,6-2 0,2-1 0,-1 0 0,1 0 0,-2-2 0,-2 2 0,2 0 0,1-2 0,0 2 0,-3 0 0,2-3 0,-5 6 0,5-5 0,1 5 0,1-2 0,2 0 0,-3-1 0,-4-3 0,0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12.670"/>
    </inkml:context>
    <inkml:brush xml:id="br0">
      <inkml:brushProperty name="width" value="0.05" units="cm"/>
      <inkml:brushProperty name="height" value="0.05" units="cm"/>
      <inkml:brushProperty name="color" value="#FFFFFF"/>
    </inkml:brush>
  </inkml:definitions>
  <inkml:trace contextRef="#ctx0" brushRef="#br0">1 0 24575,'6'3'0,"1"1"0,4 3 0,15 7 0,-11-5 0,14 6 0,-21-8 0,2 0 0,-3-3 0,3 5 0,-2-7 0,-1 7 0,-1-8 0,-5 5 0,5-5 0,-2 2 0,2 0 0,1-3 0,-3 6 0,2-5 0,-2 5 0,0-2 0,2 2 0,-6 5 0,6-4 0,-2 3 0,0-3 0,2 0 0,-2-1 0,0 1 0,2-3 0,-6 2 0,6-3 0,-5 4 0,5 0 0,-2 3 0,3 1 0,1 4 0,-1-1 0,1 1 0,-1 0 0,-3-1 0,0-2 0,-1-2 0,-3-3 0,3-1 0,0-2 0,-2 2 0,5-2 0,-2 2 0,3 1 0,0 0 0,-1-1 0,1-2 0,4 2 0,-4-2 0,7 3 0,-3 0 0,4 1 0,6 2 0,-4-2 0,1 3 0,-8-7 0,-3-1 0,0-3 0,-1 0 0,-2 3 0,6-3 0,-6 3 0,10-3 0,2 4 0,-1-3 0,4 2 0,-4-3 0,-4-3 0,0 3 0,-5-3 0,1 3 0,3 0 0,2 0 0,6 0 0,2-4 0,4 3 0,0-6 0,-4 3 0,-1-4 0,-8 4 0,-1 1 0,0 3 0,-2 0 0,2 0 0,-3 0 0,-3 0 0,-1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7"/>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8"/>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0"/>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1"/>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28.518"/>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0,4-6 0,0 2 0,1 1 0,-1-4 0,0 7 0,-4-2 0,-1 3 0,-1-3 0,-2 3 0,7-7 0,-4 7 0,1-4 0,-1 5 0,-5-4 0,0 3 0,0-3 0,5 3 0,1-3 0,8-2 0,-3-3 0,8 0 0,-13 3 0,8 1 0,-18 6 0,7-2 0,-8 2 0,10-5 0,5-2 0,5-3 0,11-1 0,1 3 0,7-2 0,-3 6 0,2-3 0,-2 12 0,3 2 0,0 5 0,0 7 0,0-14 0,0 9 0,0 2 0,0-10 0,0 23 0,0-25 0,0 16 0,0-13 0,0-2 0,0-4 0,0-1 0,0-6 0,0 6 0,-4 2 0,3 1 0,-6 3 0,7-2 0,-8 13 0,7 3 0,-7 13 0,7-18 0,-3-1 0,1-16 0,2 6 0,-2-6 0,3 11 0,-4 0 0,3-1 0,-2 4 0,-1-15 0,4 8 0,-7 1 0,6 1 0,-6-1 0,2 5 0,-2-11 0,3 7 0,-3-10 0,6-1 0,-5 1 0,5-4 0,-2 3 0,3-7 0,0 4 0,-3 2 0,2-1 0,-6 5 0,6-6 0,-2 3 0,3-3 0,-3 4 0,2-4 0,-2 3 0,0-6 0,2 2 0,-2-7 0,3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14.345"/>
    </inkml:context>
    <inkml:brush xml:id="br0">
      <inkml:brushProperty name="width" value="0.05" units="cm"/>
      <inkml:brushProperty name="height" value="0.05" units="cm"/>
      <inkml:brushProperty name="color" value="#FFFFFF"/>
    </inkml:brush>
  </inkml:definitions>
  <inkml:trace contextRef="#ctx0" brushRef="#br0">0 0 24575,'4'10'0,"0"1"0,3 4 0,5 4 0,-4-4 0,6 4 0,-2 0 0,0-7 0,-1 2 0,-5-7 0,1 3 0,0-5 0,-3 4 0,-1-5 0,0 3 0,1 2 0,0-1 0,-1 1 0,-3 1 0,0-3 0,0 3 0,0-3 0,-3-3 0,2 1 0,-5 3 0,2-1 0,0 4 0,-2-8 0,5 3 0,-1-2 0,2 3 0,0-1 0,3 1 0,0 0 0,4-1 0,3-2 0,2 6 0,-1-6 0,3 7 0,-7-5 0,4 1 0,-4 0 0,-1-3 0,1 2 0,0-3 0,0 4 0,0-3 0,3 2 0,10-1 0,-3 2 0,6-2 0,0 2 0,-9-6 0,4 2 0,-11 0 0,0-2 0,0 5 0,0-5 0,-1 5 0,1-3 0,10 8 0,-4-4 0,8 4 0,-2-3 0,-3-1 0,7 1 0,-7-1 0,2 1 0,-3-1 0,-4-3 0,0 2 0,-5-5 0,-2 5 0,2-5 0,-2 5 0,3-2 0,3 3 0,1 0 0,4 3 0,0-2 0,-4 6 0,3-6 0,-6 3 0,3-4 0,-4 3 0,0-3 0,3 7 0,-2-6 0,16 13 0,-10-9 0,16 7 0,-14-5 0,2-6 0,-3 3 0,-4-7 0,-3-1 0,-5-3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5:11.838"/>
    </inkml:context>
    <inkml:brush xml:id="br0">
      <inkml:brushProperty name="width" value="0.2" units="cm"/>
      <inkml:brushProperty name="height" value="0.2" units="cm"/>
      <inkml:brushProperty name="color" value="#E71224"/>
    </inkml:brush>
  </inkml:definitions>
  <inkml:trace contextRef="#ctx0" brushRef="#br0">92 174 24575,'6'45'0,"13"27"0,-10-20 0,0 4-1639,7 14 1,1 3-1,0 1 1,-1 4 810,-2 18 0,-1 2 397,4-20 0,-2 3 431,-10-3 0,-2 5 0,0-8 228,6-12 0,-2-2-228,-6 36 0,-2 0 0,1-34 0,0-1 0,-8 23 0,0 3 0,7-8 0,-1 1 0,-10 12 0,1-1 0,9-18 0,2-1 0,-4 14 0,0 4 0,3-18 0,0 3 0,3 0 0,2-1 0,3 0 0,-2 0 0,-1 2 0,-1 1 0,2-3 0,7 21 0,1-7 0,-9-28 0,0-5 0,9 33 0,-11-29 0,9-9 3276,-10-30-3088,4 13 2885,-5-1-3073,3-7 2079,3 22-2079,3-20 0,3 30 0,-2-21 0,3 27 0,-7-31 0,6 37 0,-11-25 0,5 13 0,-6 21 0,-13-8 0,9 9 0,-9-28 0,-1-4 0,7-5 0,-13 27 0,9-16 0,-2 34 0,5-24 0,1 35 0,7-68 0,0 21 0,0-33 0,0 13 0,0-16 0,0 8 0,0-7 0,0 0 0,0 2 0,0 14 0,0-17 0,-4 16 0,4-18 0,-9 18 0,4-11 0,-3 13 0,3-18 0,0 2 0,4-8 0,-2-1 0,3 0 0,-2-2 0,1-1 0,-2 3 0,3-2 0,0 2 0,-3-3 0,3 3 0,-3-2 0,3 10 0,-4 0 0,0 7 0,-1 0 0,-8 29 0,10-22 0,-10 22 0,12-28 0,-5-7 0,5 0 0,-2-5 0,0-3 0,3-1 0,-3-3 0,3 3 0,-3-5 0,2 4 0,-1-4 0,2 2 0,0 0 0,0 4 0,0-3 0,0 7 0,0-6 0,0 7 0,0-6 0,0 4 0,0 5 0,0 1 0,0 5 0,0-5 0,0-4 0,0-6 0,0-3 0,0 0 0,0 18 0,-4-6 0,3 34 0,-2-14 0,3 34 0,0-37 0,0 16 0,0-32 0,0 0 0,3-7 0,0-6 0,3-6 0,1 0 0,-1 0 0,3 0 0,1 0 0,8 3 0,-4-2 0,4 3 0,18 7 0,6-2 0,6 8 0,31-4 0,-8-1-1401,18-3 1401,-28-5 0,0-2 0,23-2 0,-14 4 0,13 2 0,-8-1 0,-14-4 0,2 1 0,23 7 0,11 3 0,-12-2-1132,-28-5 0,-2 0 1132,10 3 0,7 1 0,-10-1 0,27 7-77,-23-8 1,-1 1 76,12 6 0,10-2 0,8-2 0,-13-5 0,2 0-1242,14 6 1,-1-1 1241,-22-9 0,-7-1 0,18 7 0,1-7 101,-12 0 1,2 0-102,17-6 0,-20 6 0,1-2 0,-16-4 0,-3-1 0,-2 6 0,-1 0 0,2-3 0,-2 0 0,30 4 0,-26 0 0,-2 0 0,2 0 1603,21 0-1603,-21 1 0,-2-2 0,11-5 0,-14 0 0,0-1 0,24-8 0,-5 0 0,-1 1-1123,5 5 1123,-23-2 0,-1 1 0,15 3 1822,19 0-1822,4-6 0,-32 12 0,3 0 0,2-6 0,4 0 0,1 3 0,5 2 0,-4-2 0,11-4 0,-1 0-1093,-11 4 1,3 2 0,-2-2 872,23-4 0,-7 1 220,-32 6 0,-1 0 135,32-6 0,1-1-135,-27 7 0,-3 0 0,43-11 0,-39 9 0,-5-1 1131,-6-8-1131,17-1 0,30-8 0,-29 7 0,18-6 672,-50 10-672,-14 6 3276,-1 0-1112,-5 1-2164,25 3 0,-5-3 0,16 3 0,4 0 0,4 0 0,-2 0 0,0 0 0,4-6 0,15-1 0,-17-1 0,8-2 0,-35 8 0,8-3 0,-23 5 0,37 0 0,-25 0 0,57 0 0,-58 0 0,21 0 0,-24 0 0,5 0 0,-6-3 0,5 0 0,-17-1 0,-1-1 0,-3 4 0,1-2 0,-1 3 0,0-3 0,1 3 0,-1-3 0,-2-17 0,-2 9 0,-2-58 0,0 13 0,-3-4 0,-1-4-1788,2-30 1788,-5 13 0,-1 1 0,6 0 0,-1 12 0,0-12 0,1 6 0,6 10 0,0-1 0,-1-18 0,0-11 0,1 6-1241,5 2 1,-1 2 1240,-2-14 0,-2-1 0,0 0 0,0 2 0,0 15 0,-1 2 0,-3 0 0,2 1-755,5 3 1,1 2 754,-3 8 0,0-1 0,2-22 0,3-5-1289,2-1 0,1-2 1289,-4 31 0,-1-2 0,3 1 0,2-2 0,3 0 0,-2 4-7,-1-14 0,2 1 7,10-17 0,-2 0 0,-12 22 0,-2 1 0,7 3 0,0-7 0,-5-12 0,-3-9 0,-2 7 0,0 10 0,-1 1 0,0 3 0,1-4 0,-2 8 0,-4 13 0,0 5 0,4-3 0,0 2 1146,-2-23-1146,1 1 0,1-5 0,0 25 0,0 0 0,-3-15 0,0 2 0,6-29 0,-6 36 0,-2 5 0,1 2 0,0-9 0,0 1 1361,0 10-1361,-6-16 0,0 0 0,3 11-1383,-7-7 1,1 2 1382,7 12 949,-10-21-949,11 10 0,-7 28 0,8-16 683,-3 37-683,3-4 0,-3 3 0,0 7 3276,-3-1 0,-9 9-2832,-19 6-444,-4 1 0,-44 13 0,44-11 0,-49 11 0,33-12 0,-32 6 0,-1 0 0,19-6 0,-13-1 0,46-7 0,-44 0 0,35 0 0,-31 0 0,9 0 0,16 0 0,-3 0 0,-40 0 0,20 0 0,1 0-673,-12 0 673,20 3 0,-1 1-562,15-4 1,-1 2 561,-17 4 0,-4 2 0,-12 0 0,-2 1 0,8-1 0,2 2 0,9 1 0,2 1 0,-6-3 0,1-2 0,14-3 0,0-1 0,-14 2 0,0-2 0,19-3 0,1 0 0,-9 0 0,-1 0 0,4 0 0,1 0 0,-42 0 0,17 0 0,2 0 0,1-7-1145,-5 6 0,-7 1 1145,12-4 0,0 1 0,-2 3 0,1 0-113,6 0 0,-1 0 113,-15 0 0,5 0 0,-14 0-420,6 0 0,4 0 420,23 0 0,4 0 0,1 0 0,5 0 922,-28 0-922,37-5 0,-37 4 0,28-4 0,-38 5 0,36 0 0,0 0 0,-24 6 0,10-6 0,0 1 1676,-10 11-1676,30-11 0,-5 0-1062,-30 10 1,-3 1 1061,16-10 0,-1 0 0,-25 10 0,0-1 0,27-10 0,4 0 482,0 6 1,-4 1-483,-2-7 0,-6-1 0,5 0 0,2 4 0,2 0 0,-29-3 0,7-2 0,17-5 0,9 5 0,1-11 0,-21-1 0,28 2 0,-1-1 0,-29-8 0,31 11 0,4 2 0,6-4 0,-8 5 555,11 0-555,-1-4 2602,9 5-2602,3-1 555,-2-5-555,-1 4 0,-1-5 0,-15 1 0,14-4 0,-16 1 0,9-2 0,0 5 0,-27-3 0,29 4 0,-19-1 0,46 4 0,2 4 0,7-3 0,-2 5 0,2-4 0,-2 1 0,3 1 0,0-3 0,-1 5 0,1-1 0,0 2 0,0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19.3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1.6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3.40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4.646"/>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47:32.929"/>
    </inkml:context>
    <inkml:brush xml:id="br0">
      <inkml:brushProperty name="width" value="0.05" units="cm"/>
      <inkml:brushProperty name="height" value="0.05" units="cm"/>
      <inkml:brushProperty name="color" value="#FFFFFF"/>
    </inkml:brush>
  </inkml:definitions>
  <inkml:trace contextRef="#ctx0" brushRef="#br0">1 20 24575,'3'4'0,"0"-2"0,4-2 0,0 0 0,3 0 0,2 0 0,2 0 0,5 0 0,-3-3 0,3-1 0,-8 0 0,-1-2 0,-3 5 0,-3-5 0,2 5 0,-5 1 0,8 4 0,-7 3 0,7 0 0,-5-1 0,3 5 0,0-4 0,0 3 0,0-3 0,-3 0 0,2-3 0,-5 1 0,5-4 0,-3 2 0,4-6 0,0-4 0,0-4 0,1-1 0,-1 2 0,-1 6 0,-2-2 0,2 5 0,-2-2 0,3 3 0,0 0 0,-1 0 0,-2 3 0,2-2 0,1 5 0,1-2 0,1 0 0,-2-1 0,0-1 0,0-1 0,0 2 0,3 0 0,1-2 0,4 3 0,-4-4 0,0 0 0,2 0 0,-5 0 0,6 0 0,-8 0 0,1 0 0,4 0 0,-4 0 0,4 0 0,6 0 0,-8 0 0,9 0 0,-11 0 0,-1 0 0,1 0 0,0 0 0,0 0 0,0 0 0,3 0 0,1-4 0,4 3 0,-4-2 0,0 3 0,-11 3 0,-4 1 0,-7 3 0,-4 0 0,-3-2 0,-2 1 0,0-5 0,2 6 0,6-6 0,-1 2 0,5-3 0,-2 0 0,0 3 0,2-2 0,-6 2 0,-1 1 0,-5 0 0,1 1 0,-4 2 0,3-7 0,1 4 0,0-4 0,8 0 0,1 0 0,3 0 0,0 0 0,0 0 0,1 0 0,-1 0 0,-3-3 0,-1 2 0,-4-6 0,-4 3 0,4 0 0,-18-4 0,15 4 0,-10-1 0,10 2 0,5 3 0,2-3 0,5-1 0,2 0 0,-2 1 0,-1 3 0,3-3 0,1-1 0,6-3 0,1 4 0,3 0 0,3 3 0,-2 0 0,10 0 0,-6 3 0,7-2 0,0 2 0,1-3 0,-1 0 0,4-4 0,-7 0 0,-1 0 0,-4 1 0,-5 3 0,1 0 0,0 0 0,0 0 0,3 0 0,-2 0 0,10 0 0,-10 0 0,7 0 0,-8-3 0,-1 2 0,1-2 0,-3 3 0,-1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6.125"/>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8"/>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9"/>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0"/>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1"/>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2"/>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0:06.388"/>
    </inkml:context>
    <inkml:brush xml:id="br0">
      <inkml:brushProperty name="width" value="0.35" units="cm"/>
      <inkml:brushProperty name="height" value="0.35" units="cm"/>
      <inkml:brushProperty name="color" value="#008C3A"/>
    </inkml:brush>
  </inkml:definitions>
  <inkml:trace contextRef="#ctx0" brushRef="#br0">28 8275 24575,'-11'-19'0,"5"0"0,2 15 0,1-3 0,3-7 0,-3 6 0,3-6 0,0 7 0,0-3 0,0-2 0,0 1 0,0-3 0,0 6 0,0-7 0,0 7 0,0-6 0,0 6 0,0-6 0,3 2 0,-2 0 0,6-2 0,-6 6 0,2-3 0,1-4 0,0-1 0,1-1 0,2-6 0,-6 10 0,3-2 0,-1-11 0,1 12 0,5-21 0,-5 17 0,4-15 0,-4 16 0,1-7 0,2 8 0,-2-8 0,-1 7 0,3-7 0,-6-1 0,6 5 0,-6-5 0,6 7 0,-6 2 0,6-3 0,-6 2 0,2-2 0,-3 4 0,4-1 0,-3 1 0,6-16 0,-2 8 0,0-9 0,2 12 0,-7 1 0,4 2 0,-4-2 0,4-5 0,0 0 0,1-2 0,-2 4 0,-3 10 0,4-2 0,-3 2 0,2-14 0,-3 8 0,4-13 0,-3 15 0,2-4 0,-3 5 0,0 0 0,0 0 0,4-8 0,-3 2 0,2-2 0,-3 4 0,4 3 0,-4-3 0,4 3 0,-4-4 0,3-6 0,-2 4 0,3-6 0,-1 5 0,-2 2 0,3-3 0,-1-1 0,2 0 0,0 1 0,2 3 0,-6-3 0,6 4 0,-3-5 0,1 0 0,2-4 0,2 3 0,0-8 0,3 8 0,-3-8 0,0 4 0,-1-1 0,1 2 0,-1 0 0,1 3 0,3-8 0,-2 3 0,6 1 0,-6-4 0,5 8 0,-5-3 0,1 4 0,-2 0 0,-1 1 0,0-1 0,1 0 0,-1 1 0,0-1 0,0 4 0,0-2 0,-3 6 0,2-2 0,-3 4 0,0-5 0,3 4 0,-2-8 0,3 4 0,0-5 0,0 0 0,0 5 0,0-4 0,-3-1 0,2-1 0,-3 1 0,1-3 0,2 6 0,-2-12 0,3 4 0,1-6 0,5-4 0,-5 4 0,5-5 0,-6 11 0,1 0 0,-1 6 0,-3-1 0,2 0 0,-6 5 0,6-4 0,-2 4 0,-1-1 0,4-2 0,-7 6 0,6-6 0,-6 2 0,6-4 0,-2 1 0,3-6 0,1 5 0,-1-9 0,5 3 0,-3-4 0,2 4 0,1-3 0,-3-1 0,6-2 0,-1-8 0,3 8 0,-4-3 0,3 0 0,-7 3 0,7-3 0,-7 9 0,2-3 0,-3 8 0,3-3 0,-3 4 0,3 1 0,-4-1 0,-3 0 0,2 5 0,-3 0 0,4 1 0,0-2 0,0-3 0,1-1 0,-1 0 0,0 1 0,0-1 0,1-4 0,3 3 0,-3-4 0,8-4 0,-4 2 0,2-8 0,1 9 0,-7 2 0,3 4 0,-4 1 0,1-1 0,-1 0 0,0 1 0,4-1 0,-3 4 0,3-2 0,-4 6 0,3-6 0,-2 2 0,7-8 0,-3 3 0,4-3 0,-4-1 0,3 5 0,-3-9 0,5 3 0,-1-4 0,6-1 0,0-1 0,0 1 0,4 3 0,-9-1 0,3 8 0,1-9 0,-4 8 0,3 1 0,-4 3 0,-2 6 0,-3-2 0,3 3 0,-7 1 0,3 0 0,1 0 0,0-5 0,3 4 0,1-4 0,-1 5 0,1 0 0,-1-1 0,-3-3 0,3 3 0,2-9 0,4 4 0,6-11 0,5 0 0,1-6 0,1 1 0,2-1 0,-7 1 0,9-6 0,-5 4 0,2-8 0,2 3 0,-3 1 0,0 0 0,3 6 0,-13 0 0,6 5 0,-11 2 0,1 9 0,-4 2 0,-4 3 0,2 1 0,-6 3 0,7-2 0,-4 2 0,5-3 0,4-5 0,0 3 0,2-4 0,-3 6 0,-7-1 0,3 1 0,1-5 0,1-1 0,9-5 0,-5 5 0,5-4 0,0 3 0,-4-4 0,2 4 0,-2-2 0,8-3 0,3-6 0,10-5 0,3-7 0,10 3 0,-9-3 0,2 10 0,-22 8 0,-5 10 0,-12 9 0,-2 2 0,2-1 0,-2-1 0,7-3 0,-7 3 0,6 1 0,-2-4 0,7-1 0,1-4 0,10-1 0,1-5 0,6-1 0,4-6 0,2 1 0,10-1 0,1 0 0,5-1 0,1 1 0,-1-1 0,-5 5 0,-6 2 0,-13 9 0,-9 2 0,-7 4 0,-7 3 0,-2 2 0,-3 0 0,4-1 0,-3 0 0,3-3 0,4 3 0,-3 0 0,4-3 0,-2 6 0,-2-6 0,3 3 0,-3 0 0,2-3 0,-6 6 0,7-6 0,-4 6 0,5-5 0,14-3 0,-11 1 0,16 0 0,-15 0 0,10 4 0,-5-5 0,16-3 0,-8 3 0,8-4 0,0 4 0,-14 4 0,17-3 0,-11 3 0,8-4 0,-9 0 0,-4 1 0,-3-1 0,1 1 0,40-9 0,-33 6 0,24-6 0,-23 8 0,4-3 0,-3 3 0,14-4 0,-31 5 0,16-1 0,-18 5 0,23-8 0,-14 6 0,31-13 0,-28 13 0,8-6 0,-16 8 0,-5-1 0,14-2 0,-10 2 0,7 0 0,0-2 0,-15 6 0,15-3 0,-18 1 0,15 2 0,-12-5 0,23 5 0,-6-10 0,11 5 0,1-8 0,-9 10 0,-2-4 0,0 7 0,-3-6 0,3 6 0,-4-7 0,11 7 0,-9-6 0,24 2 0,-22 0 0,11 1 0,-15 0 0,0 3 0,-1-6 0,6 6 0,-5-7 0,25 4 0,-20-1 0,15-3 0,-21 7 0,6-6 0,-4 2 0,3 0 0,0 2 0,8-5 0,-5 6 0,9-9 0,-16 10 0,9-7 0,-3 7 0,-1-6 0,4 6 0,3-6 0,-5 6 0,0-6 0,-9 6 0,-2-3 0,4 4 0,4-4 0,1 3 0,11-3 0,0 4 0,6-4 0,0 3 0,-5-3 0,-7 0 0,-1 3 0,-8-2 0,3 3 0,-8 0 0,3-4 0,-8 3 0,8-2 0,1 3 0,1 0 0,8 0 0,-9 0 0,9 0 0,-8 0 0,4 0 0,-6 0 0,1-4 0,0 3 0,-1-3 0,6 4 0,0 0 0,5 0 0,6-4 0,-5 3 0,5-3 0,-11 0 0,-5 3 0,-1-2 0,-8 3 0,4 0 0,-1 0 0,2 0 0,-1 0 0,4 0 0,-4 0 0,1 0 0,-2 0 0,1 0 0,0 0 0,10 0 0,0 0 0,5 0 0,6 0 0,-5 0 0,4 0 0,-4 0 0,-1 0 0,0 0 0,-5 0 0,4 0 0,-8 0 0,19 0 0,-1 0 0,5 0 0,-3 0 0,-11 0 0,0 0 0,1 0 0,-1 0 0,-5 0 0,21 0 0,-20 0 0,15 0 0,-21 0 0,-5 0 0,4 0 0,-8 0 0,18 0 0,-11 0 0,7 0 0,-7 0 0,-11 0 0,5 3 0,-5-2 0,23 7 0,-11-7 0,21 3 0,-14 0 0,20-3 0,-6 6 0,3-6 0,-8 3 0,-9 0 0,-1-3 0,4 6 0,-3-6 0,4 7 0,-5-7 0,4 7 0,3-4 0,-5 1 0,4 3 0,-16-8 0,0 7 0,-5-6 0,0 6 0,5-6 0,0 6 0,5-3 0,10 5 0,2 0 0,9 0 0,1 5 0,6-4 0,1 4 0,5-4 0,-5-1 0,-1 1 0,-12-1 0,-5-1 0,-11-3 0,-6 2 0,-3-3 0,8 5 0,-3-2 0,3 1 0,-5 0 0,-4 0 0,14 0 0,-10 0 0,11-3 0,-15 1 0,14 3 0,-10-3 0,14 9 0,-12-9 0,15 9 0,-4-1 0,9-1 0,-6-1 0,1 1 0,-1-3 0,0 2 0,5-3 0,-16-1 0,5 0 0,-15-1 0,2 4 0,3-3 0,0 4 0,2-1 0,3-2 0,1 7 0,0-7 0,10 10 0,-11-10 0,10 7 0,-13-8 0,3 0 0,6 4 0,7 5 0,-5-3 0,3 1 0,-10-3 0,-4-3 0,-2 2 0,-4-3 0,1-1 0,-1 1 0,0 0 0,1-1 0,-1 1 0,-4-1 0,4 1 0,-7-1 0,6 0 0,2 1 0,0 3 0,4-3 0,-1 7 0,-2-6 0,2 2 0,-7-4 0,2 1 0,-2-1 0,-1-3 0,4 7 0,-4-6 0,5 6 0,3 0 0,2 2 0,3 3 0,-3-4 0,-2 0 0,-7-8 0,-1 2 0,-4-5 0,3 5 0,-2-2 0,5 3 0,-1 1 0,0-4 0,-2 2 0,-3-5 0,4 5 0,-4-2 0,4 3 0,-1 0 0,6 1 0,0 3 0,4-2 0,-5 1 0,0-2 0,-3-1 0,-1-2 0,-4 1 0,0-2 0,4 3 0,-4-3 0,8 2 0,-4-1 0,1 2 0,-1-3 0,-4-1 0,7 0 0,-2 1 0,7 4 0,-8-1 0,-42-29 0,7 2 0,-31-21 0,23 4 0,0-1 0,12 13 0,-11-19 0,17 20 0,-13-21 0,9 8 0,-5-3 0,10 14 0,1-3 0,4 13 0,-3-8 0,2 12 0,-2-7 0,4 11 0,0-2 0,0-1 0,0 3 0,-1-3 0,5 4 0,-4 0 0,4-3 0,-4 2 0,0-2 0,-1-1 0,-3-5 0,-6-10 0,3 4 0,-12-13 0,7 4 0,-9-8 0,9 7 0,3 7 0,4 6 0,0 2 0,0-6 0,-3 2 0,6 4 0,-9-8 0,9 12 0,-9-14 0,13 15 0,-9-7 0,12 11 0,-8-3 0,6 4 0,0 0 0,-5 0 0,5-3 0,-10 2 0,6-6 0,-3 6 0,4-3 0,0 0 0,-4 0 0,3-1 0,-3 2 0,4-1 0,0 3 0,0-7 0,0 8 0,-4-8 0,-1-1 0,0 4 0,4-3 0,30 36 0,-9-15 0,21 27 0,-19-21 0,5 8 0,-3-4 0,7 5 0,19 16 0,-16-19 0,19 20 0,-33-30 0,10 12 0,-10-8 0,11 9 0,-7-6 0,-1-3 0,-5 3 0,12 12 0,-8-4 0,9 9 0,-3-2 0,-7-9 0,7 6 0,-9-8 0,4 5 0,3 1 0,-4 1 0,3-4 0,-10-10 0,-4-1 0,2-8 0,-2 7 0,3-6 0,0 9 0,0-5 0,-3 2 0,3 1 0,-2 9 0,2-3 0,2 7 0,-2-8 0,1-1 0,0 9 0,-3-10 0,2 9 0,-3-16 0,0 4 0,2-4 0,-2 3 0,0-2 0,2 2 0,-2-3 0,3 3 0,-3 1 0,3 0 0,-3 3 0,3-6 0,-3 3 0,3-1 0,-3-2 0,0 3 0,2-4 0,-5 3 0,5-2 0,-2 3 0,0-5 0,2 5 0,-2-3 0,4 6 0,0-2 0,3 10 0,-3-5 0,3 4 0,0-9 0,-5 3 0,4-4 0,-6 1 0,3 2 0,0-6 0,-2 3 0,1-4 0,-2-1 0,3 1 0,0 3 0,0-2 0,0 2 0,-3-3 0,-18 9 0,-5-6 0,-9 7 0,4-12 0,-5 7 0,-3-6 0,-5 10 0,-2-6 0,3 2 0,12-7 0,-4 3 0,17-7 0,-1 2 0,1 0 0,4-2 0,-6 2 0,4-3 0,-4 0 0,-5 0 0,4 0 0,-12 0 0,5 0 0,1 0 0,1 0 0,-1 0 0,0 0 0,-1 0 0,-2 0 0,10 0 0,-1 0 0,3 0 0,0 0 0,-5 0 0,5 0 0,-7 0 0,6 0 0,-2 0 0,3 0 0,0 0 0,0 0 0,-15 0 0,-1 0 0,-1 0 0,4 0 0,0 0 0,6 0 0,-2 0 0,1 0 0,11 0 0,-7 0 0,5 0 0,2 0 0,-5 0 0,5 0 0,-5 0 0,5 3 0,-6-2 0,-2 2 0,3-3 0,-5 0 0,10 0 0,-10 0 0,9 0 0,-10 0 0,11 0 0,-2 0 0,-1 0 0,0 0 0,-7 0 0,2 0 0,-3 0 0,4 0 0,-9 0 0,7 0 0,-18 0 0,21 0 0,-22-4 0,23 4 0,-12-7 0,9 6 0,-3-6 0,3 6 0,-4-3 0,9 1 0,-6 2 0,8-5 0,-5 5 0,7-2 0,-3 0 0,2 2 0,-3-3 0,4 4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57"/>
    </inkml:context>
    <inkml:brush xml:id="br0">
      <inkml:brushProperty name="width" value="0.2" units="cm"/>
      <inkml:brushProperty name="height" value="0.2" units="cm"/>
      <inkml:brushProperty name="color" value="#FFFFFF"/>
    </inkml:brush>
  </inkml:definitions>
  <inkml:trace contextRef="#ctx0" brushRef="#br0">1 6677 24575,'24'0'0,"-9"0"0,5 0 0,-9 0 0,4 0 0,-1 0 0,1 0 0,-4 0 0,3 0 0,-2 0 0,2 0 0,1 0 0,-4 0 0,3 0 0,-6 0 0,6 0 0,-6 0 0,2 0 0,0 0 0,10 3 0,1-2 0,3 3 0,-5-4 0,-4 0 0,4 0 0,3 0 0,-5 0 0,3 0 0,-12 0 0,2 0 0,-3 0 0,0 0 0,3 0 0,1 0 0,-1 0 0,1 0 0,-1-3 0,1 2 0,1-2 0,2 3 0,-7 0 0,4 0 0,-1 0 0,1 0 0,0 0 0,7 3 0,-6-2 0,11 2 0,-10-3 0,4 0 0,-5 0 0,6 0 0,-2 0 0,3 0 0,4 0 0,-6 0 0,7 0 0,-10 0 0,1 0 0,8 0 0,-2 0 0,4 0 0,7 0 0,-14 0 0,21 0 0,-22 0 0,13 0 0,-14 0 0,16 0 0,-14 0 0,10 0 0,-13 0 0,3 0 0,-6 0 0,5 0 0,-9 0 0,5 0 0,-1 0 0,2 0 0,1 4 0,4-4 0,16 8 0,12 0 0,1-1 0,1 4 0,-19-10 0,3 6 0,-8-6 0,7 7 0,-7-7 0,19 6 0,-17-6 0,12 2 0,-15-3 0,-4 0 0,-1 0 0,0 0 0,-4 0 0,8 0 0,-3 0 0,4 0 0,9 0 0,-2 0 0,13 0 0,-4-4 0,5 3 0,0-3 0,-4 0 0,-2 3 0,-5-2 0,-5 3 0,-1-4 0,-4 3 0,0-2 0,0 3 0,4 0 0,-3-4 0,13 3 0,-7-2 0,13 3 0,-9 0 0,4 0 0,-5 0 0,0 0 0,-5 0 0,0 0 0,-6 0 0,-3 0 0,-1 0 0,-4 0 0,0 0 0,-1 0 0,1 0 0,4 3 0,-3-2 0,7 2 0,-4-3 0,5 0 0,0 0 0,-4 0 0,-5 0 0,-5 0 0,-3 0 0,0 0 0,3 0 0,-2 0 0,40 4 0,-20-3 0,20 3 0,-22-4 0,-9 0 0,7 0 0,-5 0 0,0 0 0,-8 0 0,3 0 0,-6 0 0,2 0 0,1 3 0,0-2 0,0 2 0,6-3 0,-9 0 0,6 0 0,-10-3 0,-1-1 0,-7-10 0,3 2 0,-2-7 0,-1 0 0,3-1 0,-2-13 0,3 11 0,0-15 0,-4 16 0,4-3 0,-4 1 0,4 3 0,0 0 0,0-2 0,0-9 0,0 12 0,0-9 0,0 13 0,0-1 0,0-7 0,0 11 0,0-6 0,0 4 0,0-2 0,0-2 0,0 3 0,0-6 0,0 8 0,0-11 0,0 7 0,0-6 0,0-1 0,0 8 0,0-17 0,0 22 0,0-14 0,0 10 0,0-4 0,0-10 0,0 1 0,0 4 0,0 5 0,0 4 0,0-8 0,0 6 0,0-20 0,0 19 0,3-10 0,-2 13 0,2-13 0,-3 9 0,4-24 0,-3 24 0,6-10 0,-6 14 0,2-14 0,1 7 0,-3-7 0,6-3 0,-6 3 0,3-6 0,-4 9 0,0-2 0,0 11 0,0-6 0,0 8 0,4 1 0,-3 2 0,2-2 0,-3-12 0,0 8 0,0-12 0,0 15 0,0 4 0,0-3 0,0 3 0,0-4 0,0-3 0,0-6 0,-4 0 0,4 0 0,-4 5 0,4 0 0,-3 3 0,2-7 0,-2 4 0,-1-1 0,0-14 0,0 12 0,-3-13 0,6 12 0,-2 3 0,-1-3 0,3 7 0,-2 1 0,3-5 0,0 7 0,0-9 0,0 11 0,0 1 0,0 3 0,0 0 0,3 3 0,16-2 0,8 5 0,12-3 0,-9 4 0,2 0 0,-2 0 0,16 0 0,-5-4 0,4 3 0,-6-3 0,-12 4 0,9 0 0,-10 0 0,3 0 0,9 0 0,-12 0 0,12 0 0,-17 0 0,6 0 0,-2 0 0,0 0 0,3 0 0,2 4 0,-8-4 0,3 4 0,-6-4 0,1 0 0,4 0 0,0 3 0,-1-2 0,4 3 0,-10-4 0,4 0 0,-13 0 0,6 0 0,-7 0 0,-6 0 0</inkml:trace>
  <inkml:trace contextRef="#ctx0" brushRef="#br0" timeOffset="1">4887 4607 24575,'14'-1'0,"43"-3"0,-23 3 0,0-7 0,0 7 0,0-6 0,16 1 0,-16 1 0,7 1 0,-19 4 0,-2 0 0,4 0 0,0 0 0,0 0 0,15 0 0,-12 0 0,27 0 0,-26 0 0,7 0 0,-13 0 0,3-4 0,27-2 0,5-3 0,-5 3 0,7 1 0,-20 5 0,51-5 0,-30 0 0,-8 2 0,-3 0 0,-12-1 0,23 0 0,-38 3 0,26-6 0,-20 6 0,3-3 0,-16 4 0,-9 0 0,1 0 0,0 0 0,3 0 0,1 0 0,4 0 0,3 0 0,2 0 0,2 0 0,-5 0 0,9 0 0,-8 0 0,6 0 0,-5 0 0,9 0 0,-10 0 0,40-4 0,-17-1 0,12-1 0,-18 2 0,-12 4 0,-3-3 0,0 2 0,2-3 0,-6 4 0,-1 0 0,-4 0 0,8 4 0,-6 0 0,10 1 0,11 2 0,-10-2 0,15 3 0,-9 0 0,-9-3 0,18 2 0,-17-6 0,8 3 0,-15-1 0,7-2 0,-4 2 0,6 0 0,-5-2 0,6 2 0,-7-3 0,16 0 0,-17 0 0,6 0 0,-12 0 0,3 3 0,-3-2 0,4 2 0,0-3 0,10 4 0,6 0 0,11 5 0,4 0 0,-11-1 0,8 1 0,-14-5 0,11 4 0,-19-7 0,0 2 0,-15-3 0,1 0 0,0 0 0,0 0 0,0 0 0,-1 0 0,-2 3 0,2-2 0,-2 2 0,3-3 0,0 0 0,3 0 0,10 0 0,1 0 0,7 0 0,-8 0 0,-1 0 0,-5 0 0,-5-3 0,-3-4 0,-9-5 0,2-6 0,-6-2 0,3-9 0,-4 0 0,-1-5 0,4 0 0,2 12 0,-1-9 0,3 14 0,-3-8 0,4 3 0,0 6 0,0-3 0,0 8 0,0-3 0,-3-4 0,2 2 0,-2-6 0,3 4 0,-3 5 0,2-9 0,-2 10 0,3-7 0,0 1 0,0-7 0,0 4 0,0-2 0,-3-3 0,2-1 0,-3-10 0,4 3 0,0-4 0,0 7 0,0-19 0,0 18 0,0-18 0,3 23 0,-2-15 0,2 24 0,0-7 0,-2 3 0,2 8 0,-3-13 0,3 15 0,-2-10 0,2 3 0,0-5 0,-2 5 0,7-8 0,-7 14 0,6-10 0,-3 4 0,0 3 0,3-6 0,-6-2 0,5 8 0,-6-3 0,3 5 0,1 1 0,-3-5 0,2 3 0,0 4 0,-2-3 0,5-13 0,-5 12 0,2-14 0,0 18 0,-2-4 0,3 1 0,-1-10 0,-2 7 0,3-6 0,0 4 0,-4-3 0,4 1 0,-1 0 0,-2 6 0,2 1 0,-3 2 0,0-2 0,0 7 0,4-14 0,-3 0 0,2-3 0,-3 1 0,0 8 0,0 1 0,0-1 0,0 0 0,0-6 0,0 4 0,0 0 0,0 3 0,0 6 0,0-6 0,0 0 0,0 2 0,0-5 0,0 9 0,0-2 0,0 0 0,0 2 0,0-6 0,0 6 0,0-2 0,0 0 0,0 2 0,0-2 0,3 6 0,4 1 0,9 3 0,13 0 0,7 0 0,-1 0 0,14 0 0,-1 0 0,6-4 0,8 3 0,-10-3 0,0 4 0,-11 0 0,2 0 0,-7 0 0,9 4 0,-9-3 0,17 3 0,-25-4 0,8 0 0,-4 4 0,-14-3 0,16 3 0,-6-4 0</inkml:trace>
  <inkml:trace contextRef="#ctx0" brushRef="#br0" timeOffset="2">9580 2474 24575,'15'-1'0,"7"-2"0,31 2 0,-32-2 0,31 3 0,-30-4 0,21 4 0,-17-4 0,4 4 0,-8 0 0,13 0 0,-7-4 0,42 4 0,-38-7 0,23 6 0,-31-3 0,-4 4 0,12 0 0,-13 0 0,9 0 0,-2 0 0,-8 0 0,5 0 0,-9 0 0,-7 0 0,11 0 0,-9 0 0,5 0 0,-3 0 0,-4 0 0,10 0 0,-8 0 0,4 0 0,6 0 0,-6 0 0,10 0 0,-8 0 0,4 0 0,1 0 0,4 0 0,15 0 0,-7 0 0,12 0 0,-10 0 0,-4 0 0,-2 0 0,2 0 0,-8 0 0,3 0 0,-10 0 0,0 0 0,0 0 0,3 0 0,-2 0 0,7-3 0,-7 2 0,17-3 0,-14 4 0,14 0 0,-17 0 0,3 0 0,-5-3 0,1 2 0,0-2 0,-4 3 0,3 0 0,-3 0 0,4 0 0,0 0 0,4 0 0,-4 0 0,4 0 0,0 0 0,1 0 0,4 0 0,0 0 0,4 0 0,-3 0 0,8 0 0,-8 0 0,7 0 0,-7 0 0,0 0 0,-6 0 0,-8 0 0,3 0 0,-7 0 0,4 0 0,-5 0 0,1 0 0,0 0 0,0 0 0,3 3 0,1-2 0,4 2 0,0 0 0,0-2 0,13 6 0,4-2 0,3 4 0,-1-4 0,-10-2 0,9-3 0,-11 0 0,15 0 0,-24 0 0,3 3 0,-6-2 0,-6 2 0,7-3 0,-4 0 0,-1 0 0,1 0 0,0 0 0,0 0 0,-1 0 0,1 0 0,0 0 0,0 0 0,0 0 0,-1 0 0,1 0 0,0 0 0,7 0 0,-5 0 0,5 0 0,-7 0 0,4 0 0,-1 0 0,1 0 0,-1 0 0,-3 0 0,0 0 0,0 0 0,-1 0 0,1 0 0,0 0 0,0 0 0,0 0 0,-1 0 0,1 0 0,0 0 0,0 0 0,3 0 0,-2 3 0,6-3 0,-7 3 0,7 1 0,-6-3 0,2 2 0,-3-3 0,0 0 0,0 0 0,-4 3 0,3-2 0,-2 1 0,3-2 0,0 0 0,3 0 0,-2 0 0,2 0 0,-3 0 0,0 0 0,0 0 0,-1 0 0,-2 3 0,2-2 0,-2 2 0,3-3 0,0 0 0,-4-25 0,0 12 0,-3-21 0,4 10 0,-3 8 0,3-8 0,-4 10 0,3-1 0,-2 4 0,2 0 0,-3 4 0,0 1 0,0-5 0,0 4 0,0-7 0,0 6 0,0-2 0,0 3 0,0 0 0,0-3 0,0-1 0,0-3 0,-3 3 0,3 0 0,-3-3 0,3 2 0,-4-7 0,4-6 0,-4 3 0,4-1 0,0 1 0,0 14 0,0-14 0,0 5 0,0-6 0,0 0 0,0-1 0,0 1 0,0 4 0,0-7 0,0 5 0,0-2 0,0 8 0,0-7 0,0 8 0,0 8 0</inkml:trace>
  <inkml:trace contextRef="#ctx0" brushRef="#br0" timeOffset="44829">12477 1151 24575,'1'-9'0,"-1"-9"0,4-14 0,-3 16 0,2-3 0,-3 8 0,0-3 0,0 6 0,0-9 0,0 5 0,0-2 0,0 0 0,0 3 0,0-4 0,0 0 0,0 1 0,0-5 0,0 3 0,0-13 0,0 7 0,4-8 0,-3 6 0,2 0 0,-3 0 0,0 0 0,0 1 0,4-6 0,-3 4 0,3-8 0,-4 9 0,0-5 0,0 9 0,0-2 0,0 6 0,0-3 0,0-6 0,3 3 0,-2-8 0,3 10 0,-4-3 0,0 7 0,0-7 0,3 8 0,-2-4 0,2 4 0,-3 4 0,0 1 0,0 3 0,0 0 0,0 0 0,0 0 0,0 1 0,3 2 0,5 1 0,-1 0 0,11 2 0,13-6 0,7 2 0,12-1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4"/>
    </inkml:context>
    <inkml:brush xml:id="br0">
      <inkml:brushProperty name="width" value="0.05" units="cm"/>
      <inkml:brushProperty name="height" value="0.05" units="cm"/>
      <inkml:brushProperty name="color" value="#FFFFFF"/>
    </inkml:brush>
  </inkml:definitions>
  <inkml:trace contextRef="#ctx0" brushRef="#br0">1687 1 24575,'-26'12'0,"-5"4"0,5-3 0,-12 8 0,2-3 0,-13 5 0,13-6 0,3-4 0,2 3 0,14-4 0,-16 1 0,13-2 0,-12 1 0,15-4 0,14-7 0</inkml:trace>
  <inkml:trace contextRef="#ctx0" brushRef="#br0" timeOffset="1">1255 209 24575,'-20'9'0,"16"-7"0</inkml:trace>
  <inkml:trace contextRef="#ctx0" brushRef="#br0" timeOffset="2">414 541 24575,'-25'11'0,"12"-4"0,-21 9 0,17-8 0,-6 0 0,12-1 0,-3-3 0,-11 7 0,4-2 0,-16 3 0,21-7 0,-7-2 0,12 1 0,0-4 0,1 7 0,0-7 0,-1 3 0,-1 0 0,-1-2 0,6 2 0,-6 0 0,5-2 0,-2 2 0,3-3 0,3 3 0,1 1 0,3 6 0,0 5 0,0 1 0,0-1 0,0 3 0,0-2 0,0 12 0,0-3 0,4 4 0,-3-6 0,5-7 0,-5 6 0,6-10 0,-7 4 0,4 4 0,-4-7 0,0 4 0,0-7 0,0 11 0,3-3 0,-2 17 0,3-10 0,-1-1 0,-2-6 0,2 1 0,-3-3 0,0 7 0,0-8 0,0 14 0,0-15 0,0 11 0,0-14 0,0 7 0,0 2 0,0 4 0,0-4 0,0-2 0,0 1 0,-3-3 0,2 11 0,-6-2 0,6 0 0,-7 12 0,7-19 0,-3 10 0,1-9 0,2 5 0,-6 11 0,6-9 0,-3 22 0,0-28 0,3 15 0,-2-21 0,3 1 0,0 0 0,0 2 0,0-5 0,0 2 0,-3-8 0,2 8 0,-1-5 0,2 9 0,-3-11 0,2 7 0,-2-6 0,3 9 0,0-9 0,0 5 0,0-6 0,0-1 0,0 1 0,0 0 0,0 3 0,0-2 0,0 2 0,0 0 0,0-2 0,0 5 0,0-5 0,0 2 0,0-3 0,0-3 0,0-1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7"/>
    </inkml:context>
    <inkml:brush xml:id="br0">
      <inkml:brushProperty name="width" value="0.05" units="cm"/>
      <inkml:brushProperty name="height" value="0.05" units="cm"/>
      <inkml:brushProperty name="color" value="#FFFFFF"/>
    </inkml:brush>
  </inkml:definitions>
  <inkml:trace contextRef="#ctx0" brushRef="#br0">1869 0 24575,'-10'0'0,"3"0"0,-3 0 0,0 0 0,-1 0 0,-8 4 0,-1 3 0,-8 6 0,-1 4 0,-5-4 0,0 3 0,5-4 0,0 1 0,6-2 0,3-3 0,1-4 0,5 6 0,-1-5 0,-4 6 0,-1-3 0,-8 0 0,3 0 0,-7 0 0,2 0 0,-4 4 0,1-2 0,-6 2 0,4 0 0,-4-2 0,5 6 0,0-7 0,0 7 0,0-6 0,0 6 0,5-7 0,1 6 0,13-9 0</inkml:trace>
  <inkml:trace contextRef="#ctx0" brushRef="#br0" timeOffset="1">113 1318 24575,'-2'7'0,"1"31"0,-7 13 0,7-18 0,-3-1 0,1-16 0,2 6 0,-2-6 0,3 11 0,-4 0 0,3-1 0,-2 4 0,-1-15 0,4 8 0,-7 1 0,6 1 0,-6-1 0,2 5 0,-2-11 0,3 7 0,-3-10 0,6-1 0,-5 1 0,5-4 0,-2 3 0,3-7 0,0 4 0,-3 2 0,2-1 0,-6 5 0,6-6 0,-2 3 0,3-3 0,-3 4 0,2-4 0,-2 3 0,0-6 0,2 2 0,-2-7 0,3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69"/>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3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0"/>
    </inkml:context>
    <inkml:brush xml:id="br0">
      <inkml:brushProperty name="width" value="0.05" units="cm"/>
      <inkml:brushProperty name="height" value="0.05" units="cm"/>
      <inkml:brushProperty name="color" value="#FFFFFF"/>
    </inkml:brush>
  </inkml:definitions>
  <inkml:trace contextRef="#ctx0" brushRef="#br0">818 1 24575,'0'11'0,"0"2"0,0-1 0,3 11 0,-2-6 0,6 2 0,-6-1 0,5-6 0,-5 15 0,6-10 0,-3 15 0,1-19 0,2 18 0,-6-14 0,6 7 0,-2 6 0,-1-17 0,-1 8 0,-3-14 0,0 3 0,0-2 0,0 2 0,3-6 0,-2 2 0,2-3 0,0 1 0,-2 2 0,5-2 0,-2 2 0,2 1 0,1 0 0,0-1 0,-3 1 0,-1 0 0,-3 0 0,-7-4 0,-1 3 0,-11-1 0,-15 12 0,6-7 0,-15 7 0,22-9 0,-6 0 0,-2 4 0,7-6 0,-3 5 0,11-7 0,7 2 0,-3-2 0,3 2 0,3-2 0,1 3 0,0-4 0,-1 0 0,-2-3 0,-4 4 0,-2-4 0,1 4 0,1-1 0,3-3 0,1 3 0,-1-3 0,0 0 0,-3 0 0,3 0 0,-7 0 0,6 0 0,4 0 0,14 0 0,-4 3 0,10-2 0,-8 13 0,8 0 0,6 15 0,4 6 0,-3 1 0,-6-9 0,-5-5 0,-2-10 0,-5-1 0,5-4 0,-10-1 0,3-2 0,0-1 0,-2 3 0,5-5 0,-5 5 0,5-5 0,-5 5 0,5-3 0,-2 8 0,3-4 0,0 3 0,0 1 0,0-4 0,3 4 0,-2-1 0,3-2 0,-4 6 0,0-7 0,0 4 0,-3-5 0,-1 1 0,-3 0 0,0-1 0,0 1 0,0 0 0,0-1 0,-3 1 0,2 0 0,-2-1 0,0 1 0,2 0 0,-2-1 0,1-2 0,1 2 0,-5-2 0,5 2 0,-5 1 0,5 3 0,-5-5 0,6 4 0,-6-8 0,5 5 0,-5-5 0,2 8 0,0-4 0,-5 9 0,3 1 0,-4 1 0,2-1 0,4-1 0,-2-10 0,6 6 0,-6-10 0,-1 3 0,-1-3 0,-2 0 0,0 0 0,2 0 0,-2 0 0,3 0 0,0 0 0,1 0 0,2-3 0,-2 3 0,2-3 0,-2 0 0,-1 2 0,3-5 0,-5 2 0,4-3 0,-5 0 0,6 0 0,-2 0 0,5 0 0,-2 1 0,3-1 0,-2 0 0,1 0 0,-2 0 0,0 1 0,2-1 0,-5 0 0,2 0 0,1 0 0,-7-3 0,2-1 0,-3 0 0,-3 0 0,-6-9 0,-2 9 0,-3-9 0,3 8 0,9 4 0,-1-2 0,10 3 0,1 0 0,0 3 0,3-2 0,-3 2 0,0-2 0,2-1 0,-5 0 0,2 0 0,-6-7 0,2 2 0,-7-11 0,3 7 0,-3-7 0,3 7 0,1-2 0,4 3 0,-1 0 0,4 1 0,1-5 0,3 4 0,0-4 0,3 4 0,-2 0 0,3 4 0,-4 1 0,0 3 0,0 0 0,0-3 0,0 2 0,3-6 0,-2 3 0,2-8 0,0 4 0,-2-4 0,6 4 0,-6 4 0,2 0 0,-3 5 0,0-1 0,-3-3 0,2 2 0,-5-3 0,2 8 0,0-3 0,-2 5 0,2-2 0,-2 0 0,-1-1 0,0-3 0,-3 4 0,3-3 0,-4 2 0,5 0 0,-1-2 0,0 5 0,1-2 0,-1 0 0,0 2 0,1-2 0,2 0 0,-2 3 0,5-6 0,-5 5 0,5-5 0,-4 5 0,1-5 0,-10 2 0,1-4 0,-5 1 0,7 0 0,-3 3 0,6-3 0,-2 7 0,3-6 0,1 5 0,2-2 0,1 3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4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1"/>
    </inkml:context>
    <inkml:brush xml:id="br0">
      <inkml:brushProperty name="width" value="0.05" units="cm"/>
      <inkml:brushProperty name="height" value="0.05" units="cm"/>
      <inkml:brushProperty name="color" value="#FFFFFF"/>
    </inkml:brush>
  </inkml:definitions>
  <inkml:trace contextRef="#ctx0" brushRef="#br0">1 945 24575,'6'-7'0,"13"-3"0,-6 5 0,11-5 0,-12 6 0,2-4 0,1 1 0,0-1 0,0 4 0,-4-2 0,3 5 0,-6-2 0,2 3 0,-6-3 0,2 2 0,-3-2 0,4 3 0,0 0 0,17-4 0,-5 3 0,35-12 0,-4 2 0,0-4 0,-5 1 0,-21 6 0,0 4 0,-8-3 0,-2 7 0,-7-3 0,0 3 0,0 0 0,0 0 0,-1 0 0,2-11 0,-1 5 0,0-12 0,5-1 0,-4 5 0,4-12 0,-8 17 0,2-9 0,-5 11 0,3-4 0,-1 4 0,0 1 0,8-5 0,-4 4 0,7-7 0,-6 6 0,6 1 0,1 0 0,1 3 0,10-4 0,-13 4 0,4 0 0,-10 1 0,0 3 0,-1-3 0,1 3 0,0-4 0,10 4 0,-4-7 0,22 7 0,-17-7 0,14 6 0,-16-2 0,3 3 0,-4 0 0,-7-3 0,-8-1 0,-5-3 0,-9-4 0,3 3 0,-3-6 0,2 3 0,-2-4 0,3 0 0,-4 0 0,4 1 0,1 2 0,2-1 0,1 1 0,-4-6 0,0 2 0,-8-10 0,7 14 0,-1-9 0,6 10 0,-4-4 0,3 4 0,-2-3 0,3 6 0,0-2 0,3 3 0,-2 0 0,5 1 0,-2-1 0,3 0 0,0-3 0,0 2 0,0-6 0,0 3 0,3 0 0,-2-3 0,2 6 0,1-6 0,-4 6 0,7-5 0,-6 5 0,2-10 0,-3 9 0,0-5 0,0 4 0,0 6 0,0-2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5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3"/>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6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5"/>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6"/>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7"/>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8"/>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29:31.396"/>
    </inkml:context>
    <inkml:brush xml:id="br0">
      <inkml:brushProperty name="width" value="0.05" units="cm"/>
      <inkml:brushProperty name="height" value="0.05" units="cm"/>
      <inkml:brushProperty name="color" value="#FFFFFF"/>
    </inkml:brush>
  </inkml:definitions>
  <inkml:trace contextRef="#ctx0" brushRef="#br0">1635 0 24575,'-3'7'0,"-1"0"0,-10 9 0,2 1 0,-11 10 0,-3-1 0,-5 0 0,0 0 0,-4 1 0,3-1 0,-4 1 0,5 0 0,-4 0 0,0-1 0,-2-4 0,2 4 0,3-8 0,5 6 0,-1-10 0,3 5 0,6-11 0,-4 7 0,7-7 0,-6 4 0,2-5 0,-4 1 0,0 0 0,1 0 0,-1 0 0,0 3 0,5-2 0,0 2 0,0-4 0,3 1 0,-2-1 0,3 4 0,-4-3 0,4 6 0,-8-5 0,3 5 0,-3-1 0,-1-1 0,0 3 0,0-3 0,1 0 0,3 3 0,1-7 0,5-1 0,-1 0 0,4-3 0,-3 3 0,6-3 0,-5 2 0,2-2 0,-4 4 0,-4-1 0,-5 5 0,-5-3 0,-1 6 0,2-6 0,4 3 0,5-1 0,0-6 0,4 5 0,-3-6 0,-2 3 0,-4 1 0,4 0 0,2 0 0,7-4 0,3 2 0,2 8 0,5-2 0,-2 6 0,3 0 0,-3-6 0,2 11 0,-2-4 0,3 5 0,0-8 0,0 6 0,-4-1 0,0 4 0,-1 12 0,-2-6 0,-1 18 0,2-21 0,-5 25 0,10-29 0,-4 10 0,2-15 0,2-1 0,-2-7 0,3 3 0,0-4 0,0 1 0,0 0 0,0-1 0,0 1 0,0-4 0,0 3 0,0 4 0,-4 1 0,4 1 0,-4 10 0,4-16 0,0 12 0,0-2 0,-3-4 0,2 12 0,-2-16 0,3 13 0,0-16 0,0 8 0,0-3 0,0-5 0,0 13 0,0-10 0,0 7 0,0 2 0,0 9 0,0-2 0,0 1 0,-4 4 0,3-15 0,-3 14 0,0-12 0,3 3 0,-2-3 0,-1 23 0,3-23 0,-3 16 0,4-23 0,0-5 0,0 2 0,0-3 0,0 0 0,0-1 0,0 1 0,0 0 0,0-1 0,0 1 0,0 0 0,0-1 0,0 1 0,3 3 0,-2-2 0,2 5 0,0-9 0,-2 5 0,2-5 0,-3 6 0,3-2 0,-2 2 0,2-6 0,-3-1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4"/>
    </inkml:context>
    <inkml:brush xml:id="br0">
      <inkml:brushProperty name="width" value="0.05" units="cm"/>
      <inkml:brushProperty name="height" value="0.05" units="cm"/>
      <inkml:brushProperty name="color" value="#FFFFFF"/>
    </inkml:brush>
  </inkml:definitions>
  <inkml:trace contextRef="#ctx0" brushRef="#br0">0 0 24575,'7'4'0,"0"-1"0,-3 0 0,2-2 0,-2 2 0,2-3 0,-2 3 0,2-2 0,-2 1 0,0 1 0,2-2 0,-2 2 0,2-3 0,1 0 0,-3 3 0,2-2 0,-2 2 0,0 0 0,2-2 0,-3 5 0,4-3 0,0 1 0,-3 2 0,2-5 0,-5 5 0,5-6 0,-6 6 0,6-5 0,-5 5 0,5-5 0,-2 5 0,3-3 0,0 4 0,-4 0 0,3-4 0,-5 3 0,5-5 0,-5 5 0,5-5 0,-5 5 0,2-3 0,0 1 0,-3 2 0,6-2 0,-5 3 0,5-4 0,-5 0 0,2-3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79"/>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0"/>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1"/>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2"/>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3"/>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0:54.384"/>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5"/>
    </inkml:context>
    <inkml:brush xml:id="br0">
      <inkml:brushProperty name="width" value="0.05" units="cm"/>
      <inkml:brushProperty name="height" value="0.05" units="cm"/>
      <inkml:brushProperty name="color" value="#FFFFFF"/>
    </inkml:brush>
  </inkml:definitions>
  <inkml:trace contextRef="#ctx0" brushRef="#br0">1 49 24575,'7'0'0,"-1"0"0,1 0 0,0 0 0,0 0 0,0 0 0,-1-3 0,1 2 0,0-5 0,0 5 0,0-2 0,-4 0 0,3 2 0,-2-5 0,7 2 0,-4 0 0,1-2 0,-2 5 0,-3-2 0,1 0 0,2 2 0,-2-2 0,3 6 0,0 1 0,-4 3 0,3-3 0,-5 1 0,5-4 0,-2 5 0,3-5 0,-3 5 0,2-5 0,-3 5 0,4-6 0,0 6 0,0-5 0,-4 5 0,4-2 0,-4-1 0,4 3 0,0-5 0,-3 5 0,-1-5 0,-3 2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1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76"/>
    </inkml:context>
    <inkml:brush xml:id="br0">
      <inkml:brushProperty name="width" value="0.05" units="cm"/>
      <inkml:brushProperty name="height" value="0.05" units="cm"/>
      <inkml:brushProperty name="color" value="#FFFFFF"/>
    </inkml:brush>
  </inkml:definitions>
  <inkml:trace contextRef="#ctx0" brushRef="#br0">0 0 24575,'7'0'0,"0"0"0,0 0 0,0 0 0,-1 0 0,1 3 0,0-2 0,0 5 0,-1-5 0,5 2 0,-4 0 0,4-2 0,-4 5 0,-1-6 0,1 6 0,0-5 0,0 5 0,0-5 0,-4 5 0,3-6 0,-2 6 0,0-2 0,2 0 0,-5 2 0,5-3 0,-5 4 0,2 0 0,-3-1 0,3-2 0,-3 2 0,3-2 0,0 2 0,-2 1 0,2 0 0,0-3 0,-2 1 0,5-1 0,-5 3 0,5-3 0,-5 2 0,5-6 0,-6 6 0,6-5 0,-2 5 0,3-5 0,-3 2 0,-1-3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70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5"/>
    </inkml:context>
    <inkml:brush xml:id="br0">
      <inkml:brushProperty name="width" value="0.05" units="cm"/>
      <inkml:brushProperty name="height" value="0.05" units="cm"/>
      <inkml:brushProperty name="color" value="#FFFFFF"/>
    </inkml:brush>
  </inkml:definitions>
  <inkml:trace contextRef="#ctx0" brushRef="#br0">1 0 24575,'6'3'0,"1"1"0,4 3 0,15 7 0,-11-5 0,14 6 0,-21-8 0,2 0 0,-3-3 0,3 5 0,-2-7 0,-1 7 0,-1-8 0,-5 5 0,5-5 0,-2 2 0,2 0 0,1-3 0,-3 6 0,2-5 0,-2 5 0,0-2 0,2 2 0,-6 5 0,6-4 0,-2 3 0,0-3 0,2 0 0,-2-1 0,0 1 0,2-3 0,-6 2 0,6-3 0,-5 4 0,5 0 0,-2 3 0,3 1 0,1 4 0,-1-1 0,1 1 0,-1 0 0,-3-1 0,0-2 0,-1-2 0,-3-3 0,3-1 0,0-2 0,-2 2 0,5-2 0,-2 2 0,3 1 0,0 0 0,-1-1 0,1-2 0,4 2 0,-4-2 0,7 3 0,-3 0 0,4 1 0,6 2 0,-4-2 0,1 3 0,-8-7 0,-3-1 0,0-3 0,-1 0 0,-2 3 0,6-3 0,-6 3 0,10-3 0,2 4 0,-1-3 0,4 2 0,-4-3 0,-4-3 0,0 3 0,-5-3 0,1 3 0,3 0 0,2 0 0,6 0 0,2-4 0,4 3 0,0-6 0,-4 3 0,-1-4 0,-8 4 0,-1 1 0,0 3 0,-2 0 0,2 0 0,-3 0 0,-3 0 0,-1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9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6"/>
    </inkml:context>
    <inkml:brush xml:id="br0">
      <inkml:brushProperty name="width" value="0.05" units="cm"/>
      <inkml:brushProperty name="height" value="0.05" units="cm"/>
      <inkml:brushProperty name="color" value="#FFFFFF"/>
    </inkml:brush>
  </inkml:definitions>
  <inkml:trace contextRef="#ctx0" brushRef="#br0">0 0 24575,'4'10'0,"0"1"0,3 4 0,5 4 0,-4-4 0,6 4 0,-2 0 0,0-7 0,-1 2 0,-5-7 0,1 3 0,0-5 0,-3 4 0,-1-5 0,0 3 0,1 2 0,0-1 0,-1 1 0,-3 1 0,0-3 0,0 3 0,0-3 0,-3-3 0,2 1 0,-5 3 0,2-1 0,0 4 0,-2-8 0,5 3 0,-1-2 0,2 3 0,0-1 0,3 1 0,0 0 0,4-1 0,3-2 0,2 6 0,-1-6 0,3 7 0,-7-5 0,4 1 0,-4 0 0,-1-3 0,1 2 0,0-3 0,0 4 0,0-3 0,3 2 0,10-1 0,-3 2 0,6-2 0,0 2 0,-9-6 0,4 2 0,-11 0 0,0-2 0,0 5 0,0-5 0,-1 5 0,1-3 0,10 8 0,-4-4 0,8 4 0,-2-3 0,-3-1 0,7 1 0,-7-1 0,2 1 0,-3-1 0,-4-3 0,0 2 0,-5-5 0,-2 5 0,2-5 0,-2 5 0,3-2 0,3 3 0,1 0 0,4 3 0,0-2 0,-4 6 0,3-6 0,-6 3 0,3-4 0,-4 3 0,0-3 0,3 7 0,-2-6 0,16 13 0,-10-9 0,16 7 0,-14-5 0,2-6 0,-3 3 0,-4-7 0,-3-1 0,-5-3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8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7:12.587"/>
    </inkml:context>
    <inkml:brush xml:id="br0">
      <inkml:brushProperty name="width" value="0.05" units="cm"/>
      <inkml:brushProperty name="height" value="0.05" units="cm"/>
      <inkml:brushProperty name="color" value="#FFFFFF"/>
    </inkml:brush>
  </inkml:definitions>
  <inkml:trace contextRef="#ctx0" brushRef="#br0">1 20 24575,'3'4'0,"0"-2"0,4-2 0,0 0 0,3 0 0,2 0 0,2 0 0,5 0 0,-3-3 0,3-1 0,-8 0 0,-1-2 0,-3 5 0,-3-5 0,2 5 0,-5 1 0,8 4 0,-7 3 0,7 0 0,-5-1 0,3 5 0,0-4 0,0 3 0,0-3 0,-3 0 0,2-3 0,-5 1 0,5-4 0,-3 2 0,4-6 0,0-4 0,0-4 0,1-1 0,-1 2 0,-1 6 0,-2-2 0,2 5 0,-2-2 0,3 3 0,0 0 0,-1 0 0,-2 3 0,2-2 0,1 5 0,1-2 0,1 0 0,-2-1 0,0-1 0,0-1 0,0 2 0,3 0 0,1-2 0,4 3 0,-4-4 0,0 0 0,2 0 0,-5 0 0,6 0 0,-8 0 0,1 0 0,4 0 0,-4 0 0,4 0 0,6 0 0,-8 0 0,9 0 0,-11 0 0,-1 0 0,1 0 0,0 0 0,0 0 0,0 0 0,3 0 0,1-4 0,4 3 0,-4-2 0,0 3 0,-11 3 0,-4 1 0,-7 3 0,-4 0 0,-3-2 0,-2 1 0,0-5 0,2 6 0,6-6 0,-1 2 0,5-3 0,-2 0 0,0 3 0,2-2 0,-6 2 0,-1 1 0,-5 0 0,1 1 0,-4 2 0,3-7 0,1 4 0,0-4 0,8 0 0,1 0 0,3 0 0,0 0 0,0 0 0,1 0 0,-1 0 0,-3-3 0,-1 2 0,-4-6 0,-4 3 0,4 0 0,-18-4 0,15 4 0,-10-1 0,10 2 0,5 3 0,2-3 0,5-1 0,2 0 0,-2 1 0,-1 3 0,3-3 0,1-1 0,6-3 0,1 4 0,3 0 0,3 3 0,-2 0 0,10 0 0,-6 3 0,7-2 0,0 2 0,1-3 0,-1 0 0,4-4 0,-7 0 0,-1 0 0,-4 1 0,-5 3 0,1 0 0,0 0 0,0 0 0,3 0 0,-2 0 0,10 0 0,-10 0 0,7 0 0,-8-3 0,-1 2 0,1-2 0,-3 3 0,-1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7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11.366"/>
    </inkml:context>
    <inkml:brush xml:id="br0">
      <inkml:brushProperty name="width" value="0.2" units="cm"/>
      <inkml:brushProperty name="height" value="0.2" units="cm"/>
      <inkml:brushProperty name="color" value="#FFFFFF"/>
    </inkml:brush>
  </inkml:definitions>
  <inkml:trace contextRef="#ctx0" brushRef="#br0">1 116 24575,'14'0'0,"-1"0"0,-6 0 0,0 0 0,-1 0 0,1 0 0,0 0 0,0 0 0,3 0 0,-2 0 0,2 0 0,0 0 0,-2 0 0,6 0 0,-6 0 0,9 0 0,-9 0 0,9-3 0,-9 2 0,6-2 0,-7 3 0,4 0 0,-1 0 0,-2 0 0,5 0 0,-5 0 0,6 0 0,-3 0 0,0 0 0,3 0 0,-6 0 0,6 0 0,-6 0 0,6 0 0,-3 0 0,0 0 0,3 0 0,-3 0 0,0 0 0,0 0 0,-1 0 0,1 0 0,0-3 0,3 2 0,-6-2 0,2 3 0,1 0 0,-4 0 0,7 0 0,-3 0 0,4 0 0,0 0 0,-4 0 0,3 0 0,-6 0 0,2 0 0,1 0 0,-4 0 0,7 0 0,-3 0 0,4 0 0,0 0 0,0 0 0,3 0 0,-2 0 0,3 0 0,4 0 0,-2 0 0,4 0 0,-7 0 0,1 3 0,-7-2 0,6 3 0,-6-4 0,2 0 0,5 0 0,-7 0 0,3 0 0,-5 0 0,-2 3 0,6-3 0,1 3 0,-3-3 0,6 0 0,-10 0 0,2 0 0,4 4 0,-5-3 0,6 2 0,-5-3 0,-2 0 0,2 0 0,0 0 0,-2 0 0,2 0 0,-3 0 0,3 3 0,-2-2 0,2 2 0,-3-3 0,7 0 0,-2 0 0,2 0 0,-4 0 0,0 0 0,-2 0 0,9 0 0,-5 0 0,9 0 0,-9 0 0,5 0 0,-6 0 0,4 0 0,0 0 0,-1 0 0,1 0 0,0 0 0,4 0 0,-4 0 0,4 0 0,-4 0 0,0 0 0,0 0 0,-1 0 0,1 0 0,0 0 0,0 0 0,-1 0 0,-2 0 0,2 0 0,-3 0 0,0 0 0,3 0 0,-3-3 0,4 2 0,0-2 0,-1 3 0,1 0 0,0 0 0,0 0 0,0-3 0,-4 2 0,3-2 0,-3 3 0,4 0 0,-1-4 0,1 3 0,0-2 0,0 0 0,0 2 0,-1-2 0,1 3 0,0 0 0,0-4 0,-1 4 0,1-4 0,0 4 0,0 0 0,0-3 0,-4 2 0,3-2 0,-7 3 0,7 0 0,-6 0 0,6 0 0,-3 0 0,0 0 0,3 0 0,-3 0 0,8 0 0,1-4 0,4 3 0,0-2 0,-1 3 0,1 0 0,5 0 0,-4-4 0,-1 3 0,-5-2 0,-5 3 0,1 0 0,0 0 0,0 0 0,0 0 0,-4 0 0,3 0 0,-3 0 0,0 0 0,3 0 0,-3 0 0,4 0 0,0 0 0,8 0 0,-2-4 0,3 3 0,-1-2 0,-3 3 0,0 0 0,3 0 0,-8 0 0,1 0 0,-2-3 0,-3 2 0,4-3 0,-1 4 0,-2 0 0,1 0 0,-5 0 0,6 0 0,-3 0 0,8 0 0,-3 0 0,3 0 0,-1 0 0,-2 0 0,3 0 0,-4 0 0,0 0 0,-4 0 0,-1 0 0,0 0 0,-2 0 0,10 0 0,-6 0 0,14 0 0,-13 0 0,7 0 0,-9 0 0,0-3 0,7 3 0,-5-3 0,2 3 0,-1 0 0,-7 0 0,4 0 0,-1 0 0,-2-3 0,6 2 0,-7-2 0,4 3 0,-5 0 0,5 0 0,-3 0 0,2 0 0,-3 0 0,2 0 0,3 0 0,-2 0 0,4 0 0,-6 0 0,6 0 0,0 0 0,-2 0 0,8-3 0,-12 2 0,6-2 0,-4 3 0,-2-3 0,6 2 0,-7-2 0,7 3 0,-6 0 0,2 0 0,-3-3 0,3 3 0,-2-4 0,2 4 0,1 0 0,-4 0 0,4 0 0,-5 0 0,1 0 0,0-3 0,0 3 0,0-3 0,-1 3 0,1 0 0,0 0 0,0 0 0,3 0 0,-2 0 0,6-4 0,-3 4 0,0-4 0,0 4 0,-5 0 0,1 0 0,0 0 0,0 0 0,0-3 0,-4 2 0,0-2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6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34.767"/>
    </inkml:context>
    <inkml:brush xml:id="br0">
      <inkml:brushProperty name="width" value="0.2" units="cm"/>
      <inkml:brushProperty name="height" value="0.2" units="cm"/>
      <inkml:brushProperty name="color" value="#FFFFFF"/>
    </inkml:brush>
  </inkml:definitions>
  <inkml:trace contextRef="#ctx0" brushRef="#br0">21 867 24575,'0'-15'0,"0"2"0,0 7 0,0-1 0,0 0 0,0 0 0,0 0 0,0 1 0,0-1 0,0 0 0,0 0 0,-3 0 0,2 1 0,-2-1 0,3 0 0,0 0 0,-3 4 0,2-4 0,-2 4 0,3-4 0,0 0 0,-3 0 0,2 1 0,-1-1 0,2 0 0,0 0 0,0 0 0,0 1 0,0-1 0,0 0 0,0 0 0,0 0 0,0 1 0,0-1 0,0 0 0,0 0 0,0 0 0,0 1 0,0-1 0,0 0 0,0 0 0,0 0 0,0 1 0,0-1 0,0 0 0,0 0 0,0 0 0,0 1 0,0-1 0,0 0 0,0 0 0,0 1 0,0-1 0,0 0 0,3 0 0,-3 0 0,3 1 0,-3-1 0,3 0 0,-2 0 0,2 0 0,-3 1 0,0-1 0,0 0 0,0 0 0,3 0 0,-2 1 0,2-1 0,-3 0 0,0 0 0,0 0 0,0 1 0,0-1 0,0 0 0,0 0 0,0 0 0,0 1 0,0-1 0,0 0 0,0 0 0,0 0 0,0 1 0,0-1 0,0 0 0,0 0 0,3 4 0,-2-4 0,2 4 0,0-7 0,-3 2 0,7-1 0,-7 2 0,6 0 0,-2 3 0,0-2 0,2 2 0,-2-2 0,-1-1 0,3 3 0,-5-2 0,5 2 0,-5-3 0,5 1 0,-5-1 0,2 0 0,-6 0 0,2-3 0,-5 5 0,5-8 0,-5 5 0,2-3 0,0 0 0,-2 4 0,6 1 0,-3-1 0,0 3 0,2-2 0,-2 2 0,3-2 0,0-1 0,0 0 0,0 0 0,0 0 0,0 1 0,0-1 0,0 0 0,0 3 0,0 1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5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4.146"/>
    </inkml:context>
    <inkml:brush xml:id="br0">
      <inkml:brushProperty name="width" value="0.1" units="cm"/>
      <inkml:brushProperty name="height" value="0.1" units="cm"/>
      <inkml:brushProperty name="color" value="#E71224"/>
    </inkml:brush>
  </inkml:definitions>
  <inkml:trace contextRef="#ctx0" brushRef="#br0">1 1 24575,'19'23'0,"-3"0"0,27 20 0,-13-9 0,38 29 0,-20-17-717,-4-9 0,2 0 717,25 26 0,-9-15 0,0-2 0,1 3 0,-8-8 0,1 0 0,15 12 0,-20-14 0,2 2 0,0 0 0,-2-2 0,-7-6 0,0-1 0,6 3 0,-4-3 349,0 1-349,23 12 0,-24-16 0,-1-1 0,4-2 0,-18-6 0,-11-12 0,-3 3 1085,2 0-1085,-6 0 0,7 4 0,11 4 0,-2 3 0,4-5 0,6 4 0,-7-8 0,20 10 0,-14-9 0,17 8 0,-1 0 0,-8-2 0,28 17 0,-44-18 0,41 20 0,-18-8 0,5 0 0,18 9 0,-35-20 0,12 8 0,-23-15 0,-1 2 0,-7-6 0,-2-1 0,-12-5 0,-4-3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4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5.218"/>
    </inkml:context>
    <inkml:brush xml:id="br0">
      <inkml:brushProperty name="width" value="0.1" units="cm"/>
      <inkml:brushProperty name="height" value="0.1" units="cm"/>
      <inkml:brushProperty name="color" value="#E71224"/>
    </inkml:brush>
  </inkml:definitions>
  <inkml:trace contextRef="#ctx0" brushRef="#br0">2817 0 24575,'-11'7'0,"2"-1"0,-5 5 0,-3 1 0,-12 9 0,-33 20 0,18-9 0,-7 1 0,-4 2-396,12-8 1,1-1 395,-2 1 0,-1 0 0,-13 7 0,0 1 0,9-7 0,1-1 0,3-1 0,-1 2 0,-16 7 0,0 1 0,17-9 0,1-1 0,1 1 0,1-1 0,-37 23 0,11-3 0,21-18-9,-38 24 9,28-21 0,-11 12 0,21-16 0,13-4 0,23-16 0,-13 9 0,11-6 790,-32 21-790,20-12 10,-38 25-10,29-19 0,-24 13 0,18-20 0,-40 29 0,21-18 0,-23 20-230,30-23 1,1 0 229,-7 7 0,9-7 0,1-1 0,3 2 0,0 0 0,-2 5 0,-25 16 0,27-12 0,-21 11 0,44-23 0,-7-2 0,13-3 0,-7 1 0,10-5 0,-2-2 459,9-4-459,-1-8 0,3 4 0,-2-4 0,6 5 0,-6-5 0,5 2 0,-2-3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3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4"/>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5"/>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6"/>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7"/>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33.388"/>
    </inkml:context>
    <inkml:brush xml:id="br0">
      <inkml:brushProperty name="width" value="0.2" units="cm"/>
      <inkml:brushProperty name="height" value="0.2" units="cm"/>
      <inkml:brushProperty name="color" value="#008C3A"/>
    </inkml:brush>
  </inkml:definitions>
  <inkml:trace contextRef="#ctx0" brushRef="#br0">43 3082 24575,'-11'-34'0,"6"6"0,-6-13 0,10-7 0,-3-3 0,-1-13 0,4 11 0,-3 5 0,4 2 0,4 3 0,-3 0 0,3 5 0,-4 6 0,4 11 0,-4-5 0,4 15 0,0-15 0,-4 12 0,4-9 0,-4-5 0,4 7 0,-3-10 0,2 13 0,-3-8 0,0 5 0,0-23 0,4 12 0,-3-17 0,3 27 0,-4-8 0,4 5 0,-3 3 0,3-9 0,0 6 0,-3-4 0,6-8 0,-2 4 0,0-1 0,7-7 0,-9 11 0,10-20 0,-3 5 0,-3 0 0,6-9 0,-8 14 0,0-3 0,3 3 0,-7 14 0,6-1 0,-6 10 0,7-9 0,-3-9 0,4 3 0,-1-4 0,-4 17 0,4-5 0,1-9 0,1 7 0,3-6 0,0 0 0,-4 9 0,11-17 0,-10 18 0,8-7 0,-9 10 0,17-14 0,-11 10 0,17-15 0,-15 17 0,11-12 0,-10 8 0,5-5 0,5-7 0,-9 11 0,12-9 0,-13 11 0,6 3 0,-7-2 0,8 1 0,8-11 0,0 9 0,6-10 0,-4 7 0,-8 1 0,8-3 0,-3 3 0,4 0 0,-5 1 0,5 3 0,6-10 0,-7 8 0,10-3 0,-19 6 0,7 7 0,-11-3 0,5 7 0,-7-2 0,6 2 0,-1 0 0,1 1 0,-2 2 0,5 0 0,0-2 0,0 1 0,4-2 0,-8 3 0,8 0 0,-8 4 0,8-4 0,-8 7 0,8-4 0,1 1 0,6 2 0,11-2 0,-4 0 0,9 2 0,-4-6 0,0 6 0,-1-2 0,-11 0 0,-1 2 0,-5-2 0,0 3 0,0 0 0,0 0 0,10 3 0,3-2 0,17 6 0,1-6 0,13 7 0,1-7 0,0 6 0,-7-2 0,-19 2 0,-8 4 0,-11-4 0,-5 3 0,-1 0 0,-4-3 0,0 2 0,0 1 0,0-3 0,0 5 0,-5-2 0,4 0 0,-7 1 0,3-4 0,-4 5 0,3-2 0,-2-1 0,10 8 0,-10-6 0,5 6 0,-6-5 0,0-2 0,0 1 0,-4-1 0,3-1 0,-2 2 0,-1-1 0,3 2 0,-6 0 0,6 0 0,-5 3 0,5-2 0,-2 6 0,0-3 0,2 1 0,-5-2 0,5-3 0,-6 0 0,3 0 0,-4-3 0,0 3 0,4-3 0,-3 3 0,3 0 0,0 3 0,-3-2 0,7 6 0,-3-3 0,4 0 0,-1 3 0,-3-6 0,0 6 0,-2-6 0,-1 5 0,2-1 0,-3 2 0,0 1 0,0-4 0,0 3 0,-1-3 0,1 0 0,0 3 0,0-6 0,-1 5 0,-2-5 0,2 6 0,-3-6 0,4 6 0,-4-3 0,3 0 0,-3 3 0,0-3 0,4 4 0,-8-1 0,8 1 0,-4-1 0,0 1 0,3-4 0,-6-1 0,2-5 0,0-2 0,-2-2 0,2-1 0,-3 1 0,3-3 0,-2 1 0,2 0 0,-3 1 0,3 1 0,-5-3 0,-5-3 0,-1-4 0,-5 1 0,-1-5 0,6 7 0,-7-8 0,5 6 0,2-3 0,-5 0 0,2 0 0,-4 0 0,0 0 0,7 0 0,-5 0 0,1-3 0,-1 0 0,-4-4 0,9 4 0,-6-2 0,3 4 0,0-1 0,0 2 0,5 0 0,-1 3 0,-3-2 0,2 2 0,-2-3 0,3 3 0,-2-5 0,1 7 0,-1-4 0,5 3 0,-6-2 0,6-1 0,-10-1 0,6 0 0,-20-9 0,13 7 0,-10-7 0,11 6 0,6 3 0,-2-3 0,9 6 0,18 11 0,-6-3 0,16 9 0,-16-6 0,8 5 0,-3-2 0,4 2 0,-5-5 0,-1-1 0,1 2 0,0-1 0,6 1 0,-8 0 0,3-1 0,-9-5 0,0 2 0,-1-2 0,5 3 0,-4 0 0,4-1 0,-1-2 0,-2 2 0,2-2 0,-3 3 0,3-1 0,-3 1 0,3-3 0,-3 2 0,0-2 0,-1 0 0,1 2 0,0-2 0,0 0 0,0 2 0,-1-5 0,1 5 0,0-4 0,0 4 0,0-4 0,-1 3 0,5-3 0,-4 4 0,1-2 0,-2 0 0,-3-1 0,8 1 0,-3 0 0,5 3 0,-1 0 0,-1-3 0,-1 0 0,-6 0 0,2-3 0,-5-6 0,5-5 0,-5-12 0,7-2 0,-3-7 0,3 7 0,-3-6 0,2 14 0,-3-10 0,4 6 0,-3-3 0,2 1 0,-2 7 0,-1-3 0,-1 9 0,0-2 0,-2 3 0,2 3 0,-3-3 0,3 1 0,-2 2 0,2-3 0,-3 1 0,0-2 0,3 1 0,-2-2 0,2 1 0,-3 1 0,3-2 0,-2-11 0,5 10 0,-5-11 0,2 13 0,-3-2 0,0 3 0,0 0 0,3 4 0,-2-6 0,2 4 0,-3-4 0,0 5 0,0 1 0,0-1 0,0 1 0,0-1 0,0 0 0,0 1 0,0 2 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6.516"/>
    </inkml:context>
    <inkml:brush xml:id="br0">
      <inkml:brushProperty name="width" value="0.1" units="cm"/>
      <inkml:brushProperty name="height" value="0.1" units="cm"/>
      <inkml:brushProperty name="color" value="#E71224"/>
    </inkml:brush>
  </inkml:definitions>
  <inkml:trace contextRef="#ctx0" brushRef="#br0">1 1 24575,'26'30'0,"6"4"0,7 6 0,-2-4 0,23 30-1959,-15-24 1959,9 12 0,3 2 0,7-8 0,5 9 0,7 4-1362,-8-10 1,-1-1 1361,-3-1 0,0 0 0,0 1 0,-6-4 109,-2 5-109,-5-9 0,0 0 0,10 12 0,6 0 0,-1-1 0,-9-8 0,0 0 0,-2 0 0,-5-7 0,20 16 0,-39-32 0,21 11 820,-22-14-820,16 5 2599,-11 1-2599,-9-14 0,5 13 1154,-8-15-1154,-7 5 0,16-1 0,-14-1 0,10 0 0,-16-5 0,8 3 0,-3 2 0,39 21 0,-15-7 0,25 19 0,-13-11 0,-9 0 0,3-1 0,-4 1 0,-21-17 0,0 2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8"/>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19"/>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0"/>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1"/>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2"/>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1:28.623"/>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2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8:57.753"/>
    </inkml:context>
    <inkml:brush xml:id="br0">
      <inkml:brushProperty name="width" value="0.1" units="cm"/>
      <inkml:brushProperty name="height" value="0.1" units="cm"/>
      <inkml:brushProperty name="color" value="#E71224"/>
    </inkml:brush>
  </inkml:definitions>
  <inkml:trace contextRef="#ctx0" brushRef="#br0">1885 0 24575,'-20'13'0,"5"-6"0,-11 27 0,-12 5 0,-5 18 0,-10 7-1041,3 3 1041,18-24 0,1-3 0,-8 6 0,7-1 0,-1 2 0,-11 11 0,-12 20 0,19-32 0,0-1 0,-17 20 0,14-18 0,0-3 0,-2 1 0,-20 25 0,4-19 0,2 8 0,-19 2 0,19-12 0,-12-1 0,-2 10 0,13-19 0,0 7 0,-2 2 0,-18 6 0,19-9 0,1-2 0,-12 5 255,21-15-255,21-15 0,8-2 0,8-9 0,7 0 0,-6-3 786,9 2-786,-4-3 0,-10 19 0,2-8 0,-15 26 0,6-12 0,4 3 0,2-11 0,12-10 0,1-3 0,6-3 0,1-1 0,0-3 0,-1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3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09:14.600"/>
    </inkml:context>
    <inkml:brush xml:id="br0">
      <inkml:brushProperty name="width" value="0.1" units="cm"/>
      <inkml:brushProperty name="height" value="0.1" units="cm"/>
      <inkml:brushProperty name="color" value="#008C3A"/>
    </inkml:brush>
  </inkml:definitions>
  <inkml:trace contextRef="#ctx0" brushRef="#br0">3988 2563 24575,'-3'-7'0,"-1"1"0,-2 6 0,-5 0 0,0 0 0,0 0 0,-3 0 0,-1 0 0,-14 0 0,7 3 0,-15-2 0,16 2 0,-7-3 0,0 0 0,7 0 0,-16 4 0,19-3 0,-23 3 0,19-4 0,-65 9 0,50-7 0,-15 5 0,0 0 0,17-2 0,-22 1 0,-7 2 0,-3-2 0,1 0 0,-3-2 0,46-4 0,-15 0 0,18 0 0,-13 0 0,11 0 0,-10 0 0,3 0 0,-2 0 0,-3 0 0,1 0 0,-19 0 0,12 0 0,-17 0 0,0 0 0,22 0 0,-37-4 0,43 2 0,-12-2 0,18 4 0,-11-4 0,2 3 0,-13-4 0,11 5 0,-4 0 0,-3 0 0,-10 0 0,-3 0 0,-7 0 0,8 0 0,1 0 0,7 0 0,4-4 0,-2 4 0,8-8 0,-9 7 0,4-7 0,-5 3 0,-21-4 0,16 0 0,-20 4 0,18-3 0,-6 2 0,1-3 0,-1 3 0,1-2 0,-1-2 0,1 0 0,5-4 0,1 5 0,6 0 0,5 0 0,1 0 0,10-3 0,1 3 0,4-2 0,-4-1 0,3 3 0,1-3 0,1 4 0,3-3 0,-4 2 0,5-2 0,-4 3 0,1-3 0,-2-1 0,1 0 0,1-3 0,6 7 0,-7-7 0,8 3 0,-5-7 0,1-2 0,2 1 0,-7-4 0,11 0 0,-6-2 0,7-2 0,-5-1 0,1 4 0,0-7 0,0 7 0,3-8 0,-3-2 0,6 0 0,-7-9 0,8 4 0,-4-5 0,4 0 0,4-1 0,-3 1 0,7-6 0,-7 5 0,7 0 0,-3 2 0,0 9 0,3-4 0,-3 10 0,4-4 0,0 8 0,0-4 0,0 6 0,0-1 0,0 0 0,4 0 0,-3 0 0,6 0 0,-3 1 0,5-6 0,-1 0 0,0-5 0,5 0 0,-4 0 0,7 4 0,-7-2 0,14-8 0,-12 7 0,11-6 0,-9 16 0,3-6 0,4 4 0,-2-4 0,7-1 0,-9 9 0,5-7 0,-9 12 0,2-3 0,-2 0 0,3 3 0,5-7 0,2-3 0,8-1 0,-2-8 0,8 6 0,-9-1 0,2 8 0,-4 2 0,-1 4 0,0 0 0,0 0 0,4 4 0,6-4 0,7 6 0,15-8 0,-2 7 0,9-3 0,-5 4 0,0-4 0,-1 4 0,7-4 0,-5 4 0,5 0 0,-1 0 0,9-5 0,1 4 0,4 0 0,-5 2 0,-7 8 0,-7-8 0,-2 8 0,-4-3 0,0 4 0,-1 0 0,-6 0 0,0 0 0,0 0 0,1 0 0,-1 4 0,0-3 0,6 7 0,-5-7 0,11 4 0,-11-1 0,5-3 0,-11 3 0,4 0 0,-9-3 0,9 6 0,-9-2 0,4 4 0,-5-1 0,5-3 0,-4 2 0,9-6 0,-8 7 0,8-3 0,-9 0 0,-1 2 0,-1-2 0,1 3 0,2 0 0,18 5 0,-12-4 0,4 0 0,-8-1 0,-13-4 0,3 1 0,-4 2 0,0-6 0,-4 5 0,3-1 0,1 3 0,6 0 0,3 0 0,6 1 0,2 3 0,4-2 0,-5 7 0,-1-7 0,-5 6 0,0-3 0,-5 0 0,4 3 0,-8-4 0,4 4 0,-1 0 0,1 1 0,6 4 0,0-3 0,-4 8 0,2-9 0,-8 4 0,5-1 0,-6-3 0,6 8 0,-5-8 0,10 9 0,-9-5 0,9 6 0,0-1 0,2 1 0,3 4 0,-3-3 0,-1 8 0,-5-9 0,4 8 0,-8-9 0,3 4 0,-9-9 0,-1 3 0,0-4 0,-3 4 0,7 1 0,-7-1 0,3 0 0,-4 0 0,-4 0 0,3 0 0,-6 4 0,7 1 0,-7 5 0,8 5 0,-7-4 0,3 9 0,-5-9 0,1 4 0,-4-5 0,-2-5 0,1 4 0,-3-4 0,3 0 0,-4 4 0,0-12 0,0 6 0,0-7 0,0 4 0,-4-1 0,0 1 0,-7 0 0,2 4 0,-7 1 0,4 1 0,-4-6 0,4-1 0,-3-4 0,4 1 0,-5-1 0,2-5 0,-1 1 0,0 0 0,1-1 0,-5 2 0,-1-1 0,1-3 0,-9 3 0,8-3 0,-13 5 0,-2 0 0,0 0 0,-3 0 0,4 0 0,0 0 0,4 0 0,2-4 0,9-2 0,0-4 0,4 1 0,-4 3 0,4-3 0,-8 3 0,7-3 0,-2-1 0,7 0 0,-3 0 0,3 1 0,0-1 0,-3 0 0,3 3 0,-4-2 0,0 3 0,1-4 0,-1 1 0,0 2 0,4-2 0,-3 3 0,7-5 0,-3-2 0,3 2 0,0-2 0,1 0 0,-1-1 0,0 0 0,-3 1 0,2 2 0,-5-2 0,5 2 0,-2-2 0,0 0 0,2 2 0,-2-6 0,6 6 0,-2-5 0,2 2 0,-2-3 0,-5 3 0,4-2 0,-7 6 0,3-6 0,0 2 0,-3-3 0,3 3 0,-4-2 0,4 2 0,-3-3 0,7 0 0,-7 0 0,3 0 0,-4 0 0,1 0 0,-5 4 0,-1 0 0,-4 4 0,1-4 0,3 3 0,5-6 0,5 2 0,-1 0 0,4-2 0,0 2 0,4-3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4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23:31.604"/>
    </inkml:context>
    <inkml:brush xml:id="br0">
      <inkml:brushProperty name="width" value="0.35" units="cm"/>
      <inkml:brushProperty name="height" value="0.35" units="cm"/>
      <inkml:brushProperty name="color" value="#FFFFFF"/>
    </inkml:brush>
  </inkml:definitions>
  <inkml:trace contextRef="#ctx0" brushRef="#br0">19532 151 24575,'-70'0'0,"-6"0"0,21 0 0,-5 0-970,-37 0 970,13 0 0,28-2 0,3-1 0,-10 2 0,-29-14 0,48 8 0,-33-8 0,20 5 0,5 1 0,1 0 318,23 4-318,-3-3 161,10 3-161,0-2 0,-6-2 0,11 5 491,-2-3-491,7 7 0,-7-4 0,6 1 0,-7 2 0,0-6 0,0 6 0,-5-6 0,-4 6 0,0-2 0,-5 3 0,-4 0 0,2 0 0,-4 0 0,14 0 0,-13-3 0,6 2 0,-5-3 0,-6 4 0,21 0 0,-25 0 0,23 0 0,-15 0 0,-5 0 0,10 4 0,-33 2 0,29 2 0,-29 2 0,29-5 0,-12 3 0,16-7 0,-16 7 0,16-6 0,-26 2 0,22 0 0,1-4 0,4 4 0,3-4 0,4 0 0,-3 0 0,-3 0 0,10 0 0,-7 0 0,6 0 0,-7 0 0,-18 0 0,9 0 0,-10 0 0,24 0 0,-4 0 0,-9 0 0,-24 0 0,10 0 0,-17 0 0,34 0 0,-9 0 0,9 0 0,-9 0 0,13 0 0,-7 0 0,-6 0 0,6 0 0,-10 0 0,9 0 0,4 0 0,-9 0 0,4 0 0,-38 0 0,30 0 0,-29 0 0,22 0 0,6 0 0,-11 0 0,15 0 0,-6 0 0,-1 0 0,-5 0 0,-7 0 0,5 0 0,-10 0 0,-3 0 0,0 0 0,-6-5 0,13 4 0,-5-3 0,5 4 0,-6 0 0,0 0 0,-6 0 0,4 0 0,19 2 0,-1 0 0,-24-1 0,27 2 0,1-1 0,-8-2 0,-3 4 0,15-3 0,-9 3 0,4-4 0,0 4 0,-4-3 0,4 3 0,-6 0 0,6-2 0,7 2 0,1 0 0,4-3 0,0 3 0,-4 0 0,4-3 0,-11 7 0,-7-7 0,-7 8 0,-6-4 0,6 1 0,-8 2 0,19-7 0,3 3 0,13-4 0,14 0 0,-5 0 0,1 0 0,-1 0 0,-5 0 0,-5 0 0,-1 0 0,0 4 0,1-3 0,5 3 0,-5-4 0,4 0 0,1 0 0,1 0 0,8 0 0,-3 0 0,4 0 0,-4 0 0,3 0 0,-8 0 0,-1 0 0,-1 0 0,-9 0 0,-1 0 0,-13 0 0,-7 0 0,-7 0 0,-5 0 0,4 0 0,-4-5 0,12 4 0,7-7 0,12 3 0,7 0 0,10-3 0,-4 8 0,4-8 0,-1 7 0,-2-6 0,-3 6 0,0-7 0,-9 7 0,4-3 0,-10 4 0,3 0 0,1-3 0,3 2 0,8-3 0,-9 4 0,9 0 0,-9 0 0,9 0 0,-4 0 0,0 0 0,-1 0 0,-11 0 0,5-4 0,-10 3 0,4-3 0,-6 4 0,6 0 0,-4 0 0,15 0 0,-9 0 0,20 0 0,-8 0 0,13 0 0,-8 0 0,4 0 0,-10 0 0,-1 0 0,-5 0 0,-6 0 0,5 0 0,-5 0 0,16 0 0,-3 0 0,9 0 0,-1 0 0,2 0 0,0 0 0,-1 0 0,-16-4 0,-2 3 0,-10-4 0,-1 5 0,-5-4 0,4 3 0,-5-4 0,12 5 0,-4-4 0,15 3 0,-9-4 0,15 5 0,-9-4 0,4 3 0,-10-3 0,-2 4 0,-18 0 0,-3 0 0,-13 0 0,7 0 0,-6 0 0,6 0 0,-14 0 0,-1 0 0,43 0 0,0 0 0,-43 0 0,-6 0 0,49 0 0,0 0 0,0 0 0,-2 0 0,-4 0 0,-2 0 0,0 0 0,-1 0 0,-4 3 0,-1 0 0,-7 0 0,-1 1 0,4 2 0,-1 0 0,-6-2 0,-1 0-492,7 1 0,1 1 309,-8-3 1,0 1 182,4 2 0,-1 0 0,0 1 0,1-1 0,10 0 0,3 0 0,5-2 0,2-1 0,-26 1 0,1-4 0,7 0 0,0 0 0,-7 0 0,-1 0 0,-7 5 0,37-4 0,-2-1 0,0 3 0,-2-1-492,-6 1 0,0-1 398,0-1 1,-1 0 93,-3 1 0,0 1 0,3 0 0,-1-1 0,-6-1 0,0-1 0,6 3 0,1 0 0,-3-1 0,0 1 0,-1-3 0,1 1-99,3 4 0,-1 1 99,-6-5 0,0-1 0,6 3 0,1-1-219,-3-2 0,0 0 219,7 0 0,1 0 0,0 0 0,1 0-181,-34 0 181,9 0 983,26-4-848,13 3 69,12-6-204,-5 2 983,11 1-164,-15-4-606,16 3-213,-7 1 0,-2-3 0,0 2 0,-16 1 0,4-4 0,-4 7 0,3-7 0,12 7 0,2-3 0,-10 1 0,11 2 0,-13-6 0,17 6 0,-3-2 0,13 0 0,-12 2 0,14-6 0,-21 7 0,6-7 0,-9 6 0,12-3 0,-3 0 0,10 3 0,-50-6 0,28 2 0,-26 0 0,31 1 0,-10 4 0,10 0 0,-39 0 0,3-5 0,5 3 0,1-3 0,8 5 0,16 0 0,-40 0 0,45 0 0,-31 0 0,38 0 0,-20 0 0,26 0 0,-10 0 0,12 0 0,-19 0 0,12 0 0,-12 0 0,-6 0 0,-8 0 0,-3 0 0,-3 0 0,-6 0 0,19 0 0,-18 0 0,15 0 0,-12 0 0,6 0 0,-1 0 0,17 0 0,-26 0 0,13 0 0,-18 0 0,25 0 0,-6 0 0,-10 0 0,11 0 0,-20 0 0,36 0 0,-10 0 0,24 0 0,-3 0 0,8 0 0,-4 0 0,4 0 0,4 0 0,1 0 0,3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5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9:23:31.604"/>
    </inkml:context>
    <inkml:brush xml:id="br0">
      <inkml:brushProperty name="width" value="0.35" units="cm"/>
      <inkml:brushProperty name="height" value="0.35" units="cm"/>
      <inkml:brushProperty name="color" value="#FFFFFF"/>
    </inkml:brush>
  </inkml:definitions>
  <inkml:trace contextRef="#ctx0" brushRef="#br0">19532 151 24575,'-70'0'0,"-6"0"0,21 0 0,-5 0-970,-37 0 970,13 0 0,28-2 0,3-1 0,-10 2 0,-29-14 0,48 8 0,-33-8 0,20 5 0,5 1 0,1 0 318,23 4-318,-3-3 161,10 3-161,0-2 0,-6-2 0,11 5 491,-2-3-491,7 7 0,-7-4 0,6 1 0,-7 2 0,0-6 0,0 6 0,-5-6 0,-4 6 0,0-2 0,-5 3 0,-4 0 0,2 0 0,-4 0 0,14 0 0,-13-3 0,6 2 0,-5-3 0,-6 4 0,21 0 0,-25 0 0,23 0 0,-15 0 0,-5 0 0,10 4 0,-33 2 0,29 2 0,-29 2 0,29-5 0,-12 3 0,16-7 0,-16 7 0,16-6 0,-26 2 0,22 0 0,1-4 0,4 4 0,3-4 0,4 0 0,-3 0 0,-3 0 0,10 0 0,-7 0 0,6 0 0,-7 0 0,-18 0 0,9 0 0,-10 0 0,24 0 0,-4 0 0,-9 0 0,-24 0 0,10 0 0,-17 0 0,34 0 0,-9 0 0,9 0 0,-9 0 0,13 0 0,-7 0 0,-6 0 0,6 0 0,-10 0 0,9 0 0,4 0 0,-9 0 0,4 0 0,-38 0 0,30 0 0,-29 0 0,22 0 0,6 0 0,-11 0 0,15 0 0,-6 0 0,-1 0 0,-5 0 0,-7 0 0,5 0 0,-10 0 0,-3 0 0,0 0 0,-6-5 0,13 4 0,-5-3 0,5 4 0,-6 0 0,0 0 0,-6 0 0,4 0 0,19 2 0,-1 0 0,-24-1 0,27 2 0,1-1 0,-8-2 0,-3 4 0,15-3 0,-9 3 0,4-4 0,0 4 0,-4-3 0,4 3 0,-6 0 0,6-2 0,7 2 0,1 0 0,4-3 0,0 3 0,-4 0 0,4-3 0,-11 7 0,-7-7 0,-7 8 0,-6-4 0,6 1 0,-8 2 0,19-7 0,3 3 0,13-4 0,14 0 0,-5 0 0,1 0 0,-1 0 0,-5 0 0,-5 0 0,-1 0 0,0 4 0,1-3 0,5 3 0,-5-4 0,4 0 0,1 0 0,1 0 0,8 0 0,-3 0 0,4 0 0,-4 0 0,3 0 0,-8 0 0,-1 0 0,-1 0 0,-9 0 0,-1 0 0,-13 0 0,-7 0 0,-7 0 0,-5 0 0,4 0 0,-4-5 0,12 4 0,7-7 0,12 3 0,7 0 0,10-3 0,-4 8 0,4-8 0,-1 7 0,-2-6 0,-3 6 0,0-7 0,-9 7 0,4-3 0,-10 4 0,3 0 0,1-3 0,3 2 0,8-3 0,-9 4 0,9 0 0,-9 0 0,9 0 0,-4 0 0,0 0 0,-1 0 0,-11 0 0,5-4 0,-10 3 0,4-3 0,-6 4 0,6 0 0,-4 0 0,15 0 0,-9 0 0,20 0 0,-8 0 0,13 0 0,-8 0 0,4 0 0,-10 0 0,-1 0 0,-5 0 0,-6 0 0,5 0 0,-5 0 0,16 0 0,-3 0 0,9 0 0,-1 0 0,2 0 0,0 0 0,-1 0 0,-16-4 0,-2 3 0,-10-4 0,-1 5 0,-5-4 0,4 3 0,-5-4 0,12 5 0,-4-4 0,15 3 0,-9-4 0,15 5 0,-9-4 0,4 3 0,-10-3 0,-2 4 0,-18 0 0,-3 0 0,-13 0 0,7 0 0,-6 0 0,6 0 0,-14 0 0,-1 0 0,43 0 0,0 0 0,-43 0 0,-6 0 0,49 0 0,0 0 0,0 0 0,-2 0 0,-4 0 0,-2 0 0,0 0 0,-1 0 0,-4 3 0,-1 0 0,-7 0 0,-1 1 0,4 2 0,-1 0 0,-6-2 0,-1 0-492,7 1 0,1 1 309,-8-3 1,0 1 182,4 2 0,-1 0 0,0 1 0,1-1 0,10 0 0,3 0 0,5-2 0,2-1 0,-26 1 0,1-4 0,7 0 0,0 0 0,-7 0 0,-1 0 0,-7 5 0,37-4 0,-2-1 0,0 3 0,-2-1-492,-6 1 0,0-1 398,0-1 1,-1 0 93,-3 1 0,0 1 0,3 0 0,-1-1 0,-6-1 0,0-1 0,6 3 0,1 0 0,-3-1 0,0 1 0,-1-3 0,1 1-99,3 4 0,-1 1 99,-6-5 0,0-1 0,6 3 0,1-1-219,-3-2 0,0 0 219,7 0 0,1 0 0,0 0 0,1 0-181,-34 0 181,9 0 983,26-4-848,13 3 69,12-6-204,-5 2 983,11 1-164,-15-4-606,16 3-213,-7 1 0,-2-3 0,0 2 0,-16 1 0,4-4 0,-4 7 0,3-7 0,12 7 0,2-3 0,-10 1 0,11 2 0,-13-6 0,17 6 0,-3-2 0,13 0 0,-12 2 0,14-6 0,-21 7 0,6-7 0,-9 6 0,12-3 0,-3 0 0,10 3 0,-50-6 0,28 2 0,-26 0 0,31 1 0,-10 4 0,10 0 0,-39 0 0,3-5 0,5 3 0,1-3 0,8 5 0,16 0 0,-40 0 0,45 0 0,-31 0 0,38 0 0,-20 0 0,26 0 0,-10 0 0,12 0 0,-19 0 0,12 0 0,-12 0 0,-6 0 0,-8 0 0,-3 0 0,-3 0 0,-6 0 0,19 0 0,-18 0 0,15 0 0,-12 0 0,6 0 0,-1 0 0,17 0 0,-26 0 0,13 0 0,-18 0 0,25 0 0,-6 0 0,-10 0 0,11 0 0,-20 0 0,36 0 0,-10 0 0,24 0 0,-3 0 0,8 0 0,-4 0 0,4 0 0,4 0 0,1 0 0,3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7"/>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8"/>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69"/>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0"/>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19.3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1"/>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2"/>
    </inkml:context>
    <inkml:brush xml:id="br0">
      <inkml:brushProperty name="width" value="0.05" units="cm"/>
      <inkml:brushProperty name="height" value="0.05" units="cm"/>
      <inkml:brushProperty name="color" value="#00B050"/>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3"/>
    </inkml:context>
    <inkml:brush xml:id="br0">
      <inkml:brushProperty name="width" value="0.05" units="cm"/>
      <inkml:brushProperty name="height" value="0.05" units="cm"/>
      <inkml:brushProperty name="color" value="#00B050"/>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4"/>
    </inkml:context>
    <inkml:brush xml:id="br0">
      <inkml:brushProperty name="width" value="0.05" units="cm"/>
      <inkml:brushProperty name="height" value="0.05" units="cm"/>
      <inkml:brushProperty name="color" value="#00B050"/>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5"/>
    </inkml:context>
    <inkml:brush xml:id="br0">
      <inkml:brushProperty name="width" value="0.05" units="cm"/>
      <inkml:brushProperty name="height" value="0.05" units="cm"/>
      <inkml:brushProperty name="color" value="#00B050"/>
    </inkml:brush>
  </inkml:definitions>
  <inkml:trace contextRef="#ctx0" brushRef="#br0">215 82 24575,'-6'0'0,"-2"-2"0,-8-3 0,-1-3 0,-7 0 0,-1-3 0,9 6 0,-8-3 0,13 3 0,-1 2 0,2-2 0,6 3 0,-3-1 0,3 2 0,2-2 0,0 3 0,0-1 0,1-1 0,-2 2 0,2-1 0,-1-1 0,0 2 0,0-1 0,-1 0 0,1 0 0,-1-1 0,0 1 0,1 0 0,1 1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2:00.976"/>
    </inkml:context>
    <inkml:brush xml:id="br0">
      <inkml:brushProperty name="width" value="0.05" units="cm"/>
      <inkml:brushProperty name="height" value="0.05" units="cm"/>
      <inkml:brushProperty name="color" value="#00B050"/>
    </inkml:brush>
  </inkml:definitions>
  <inkml:trace contextRef="#ctx0" brushRef="#br0">0 121 24575,'6'-5'0,"4"-4"0,-1 4 0,1-3 0,-3 4 0,0 0 0,6-6 0,4 0 0,-2-1 0,3 1 0,-4 2 0,0 1 0,-2 1 0,1 0 0,-3 0 0,3 1 0,-6 1 0,-4 3 0,0 0 0,-2 1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3:49.296"/>
    </inkml:context>
    <inkml:brush xml:id="br0">
      <inkml:brushProperty name="width" value="0.2" units="cm"/>
      <inkml:brushProperty name="height" value="0.2" units="cm"/>
      <inkml:brushProperty name="color" value="#008C3A"/>
    </inkml:brush>
  </inkml:definitions>
  <inkml:trace contextRef="#ctx0" brushRef="#br0">121 3718 24575,'-7'-13'0,"0"-13"0,0 9 0,-7-22 0,3 3 0,-1-9 0,2 0 0,4 0 0,-5 0 0,0 0 0,5 0 0,-5-9 0,9 7 0,-4-37 0,6 32 0,0-22 0,0 29 0,6-9 0,-4 15 0,9-12 0,-10 15 0,8 0 0,-3-7 0,-2 17 0,6-17 0,-5 17 0,5-8 0,-2 10 0,1-9 0,1-3 0,7-9 0,0 0 0,7-9 0,-1 7 0,9-11 0,-7 12 0,12-6 0,-5-3 0,8-5 0,7-8-484,-5 1 484,13-4 0,-5 2 0,5 5 0,-6-3 0,3 13 0,-6-5 0,1 7 0,4-1 0,5-2 0,7 0 0,9-3 0,0 0 0,3-8 0,-5 14 0,-6-9 0,1 20 0,-20-2 0,8 11 484,-18 0-484,9 8 0,0-11 0,11 9 0,5-12 0,24 1 0,5-6 0,-32 16 0,3 0 0,4 2 0,1 0 0,0-6 0,1-1 0,3 6 0,0 2 0,-8-1 0,-3 2 0,-7 3 0,-4 3 0,19-3 0,-14 2 0,-25 10 0,15-3 0,-15 3 0,6-2 0,-9 2 0,0 0 0,1 3 0,8-3 0,-7 3 0,54-15 0,-44 13 0,44-13 0,-35 13 0,11-5 0,10-1 0,-1-1 0,2 0 0,-16 1 0,-1 1-1639,24-3 1,-1 0 526,22-7 1112,-8 8 0,-10 0 0,9 6 0,-36 2 0,-2 6 0,-25 0 0,-9 0 0,9 0 3276,-4 4-2163,14-4-1113,3 4 0,9-4 0,9 0 0,-6 0 0,35 0 0,-31 0 0,23 5 0,-30-4 0,0 4 0,9-5 0,-7 0 0,17 0 0,1 7 0,3-6 0,7 11 0,-9-10 0,0 9 0,-19-9 0,-4 4 0,-19-3 0,0-2 0,10 8 0,-8-5 0,26 8 0,-14-2 0,16 2 0,-9-1 0,-9-1 0,-8-4 0,-13-3 0,-6-3 0,-2 0 0,-1 0 0,1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3:52.732"/>
    </inkml:context>
    <inkml:brush xml:id="br0">
      <inkml:brushProperty name="width" value="0.2" units="cm"/>
      <inkml:brushProperty name="height" value="0.2" units="cm"/>
      <inkml:brushProperty name="color" value="#008C3A"/>
    </inkml:brush>
  </inkml:definitions>
  <inkml:trace contextRef="#ctx0" brushRef="#br0">1 1 24575,'16'17'0,"-1"0"0,7 2 0,3 6 0,17 11 0,-6-2 0,14 5 0,-5 3 0,7-1 0,1 10 0,0-10 0,-9 2 0,6 1 0,-14-8 0,6 6 0,0-6 0,-14-6 0,8-2 0,-20-13 0,2-2 0,-6-6 0,1 5 0,0-5 0,0 5 0,4-1 0,-1 7 0,12 7 0,-3 5 0,9 3 0,-9-8 0,6 6 0,-16-16 0,7 7 0,-9-12 0,0 2 0,-1-3 0,1 1 0,0-1 0,0-3 0,-4 1 0,3-1 0,-2 3 0,8 2 0,-2 7 0,7-1 0,-2 3 0,-1 0 0,-2-8 0,-3 5 0,-5-10 0,2 2 0,-5-5 0,-1 1 0,0-4 0,-3 2 0,4 0 0,-1-3 0,0 6 0,1-5 0,-1 1 0,-2 1 0,-4 3 0,-19 28 0,5-11 0,-8 15 0,11-20 0,1-1 0,0-3 0,-6 9 0,3-12 0,-3 11 0,6-14 0,-1 6 0,5-5 0,-3-2 0,2 5 0,-2-7 0,3 6 0,0-7 0,-1 5 0,1-3 0,-6 6 0,5-4 0,-5 6 0,5-7 0,4 3 0,-5-1 0,3 0 0,-4 1 0,-3 8 0,2-7 0,0 4 0,-1-3 0,4-2 0,-7 8 0,4-7 0,-2 11 0,1-6 0,3 3 0,-5 1 0,6-6 0,-2 1 0,0-2 0,2-1 0,-7 6 0,7-7 0,-4 3 0,1 0 0,5-5 0,-7 10 0,7-11 0,-4 4 0,6-6 0,-3 0 0,3 1 0,-6 2 0,1 6 0,-1-4 0,2 3 0,0-8 0,1 3 0,0-2 0,-12 14 0,3-3 0,-8 5 0,8-7 0,2-4 0,-12 15 0,10-12 0,-10 14 0,13-19 0,2 3 0,-2-1 0,2-2 0,-2 2 0,-13 13 0,9-12 0,-6 14 0,10-20 0,5 5 0,-4-5 0,1 5 0,0-5 0,-2 5 0,2-5 0,-5 7 0,4-6 0,-1 4 0,6-9 0,0 3 0,3-3 0,-3 4 0,2-4 0,-2 3 0,0-3 0,0 3 0,2 1 0,-1-1 0,1 0 0,-2 0 0,0-2 0,-1 1 0,4-1 0,-3-1 0,2 11 0,-2-9 0,-4 12 0,0-7 0,-3 3 0,-11 17 0,7-8 0,-17 19 0,20-24 0,-7 5 0,14-18 0,0 4 0,2-7 0,1 2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4:04.200"/>
    </inkml:context>
    <inkml:brush xml:id="br0">
      <inkml:brushProperty name="width" value="0.2" units="cm"/>
      <inkml:brushProperty name="height" value="0.2" units="cm"/>
      <inkml:brushProperty name="color" value="#008C3A"/>
    </inkml:brush>
  </inkml:definitions>
  <inkml:trace contextRef="#ctx0" brushRef="#br0">221 634 24575,'0'35'0,"0"-3"0,0 1 0,0-11 0,0 5 0,0-10 0,0-3 0,0 18 0,0-16 0,0 9 0,0-14 0,0-1 0,0 3 0,3 5 0,-2 1 0,3 5 0,-4 0 0,0-5 0,0-5 0,0 13 0,0-14 0,0 14 0,-3-14 0,2-1 0,-2 1 0,3-3 0,0 7 0,0-1 0,-2 3 0,1 4 0,-2-12 0,3 11 0,0-8 0,0 1 0,0 5 0,-3-9 0,3 17 0,-3-7 0,0 3 0,2-9 0,-1-3 0,2 12 0,0-8 0,-5 26 0,3-21 0,-8 31 0,8-28 0,-4 13 0,6-10 0,0-11 0,0 16 0,0-18 0,0 6 0,0-6 0,0 6 0,0-9 0,0 6 0,0-2 0,0-4 0,0 6 0,0-7 0,0 0 0,5 32 0,-3-24 0,3 25 0,-5-31 0,3 6 0,-2 1 0,9 33 0,-8-21 0,4 16 0,-2-25 0,-3-3 0,6 5 0,-6 0 0,5-5 0,-5 4 0,2-9 0,0 4 0,-3-1 0,3 2 0,-3 5 0,0 0 0,0 1 0,0 19 0,0-15 0,0 15 0,0-20 0,-3 0 0,2 9 0,-3 13 0,4 2 0,0 7 0,0-19 0,0-8 0,0-10 0,0-6 0,-3-2 0,3 8 0,-6-7 0,5 7 0,-1-5 0,2-1 0,-3 1 0,2 0 0,-2-1 0,3 1 0,0 0 0,0-4 0,0 0 0,0 0 0,0-2 0,0 5 0,0-2 0,0 0 0,0 2 0,0-2 0,0 2 0,0 1 0,0-1 0,0 6 0,0 1 0,0 0 0,0-1 0,0-6 0,0 1 0,0 0 0,0 4 0,0-3 0,0 9 0,0-4 0,0 5 0,0 0 0,-5 9 0,-1 3 0,0 9 0,-5 9 0,5-7 0,-8 26 0,2-15 0,-2 27 0,0-17 0,1 6 0,6-17 0,-4-3 0,6-18 0,-1-3 0,-1-9 0,6-5 0,-2 4 0,0-9 0,2 8 0,-2 7 0,-2 6 0,-2 19 0,-5 12 0,-2 11 0,6 9 0,-5 1 0,11-10 0,-4 7 0,6-7 0,0 1 0,0-4 0,6-8 0,0-10 0,7 8 0,-6-17 0,2-2 0,-8-3 0,3-15 0,-4 6 0,0-9 0,0 0 0,5 10 0,-4-8 0,8 7 0,-3 0 0,9 3 0,-4 0 0,5 6 0,0 3 0,-3 2 0,6 17 0,-3-17 0,-1 16 0,6-16 0,-7 17 0,-2-26 0,-6 13 0,-6-15 0,0 0 0,0 6 0,0-6 0,-4-1 0,-2 8 0,-2-17 0,-2 8 0,6-1 0,-3-7 0,6 8 0,-2-10 0,3-5 0,0 3 0,0-8 0,0 4 0,0-5 0,0-1 0,0-2 0,0 2 0,0-5 0,0 2 0,0-3 0,5-2 0,2-1 0,6-3 0,-3 0 0,-1 0 0,5 0 0,3 3 0,16 3 0,-7-1 0,3 3 0,-6-4 0,14 5 0,-13-1 0,12 1 0,1 1 0,-14-6 0,20 2 0,-19-3 0,0-2 0,10 3 0,-7-4 0,-2 0 0,-10 0 0,-6 0 0,21 5 0,-12-4 0,38 4 0,-37-5 0,22 0 0,-22 0 0,6 0 0,-6 0 0,-2 0 0,-7 0 0,0 0 0,-4 0 0,0-3 0,1 2 0,-1-2 0,8 3 0,2 0 0,4 0 0,-3 0 0,1 0 0,1 0 0,25-5 0,-14 4 0,14-4 0,-20 1 0,11 4 0,-8-4 0,2 1 0,-6 2 0,-4-1 0,0 2 0,-1-3 0,-5 2 0,3-2 0,-6 3 0,5 0 0,0 0 0,4 0 0,5 0 0,10 0 0,11 0 0,2 0 0,-2 0 0,-2 5 0,-22-3 0,11 2 0,-13-4 0,5 4 0,0-3 0,1 2 0,8-3 0,3 0 0,9 0 0,9 0 0,12 0 0,11 0 0,9 0 0,10 0 0,-16 0 0,14 0 0,-17 0 0,0 0 0,7 0 0,-16 0 0,7 0 0,-9 0 0,-9 0 0,-3 0 0,-18-3 0,-3 2 0,-14-3 0,4 4 0,5 0 0,-1 0 0,6 0 0,1 0 0,1-5 0,20 4 0,1-4 0,10-1 0,9 5 0,-7-5 0,7 6 0,-18-5 0,-3 4 0,-19-4 0,-9 5 0,-9 0 0,-4 0 0,24 0 0,-11 3 0,54-2 0,-37 3 0,15-4 0,3 0-688,5 0 688,-14 0 0,-1 0 0,6 0 0,34 7 0,-26-6 0,29 7 0,-45-6 0,14 3 0,-38 1 0,18-2 0,-15-1 0,-1 1 688,6-3-688,-9 2 0,0-3 0,10 0 0,1 5 0,14-4 0,3-1 0,17 5 0,-9-4 0,1-2 0,7 1 0,17 0 0,-17 0 0,7 0 0,-10 0 0,29 0 0,-30 0 0,9 0 0,-40 0 0,-9 0 0,11 0 0,-8 0 0,3 0 0,-7 0 0,-4 0 0,0 0 0,4 0 0,-4 0 0,14 0 0,-6 0 0,54-6 0,-27 5 0,-3-2 0,3 0 0,23-3 0,9-2 0,-8 0 0,-22-2 0,-13 9 0,-19-6 0,-5 6 0,2-3 0,-11 4 0,5 0 0,-5 0 0,3 0 0,14-5 0,3 4 0,15-9 0,6 3 0,-14-2 0,-3 0 0,-16 4 0,-8 3 0,-1 2 0,-3-3 0,1 2 0,-1-2 0,0 3 0,1 0 0,-1-3 0,1 3 0,-1-3 0,0 3 0,1-3 0,2 2 0,-2-1 0,10 2 0,-6 0 0,7 0 0,-8 0 0,-1-3 0,-3 2 0,4-2 0,-3 3 0,2 0 0,-3 0 0,1 0 0,-1 0 0,0 0 0,9 0 0,-7 0 0,9-3 0,-10 3 0,5-3 0,-2 3 0,8 0 0,-7 0 0,3 0 0,-7 0 0,2 0 0,-2-3 0,2 2 0,0-2 0,1 3 0,3-2 0,-3 1 0,-1-2 0,-3 3 0,1 0 0,-1 0 0,-2-3 0,1 3 0,-1-3 0,2 3 0,1 0 0,-4-3 0,3 2 0,-3-4 0,1 1 0,1-5 0,-4-6 0,6-4 0,-7-5 0,8-1 0,-7 1 0,2 0 0,-3-9 0,0 6 0,0-6 0,0 14 0,-3 1 0,3 5 0,-6 1 0,5-1 0,-1 3 0,-1 1 0,2 0 0,-2 1 0,3-1 0,0 0 0,-2 2 0,1-5 0,-2 2 0,3-3 0,-3-4 0,2 3 0,-3-9 0,4 4 0,0-6 0,0 1 0,0-9 0,0-12 0,6-12 0,-5 1 0,11-8 0,-10 8 0,3-1 0,-5 12 0,0 12 0,5-1 0,4 8 0,8-17 0,-4 17 0,5-8 0,-9 10 0,-1 5 0,-1 1 0,-7 6 0,6-1 0,-5-5 0,2 4 0,-3-9 0,3 4 0,-2-5 0,3 0 0,-4-19 0,0 5 0,5-16 0,-4 0 0,4 6 0,-5-15 0,0 16 0,0-17 0,5 17 0,-4-17 0,9 17 0,-8-7 0,3 9 0,0 0 0,-4 0 0,4 0 0,-5 9 0,0-6 0,4 15 0,-4-6 0,4-1 0,-4 8 0,5-17 0,-4 8 0,4-20 0,-5 8 0,0-16 0,0 6 0,7-18 0,-6 7 0,12-16 0,-5 7 0,0-1 0,-1-6 0,-7 7 0,6-1 0,-5 3 0,5 10 0,-6 8 0,0-6 0,0 15 0,0-6 0,0 9 0,0 0 0,0 0 0,0-9 0,0-3 0,0 1 0,-6-8 0,0 17 0,-6-7 0,5 9 0,-3 0 0,9 0 0,-4 0 0,5-9 0,0-3 0,-6-8 0,5-1 0,-11 0 0,5 0 0,-6 0 0,0 1 0,0-1 0,1 9 0,-7-6 0,-1 6 0,1 1 0,0-8 0,7 8 0,-1-10 0,6-9 0,1 7 0,0-7 0,5 18 0,-10 3 0,5 9 0,-6 0 0,1 0 0,5 0 0,1-9 0,5-3 0,-6-8 0,5 8 0,-5 3 0,1 9 0,4 0 0,-10-9 0,4 6 0,-3 3 0,4 12 0,0 17 0,5 2 0,-2 7 0,0 4 0,0-3 0,-6 5 0,2-2 0,-19 3 0,-2-5 0,-3 4 0,-10-4 0,-8 5 0,-28-7 0,-12-1 0,37 1 0,-1-1 0,-45-7-682,20-1 0,1 0 682,-14 3 0,7-6 0,-7-1 0,-4 9 0,-1 3 0,3-2 0,-4 1-1093,13 1 1,-4 0 0,4 1-436,-11 2 1,8 0 1527,18 1 0,2-1-623,1-3 1,1 1 622,4 2 0,-2 1 0,-7 0 0,-5 0 0,11-2 0,-4 0 0,-1 2 0,-1 2 0,-1 2 0,-1 0 0,1-3 0,-1 0 0,-1 1 0,-8 1 0,-1 2 0,4-1 0,-8 0 0,0 0 0,6 2 0,-6 1 0,4 0 0,-15 2 0,2 0-616,27-1 1,-1-1-1,-2 0 616,-10 3 0,-3 0 0,8-1 0,8-5 0,3 2-229,-20 5 1,-3 0 228,3-6 0,-3 0 0,16 3 0,-3 2 0,3-1 0,-17-4 0,0 0 0,11 1 0,-3 2 0,15-2 0,-3-2 1638,12 0 0,4 0-339,15 0 190,-51 7-1489,54-5 0,-27 6 0,-4 2 0,9-1 0,6 0 0,-2 1 0,-12 3 0,4-1 0,0-1 0,-19 4 944,20-6 0,-2-1-944,9 0 0,3-2 2138,-17-5-2138,-15 7 0,52-8 0,7 0 0,-5 0 0,7 0 1155,-11 0-1155,18 0 0,-4 0 0,8 0 0,-4 0 0,3 0 0,-1 0 0,0 0 0,2 0 0,-3 3 0,4-3 0,0 3 0,2-3 0,1 0 0,0 0 0,0 3 0,-4-2 0,4 1 0,-11 2 0,0-3 0,-2 5 0,2-2 0,-19 5 0,17-5 0,-22 5 0,22-4 0,3-1 0,1 0 0,9-4 0,0 0 0,0 0 0,-8 3 0,-8-2 0,-4 6 0,1-7 0,2 3 0,12 0 0,-3-2 0,7 1 0,4 1 0,-3-2 0,0 4 0,-1-4 0,1 5 0,0-3 0,3 1 0,-1 1 0,2-1 0,-1 5 0,-1-2 0,-2 5 0,-1 2 0,0 5 0,2 5 0,-2 1 0,6-7 0,-2 5 0,0-9 0,2 1 0,-1-6 0,2-3 0,0 1 0,0-1 0,0 0 0,0 0 0,0 1 0,0-1 0,0 3 0,0-2 0,0 5 0,0-5 0,0 2 0,2-3 0,-1 0 0,2 1 0,-3-1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1.6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3.409"/>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4.646"/>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7:26.1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0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55.199"/>
    </inkml:context>
    <inkml:brush xml:id="br0">
      <inkml:brushProperty name="width" value="0.2" units="cm"/>
      <inkml:brushProperty name="height" value="0.2" units="cm"/>
      <inkml:brushProperty name="color" value="#008C3A"/>
    </inkml:brush>
  </inkml:definitions>
  <inkml:trace contextRef="#ctx0" brushRef="#br0">1 3603 24575,'0'-43'0,"0"3"0,0-6 0,0 2 0,0 8 0,0-7 0,0 7 0,0 2 0,0 13 0,0-5 0,0 8 0,0-3 0,0 0 0,0 8 0,0-2 0,0 1 0,0 3 0,0-8 0,0-1 0,0-14 0,0-2 0,0 7 0,0-7 0,3 14 0,2-12 0,4 0 0,-1 0 0,4-7 0,-3 14 0,-1-11 0,-1 17 0,-3-12 0,1 8 0,2-8 0,-6 8 0,7-6 0,-8 7 0,4-7 0,-1 14 0,-3-10 0,3 15 0,-3-7 0,4-4 0,-3 6 0,7-20 0,-7 4 0,6 1 0,-6 2 0,2 15 0,-3 0 0,4-13 0,-2 10 0,2-14 0,-4 5 0,0 2 0,3-6 0,-2-7 0,3 10 0,-4-11 0,4-6 0,-3 16 0,7-26 0,-4 32 0,1-6 0,-2 10 0,1-5 0,-3-1 0,6 1 0,-6 1 0,5 7 0,-5-7 0,6-7 0,-2-12 0,4 0 0,-1 2 0,1 11 0,-1 1 0,-4 3 0,4-3 0,0-7 0,-3 9 0,5-5 0,-5 8 0,3 4 0,-1-1 0,1-7 0,4 6 0,-3-8 0,6 5 0,0-6 0,-1 5 0,4-6 0,-9 7 0,6 0 0,-3 1 0,0-1 0,0 0 0,2-2 0,-1 1 0,2 3 0,0-1 0,-3 7 0,4-7 0,13-14 0,-14 9 0,13-9 0,-15 14 0,-2 8 0,4-4 0,-3 0 0,-1 7 0,0-6 0,-4 10 0,0-6 0,4 3 0,-3 0 0,2-3 0,1 6 0,-3-6 0,2 6 0,1-6 0,0 3 0,4-1 0,0-1 0,0 1 0,-1-3 0,1 4 0,0-3 0,0 2 0,0-3 0,3 0 0,-2 4 0,7-4 0,-7 3 0,7 0 0,-8 1 0,8 0 0,-7 6 0,3-6 0,4 3 0,3-1 0,3-3 0,4 3 0,-8-2 0,3 2 0,-8-3 0,-1 5 0,-4-1 0,3 4 0,-2-2 0,3 1 0,0-2 0,-4-1 0,4 4 0,-4-3 0,0 3 0,0 0 0,3-3 0,-2 3 0,3 0 0,0-3 0,-3 2 0,6-2 0,-6 2 0,-1-1 0,-4 5 0,-4-2 0,-1 3 0,1-3 0,3 2 0,2-2 0,2 0 0,-2 2 0,2-6 0,-3 7 0,8-7 0,5 6 0,1-6 0,8 6 0,-12-6 0,2 6 0,-8-2 0,-4 3 0,-1 0 0,-3 0 0,8 0 0,-3 0 0,11 0 0,-8 0 0,8 0 0,-7 0 0,7 3 0,-7-2 0,6 3 0,-6-1 0,7-2 0,-7 5 0,3-2 0,-5 4 0,5-4 0,-3 2 0,3-2 0,-8 4 0,3-4 0,-6 1 0,2-4 0,-3 5 0,3-2 0,-2 0 0,2 2 0,-6-2 0,2 0 0,-2 2 0,2-3 0,5 4 0,-4 0 0,4 4 0,-4-4 0,0 3 0,3-3 0,-2 4 0,6 0 0,-5 4 0,5-4 0,-7-1 0,4-3 0,-4 0 0,3 3 0,-2-2 0,2 6 0,1-7 0,5 12 0,0-6 0,8 11 0,-7-4 0,2 0 0,-3-1 0,-2-5 0,1 1 0,0 4 0,1 1 0,-1-1 0,1 4 0,-1-7 0,-3 2 0,2-6 0,-6 2 0,6-3 0,-6 8 0,6-4 0,-1 8 0,6-2 0,-6-2 0,6 1 0,-7-6 0,-1-2 0,0 1 0,-4-2 0,3 4 0,2 4 0,0-3 0,2 2 0,-5-3 0,1-4 0,-3-1 0,-3 0 0,2-2 0,-2 6 0,7 1 0,1 5 0,0-1 0,-1 0 0,-3-4 0,-1-1 0,0-2 0,1 1 0,-1-2 0,-3 1 0,3 1 0,-3-2 0,3 4 0,0-4 0,-3-2 0,2-2 0,-5 0 0,5-1 0,-6 1 0,3 0 0,1 3 0,0 1 0,3 4 0,-3 3 0,3-2 0,-3 7 0,4-11 0,-4 2 0,-1-7 0,-3-3 0,0-2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8"/>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29"/>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8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0"/>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7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1"/>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6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49.632"/>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5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4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0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3.31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0:57.357"/>
    </inkml:context>
    <inkml:brush xml:id="br0">
      <inkml:brushProperty name="width" value="0.2" units="cm"/>
      <inkml:brushProperty name="height" value="0.2" units="cm"/>
      <inkml:brushProperty name="color" value="#008C3A"/>
    </inkml:brush>
  </inkml:definitions>
  <inkml:trace contextRef="#ctx0" brushRef="#br0">0 882 24575,'15'11'0,"2"-1"0,-9-3 0,6 0 0,-3 4 0,8 1 0,1 7 0,4-6 0,-3 6 0,-2-11 0,-8 3 0,-1-4 0,-3-4 0,0 3 0,3-2 0,-2 3 0,6 0 0,-3 1 0,4-1 0,-4 0 0,3-3 0,-7 2 0,4-2 0,-1-1 0,-2 3 0,6-5 0,-7 5 0,7-2 0,-3 3 0,4 0 0,0 1 0,0-1 0,0 0 0,-4-3 0,-1 3 0,-3-7 0,0 3 0,3 1 0,-2-4 0,6 7 0,-3-3 0,0 3 0,3-3 0,-3 2 0,8-1 0,-7 2 0,10 0 0,-13-3 0,5 0 0,-7-1 0,0-3 0,0 3 0,-1-3 0,1 3 0,4 1 0,0 0 0,4 3 0,13-2 0,-3 2 0,1-2 0,-9 1 0,-10-5 0,-1 2 0,1-3 0,1-15 0,-1 4 0,6-26 0,-5 19 0,5-14 0,-5 8 0,-4-6 0,4 1 0,-7-4 0,2 8 0,0 1 0,-2 1 0,3 3 0,-4-4 0,0 0 0,3 1 0,-2 3 0,2 1 0,-3 8 0,0-7 0,0 3 0,0-2 0,0 1 0,4 4 0,-3-5 0,2 1 0,-3-6 0,3 2 0,-2-8 0,3 11 0,-4-10 0,0 15 0,0-11 0,0 3 0,0-3 0,0 6 0,0-1 0,0 11 0,0-7 0,0 6 0,0-16 0,-3 16 0,2-12 0,-2 16 0,3-2 0,0-1 0,0 0 0,0 0 0,0-6 0,0 4 0,0-8 0,0 10 0,0-7 0,0-11 0,4 7 0,-4-10 0,4-17 0,-4 23 0,0-26 0,0 32 0,0-7 0,0 7 0,0 1 0,0 5 0,0 3 0,0 0 0,0 0 0,0 1 0,0-1 0,0 3 0,0 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5"/>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6"/>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8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7"/>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7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8"/>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6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5.459"/>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5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2"/>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4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3"/>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3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4"/>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2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5"/>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1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8:57.576"/>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90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6"/>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1:01.050"/>
    </inkml:context>
    <inkml:brush xml:id="br0">
      <inkml:brushProperty name="width" value="0.2" units="cm"/>
      <inkml:brushProperty name="height" value="0.2" units="cm"/>
      <inkml:brushProperty name="color" value="#008C3A"/>
    </inkml:brush>
  </inkml:definitions>
  <inkml:trace contextRef="#ctx0" brushRef="#br0">0 3650 24575,'0'-25'0,"0"-3"0,4 4 0,2-22 0,3-3 0,1-14 0,6-22 0,-9 36 0,2-1 0,2-1 0,2-16 0,-1-15 0,3 5 0,-14 25 0,7-5 0,-7 20 0,8-17 0,1 6 0,-3-6 0,11-14 0,-12 25 0,8-13 0,-5 16 0,4-25 0,-3 15 0,3-21 0,-4 24 0,0-3 0,1 4 0,-5 11 0,3-8 0,-3 2 0,4-6 0,4-14 0,1 7 0,-4 7 0,7-7 0,-2-5 0,5-3 0,-2 3 0,0 5 0,-9 26 0,4-6 0,0-4 0,-4 14 0,9-24 0,-9 22 0,8-17 0,-8 17 0,7-8 0,-4 10 0,16-22 0,-9 12 0,7-10 0,1-4 0,7-19 0,9-7 0,-15 18 0,-12 31 0,-3 1 0,14-19 0,-16 22 0,16-18 0,-15 21 0,7 1 0,13-22 0,3 3 0,3-4 0,-6 5 0,-12 15 0,4-1 0,2-8 0,-5 12 0,7-8 0,-12 10 0,7-1 0,-3 1 0,0-4 0,14-5 0,11-9 0,0 10 0,3-4 0,-15 14 0,-9 0 0,1 2 0,-2 3 0,3-3 0,-1 5 0,10-4 0,-5 5 0,4-4 0,16-9 0,-12 7 0,29-12 0,-37 13 0,14 0 0,-28 4 0,3 5 0,7-6 0,-8 6 0,12-6 0,-14 6 0,-1-3 0,-1 4 0,0 0 0,6 0 0,-2 0 0,1 0 0,0 4 0,-3 0 0,7 0 0,-8 3 0,8-3 0,2 8 0,6-4 0,-5 4 0,-1-8 0,-10 2 0,4-1 0,-3-1 0,3 3 0,-5-3 0,5 0 0,1 3 0,0-3 0,3 0 0,3 3 0,-5-3 0,5 0 0,-15-1 0,3 1 0,-6-3 0,16 5 0,-14-5 0,11 6 0,-14-7 0,3 3 0,6 1 0,3-3 0,1 5 0,2-5 0,-10 3 0,1-1 0,-6-3 0,0 3 0,-3 0 0,2-2 0,-2 5 0,2-2 0,1-1 0,-3 3 0,2-2 0,1 3 0,-2 0 0,5 0 0,-3 3 0,1-3 0,10 8 0,-10-4 0,7 1 0,-8-2 0,4 4 0,-3-5 0,-1 5 0,8 1 0,-9-3 0,9 8 0,-7-9 0,5 6 0,0-1 0,2 3 0,-4-4 0,-4-5 0,0-3 0,-4 3 0,7-2 0,3 21 0,2-14 0,1 15 0,-5-16 0,0 1 0,-3 0 0,2-4 0,-3-1 0,7 7 0,-5-4 0,5 5 0,-7-8 0,0-3 0,0 3 0,0-2 0,0 2 0,0 0 0,0 2 0,7 9 0,-4-4 0,7 5 0,-9-7 0,3-4 0,-4 2 0,3-5 0,-5 3 0,8 2 0,-8-5 0,5 9 0,-3-9 0,1 6 0,-2-7 0,2 7 0,3 1 0,-3 1 0,3 2 0,0 1 0,-2-3 0,6 7 0,-4-8 0,2 8 0,1-7 0,-6 6 0,3-6 0,-3-1 0,-4-5 0,2-3 0,-6 0 0,3-1 0,0-2 0,1 6 0,0-6 0,3 10 0,-3 1 0,7 1 0,-6 3 0,5-8 0,-9-1 0,5-3 0,-6-1 0,6 1 0,-5 0 0,2-1 0,0-2 0,1-1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7"/>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8"/>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9"/>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90"/>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1"/>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2"/>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3"/>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4"/>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8.885"/>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29.131"/>
    </inkml:context>
    <inkml:brush xml:id="br0">
      <inkml:brushProperty name="width" value="0.2" units="cm"/>
      <inkml:brushProperty name="height" value="0.2" units="cm"/>
      <inkml:brushProperty name="color" value="#E71224"/>
    </inkml:brush>
  </inkml:definitions>
  <inkml:trace contextRef="#ctx0" brushRef="#br0">92 174 24575,'6'45'0,"13"27"0,-10-20 0,0 4-1639,7 14 1,1 3-1,0 1 1,-1 4 810,-2 18 0,-1 2 397,4-20 0,-2 3 431,-10-3 0,-2 5 0,0-8 228,6-12 0,-2-2-228,-6 36 0,-2 0 0,1-34 0,0-1 0,-8 23 0,0 3 0,7-8 0,-1 1 0,-10 12 0,1-1 0,9-18 0,2-1 0,-4 14 0,0 4 0,3-18 0,0 3 0,3 0 0,2-1 0,3 0 0,-2 0 0,-1 2 0,-1 1 0,2-3 0,7 21 0,1-7 0,-9-28 0,0-5 0,9 33 0,-11-29 0,9-9 3276,-10-30-3088,4 13 2885,-5-1-3073,3-7 2079,3 22-2079,3-20 0,3 30 0,-2-21 0,3 27 0,-7-31 0,6 37 0,-11-25 0,5 13 0,-6 21 0,-13-8 0,9 9 0,-9-28 0,-1-4 0,7-5 0,-13 27 0,9-16 0,-2 34 0,5-24 0,1 35 0,7-68 0,0 21 0,0-33 0,0 13 0,0-16 0,0 8 0,0-7 0,0 0 0,0 2 0,0 14 0,0-17 0,-4 16 0,4-18 0,-9 18 0,4-11 0,-3 13 0,3-18 0,0 2 0,4-8 0,-2-1 0,3 0 0,-2-2 0,1-1 0,-2 3 0,3-2 0,0 2 0,-3-3 0,3 3 0,-3-2 0,3 10 0,-4 0 0,0 7 0,-1 0 0,-8 29 0,10-22 0,-10 22 0,12-28 0,-5-7 0,5 0 0,-2-5 0,0-3 0,3-1 0,-3-3 0,3 3 0,-3-5 0,2 4 0,-1-4 0,2 2 0,0 0 0,0 4 0,0-3 0,0 7 0,0-6 0,0 7 0,0-6 0,0 4 0,0 5 0,0 1 0,0 5 0,0-5 0,0-4 0,0-6 0,0-3 0,0 0 0,0 18 0,-4-6 0,3 34 0,-2-14 0,3 34 0,0-37 0,0 16 0,0-32 0,0 0 0,3-7 0,0-6 0,3-6 0,1 0 0,-1 0 0,3 0 0,1 0 0,8 3 0,-4-2 0,4 3 0,18 7 0,6-2 0,6 8 0,31-4 0,-8-1-1401,18-3 1401,-28-5 0,0-2 0,23-2 0,-14 4 0,13 2 0,-8-1 0,-14-4 0,2 1 0,23 7 0,11 3 0,-12-2-1132,-28-5 0,-2 0 1132,10 3 0,7 1 0,-10-1 0,27 7-77,-23-8 1,-1 1 76,12 6 0,10-2 0,8-2 0,-13-5 0,2 0-1242,14 6 1,-1-1 1241,-22-9 0,-7-1 0,18 7 0,1-7 101,-12 0 1,2 0-102,17-6 0,-20 6 0,1-2 0,-16-4 0,-3-1 0,-2 6 0,-1 0 0,2-3 0,-2 0 0,30 4 0,-26 0 0,-2 0 0,2 0 1603,21 0-1603,-21 1 0,-2-2 0,11-5 0,-14 0 0,0-1 0,24-8 0,-5 0 0,-1 1-1123,5 5 1123,-23-2 0,-1 1 0,15 3 1822,19 0-1822,4-6 0,-32 12 0,3 0 0,2-6 0,4 0 0,1 3 0,5 2 0,-4-2 0,11-4 0,-1 0-1093,-11 4 1,3 2 0,-2-2 872,23-4 0,-7 1 220,-32 6 0,-1 0 135,32-6 0,1-1-135,-27 7 0,-3 0 0,43-11 0,-39 9 0,-5-1 1131,-6-8-1131,17-1 0,30-8 0,-29 7 0,18-6 672,-50 10-672,-14 6 3276,-1 0-1112,-5 1-2164,25 3 0,-5-3 0,16 3 0,4 0 0,4 0 0,-2 0 0,0 0 0,4-6 0,15-1 0,-17-1 0,8-2 0,-35 8 0,8-3 0,-23 5 0,37 0 0,-25 0 0,57 0 0,-58 0 0,21 0 0,-24 0 0,5 0 0,-6-3 0,5 0 0,-17-1 0,-1-1 0,-3 4 0,1-2 0,-1 3 0,0-3 0,1 3 0,-1-3 0,-2-17 0,-2 9 0,-2-58 0,0 13 0,-3-4 0,-1-4-1788,2-30 1788,-5 13 0,-1 1 0,6 0 0,-1 12 0,0-12 0,1 6 0,6 10 0,0-1 0,-1-18 0,0-11 0,1 6-1241,5 2 1,-1 2 1240,-2-14 0,-2-1 0,0 0 0,0 2 0,0 15 0,-1 2 0,-3 0 0,2 1-755,5 3 1,1 2 754,-3 8 0,0-1 0,2-22 0,3-5-1289,2-1 0,1-2 1289,-4 31 0,-1-2 0,3 1 0,2-2 0,3 0 0,-2 4-7,-1-14 0,2 1 7,10-17 0,-2 0 0,-12 22 0,-2 1 0,7 3 0,0-7 0,-5-12 0,-3-9 0,-2 7 0,0 10 0,-1 1 0,0 3 0,1-4 0,-2 8 0,-4 13 0,0 5 0,4-3 0,0 2 1146,-2-23-1146,1 1 0,1-5 0,0 25 0,0 0 0,-3-15 0,0 2 0,6-29 0,-6 36 0,-2 5 0,1 2 0,0-9 0,0 1 1361,0 10-1361,-6-16 0,0 0 0,3 11-1383,-7-7 1,1 2 1382,7 12 949,-10-21-949,11 10 0,-7 28 0,8-16 683,-3 37-683,3-4 0,-3 3 0,0 7 3276,-3-1 0,-9 9-2832,-19 6-444,-4 1 0,-44 13 0,44-11 0,-49 11 0,33-12 0,-32 6 0,-1 0 0,19-6 0,-13-1 0,46-7 0,-44 0 0,35 0 0,-31 0 0,9 0 0,16 0 0,-3 0 0,-40 0 0,20 0 0,1 0-673,-12 0 673,20 3 0,-1 1-562,15-4 1,-1 2 561,-17 4 0,-4 2 0,-12 0 0,-2 1 0,8-1 0,2 2 0,9 1 0,2 1 0,-6-3 0,1-2 0,14-3 0,0-1 0,-14 2 0,0-2 0,19-3 0,1 0 0,-9 0 0,-1 0 0,4 0 0,1 0 0,-42 0 0,17 0 0,2 0 0,1-7-1145,-5 6 0,-7 1 1145,12-4 0,0 1 0,-2 3 0,1 0-113,6 0 0,-1 0 113,-15 0 0,5 0 0,-14 0-420,6 0 0,4 0 420,23 0 0,4 0 0,1 0 0,5 0 922,-28 0-922,37-5 0,-37 4 0,28-4 0,-38 5 0,36 0 0,0 0 0,-24 6 0,10-6 0,0 1 1676,-10 11-1676,30-11 0,-5 0-1062,-30 10 1,-3 1 1061,16-10 0,-1 0 0,-25 10 0,0-1 0,27-10 0,4 0 482,0 6 1,-4 1-483,-2-7 0,-6-1 0,5 0 0,2 4 0,2 0 0,-29-3 0,7-2 0,17-5 0,9 5 0,1-11 0,-21-1 0,28 2 0,-1-1 0,-29-8 0,31 11 0,4 2 0,6-4 0,-8 5 555,11 0-555,-1-4 2602,9 5-2602,3-1 555,-2-5-555,-1 4 0,-1-5 0,-15 1 0,14-4 0,-16 1 0,9-2 0,0 5 0,-27-3 0,29 4 0,-19-1 0,46 4 0,2 4 0,7-3 0,-2 5 0,2-4 0,-2 1 0,3 1 0,0-3 0,-1 5 0,1-1 0,0 2 0,0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56.493"/>
    </inkml:context>
    <inkml:brush xml:id="br0">
      <inkml:brushProperty name="width" value="0.2" units="cm"/>
      <inkml:brushProperty name="height" value="0.2" units="cm"/>
      <inkml:brushProperty name="color" value="#E71224"/>
    </inkml:brush>
  </inkml:definitions>
  <inkml:trace contextRef="#ctx0" brushRef="#br0">32 0 24575,'-8'37'0,"4"-14"0,-3 5 0,6-17 0,-6 11 0,6-3 0,-3 0 0,4 4 0,0-12 0,0 6 0,0-10 0,0 5 0,0-5 0,0 2 0,0-3 0,0 1 0,0-1 0,3 0 0,-2 3 0,4 1 0,-4 3 0,6 4 0,-7-6 0,8 11 0,-4-5 0,1 7 0,2 0 0,-3 0 0,1-5 0,1-4 0,-2 4 0,3-7 0,1 14 0,-4-12 0,2 3 0,-5-7 0,9 7 0,-8-9 0,11 20 0,-8-18 0,5 12 0,-4-15 0,0 2 0,1 0 0,2 1 0,-5 0 0,17 11 0,-15-9 0,17 15 0,-12-16 0,6 12 0,14 6 0,-11-6 0,15 8 0,-1 9 0,-6-18 0,6 18 0,-11-25 0,41 35 0,-19-22 0,27 23 0,-26-21 0,-10-9 0,13 9 0,-4-12 0,37 21 0,1-5 0,-34-11 0,1 0 0,-2-4 0,-1-1 0,30 10 0,10 0 0,-1 1-983,-7-4 1,4-1 982,-23-10 0,4 0 0,20 4 0,13 3 0,-8-4 0,-4-6 0,-1-2-978,-4 2 0,6 0 1,-6-1 977,2-1 0,0-1 0,3-2 0,6 0 0,-5 0 0,6 3 0,-1-1 0,-7-4 0,4 0 0,-5-1 0,5 1 0,-5-1 0,-5-2 0,5-2 0,0 2 0,7-1 0,-1-1 0,-8-3 0,-1-2 0,1 1 0,5 2 0,1 1 0,0-4 0,7-6 0,0-3 0,-12 1 0,-17 4 0,-3 0 0,25-6 0,-3 0-575,2 1 575,-9 1 0,8 0 0,-17 1 0,7-1 0,10-4 0,-23 4 0,-5 5 0,-3-1 1593,-9 0-1593,26-2 0,-47 0 3125,-5 4-3125,4-3 755,-3-5-755,4 6 0,-4-7 0,-5 9 0,-6-4 0,-3 5 0,1 0 0,-4 2 0,3 1 0,-6-2 0,6 2 0,-2 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47:58.734"/>
    </inkml:context>
    <inkml:brush xml:id="br0">
      <inkml:brushProperty name="width" value="0.2" units="cm"/>
      <inkml:brushProperty name="height" value="0.2" units="cm"/>
      <inkml:brushProperty name="color" value="#E71224"/>
    </inkml:brush>
  </inkml:definitions>
  <inkml:trace contextRef="#ctx0" brushRef="#br0">967 1 24575,'30'7'0,"-7"0"0,13 14 0,-6-4 0,33 21 0,-12-6 0,-9-5 0,1 3 0,16 20 0,3-3 0,-22-7 0,-16-16 0,10 10 0,-13-13 0,1 1 0,-7-11 0,-4-1 0,3-2 0,-7-3 0,2-1 0,-2-1 0,2 3 0,-3-5 0,1 4 0,2-1 0,1 2 0,3 3 0,-1 1 0,6 4 0,-7-1 0,6-2 0,-5 6 0,1-9 0,10 19 0,-10-18 0,13 14 0,-15-16 0,4 1 0,-3-2 0,3 1 0,2 1 0,7 3 0,-10-4 0,0 0 0,-8-4 0,1 3 0,2-3 0,-2 3 0,2-2 0,0-1 0,4 2 0,1-3 0,-2 6 0,-3-7 0,1 4 0,-3-1 0,5 2 0,-5-3 0,2 3 0,-3-5 0,1 4 0,-1-4 0,3 5 0,-2-6 0,5 6 0,-2-3 0,3 4 0,5 0 0,-4-1 0,1 1 0,-6-1 0,-3-2 0,1 1 0,-1-4 0,0 2 0,-2 0 0,2-3 0,-9 14 0,2-6 0,-13 24 0,1-11 0,-4 8 0,-9 6 0,-10 8 0,-22 23-567,25-25 1,-2-1 566,-2-5 0,-1 0 0,4 6 0,1-2-241,-21 9 241,-9 22 0,5-5-378,21-23 0,-3 1 378,-2 0 0,1-1 0,-27 31 0,23-31 0,0-1 0,-18 16 0,18-16 0,-1 1 0,-25 15 0,31-24 0,-1 0 0,-22 17 0,19-14 0,-2 2 0,6-4 0,-1 2 0,-7 8 0,-1 0 0,2-2 0,0 0 0,3 2 0,1-2 0,-32 20 0,29-17 0,0 0 0,-29 18 0,11-5 0,21-21 0,2-4 0,-3 0 0,-9 11 0,23-22 1074,20-13-1074,1-3 246,6 1-246,0-1 0,3 0 0,0 1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5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2.155"/>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3.4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277"/>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4.967"/>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5.792"/>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6.888"/>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294"/>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605"/>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7.929"/>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260"/>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590"/>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8.941"/>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257"/>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587"/>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39.947"/>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284"/>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645"/>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0.982"/>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409"/>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1.763"/>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084"/>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39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3:42.721"/>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7"/>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9"/>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8:31:05.764"/>
    </inkml:context>
    <inkml:brush xml:id="br0">
      <inkml:brushProperty name="width" value="0.2" units="cm"/>
      <inkml:brushProperty name="height" value="0.2" units="cm"/>
      <inkml:brushProperty name="color" value="#008C3A"/>
    </inkml:brush>
  </inkml:definitions>
  <inkml:trace contextRef="#ctx0" brushRef="#br0">1131 1 24575,'0'26'0,"0"3"0,0 0 0,0 4 0,0 1 0,0 6 0,0 0 0,0-5 0,0-7 0,0-8 0,0-5 0,0-5 0,0-3 0,0-1 0,0 1 0,0 0 0,0 3 0,0 1 0,0 0 0,0 3 0,0-6 0,0 2 0,0-3 0,0-1 0,0 1 0,0 0 0,0-1 0,0 1 0,0 0 0,0-1 0,0 9 0,0 1 0,-4 7 0,3-6 0,-2-3 0,3-4 0,-3-2 0,2 2 0,-2-3 0,3-1 0,0 1 0,0 0 0,0-1 0,0 1 0,-3 0 0,2-1 0,-1 1 0,2 0 0,-3-1 0,2 5 0,-5 0 0,5 0 0,-3 3 0,2-7 0,-2 1 0,-3-5 0,-3-3 0,-5 0 0,-5 0 0,-4 0 0,-4 0 0,3-4 0,5 3 0,-2-6 0,-4-2 0,0 0 0,0-3 0,5 4 0,5 1 0,-7-1 0,-16-3 0,16 6 0,-16-6 0,15 7 0,-1-1 0,-8-2 0,4 2 0,-10-4 0,4 0 0,-4 1 0,17 3 0,0-2 0,11 6 0,-8-9 0,-1 8 0,1-5 0,0 4 0,4-2 0,-3 1 0,2-2 0,-13 1 0,11-2 0,-11 2 0,17-1 0,-6 5 0,3-5 0,-11 1 0,8-2 0,-10-1 0,16 1 0,-4 3 0,3-3 0,1 3 0,1-3 0,1 3 0,6 1 0,1 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4"/>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0"/>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1"/>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2"/>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3"/>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4"/>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5"/>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6"/>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7"/>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8"/>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9"/>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5"/>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0"/>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1"/>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2"/>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3"/>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4"/>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5"/>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6"/>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7"/>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9"/>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6"/>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04.661"/>
    </inkml:context>
    <inkml:brush xml:id="br0">
      <inkml:brushProperty name="width" value="0.2" units="cm"/>
      <inkml:brushProperty name="height" value="0.2" units="cm"/>
      <inkml:brushProperty name="color" value="#FFFFFF"/>
    </inkml:brush>
  </inkml:definitions>
  <inkml:trace contextRef="#ctx0" brushRef="#br0">1 565 24575,'26'0'0,"-5"0"0,-3 0 0,-8 0 0,3 0 0,-6 0 0,-1 0 0,-1 2 0,1-1 0,5 1 0,3-2 0,3 0 0,-4 0 0,4 0 0,-9 0 0,4 0 0,-5 0 0,2 0 0,4 0 0,0 0 0,1 0 0,-1 0 0,-4 0 0,18 3 0,-3 2 0,9-1 0,-13 0 0,-4-2 0,-8-1 0,4 3 0,-5-3 0,4 5 0,3-3 0,1 7 0,-3-4 0,0 1 0,8 8 0,-8-6 0,22 17 0,-21-17 0,21 17 0,-20-15 0,21 15 0,-23-14 0,16 11 0,-21-16 0,15 15 0,-15-14 0,8 6 0,-10-6 0,5 3 0,-1 1 0,8 8 0,-6-8 0,4 4 0,-9-3 0,0-3 0,10 19 0,-9-16 0,13 21 0,-14-20 0,3 4 0,3 11 0,-6-12 0,5 10 0,-6-15 0,2 8 0,0-1 0,-2 5 0,2-2 0,-4-9 0,0 3 0,1-2 0,-1 3 0,1-3 0,3 9 0,-3-7 0,7 28 0,-5-21 0,2 13 0,-3-22 0,0 2 0,1-2 0,-3 3 0,2 0 0,-2 0 0,2-3 0,1 10 0,-3-9 0,3 16 0,-2-5 0,5 27 0,-4-3 0,-1 6 0,-4-4 0,0-19 0,0 6 0,0 0 0,0 1 0,0 7 0,0 0 0,0-7 0,0-2 0,0-6 0,0-6 0,0 4 0,2-11 0,-1 11 0,5-4 0,-5 6 0,6 0 0,-6 0 0,6 0 0,-6-7 0,3 5 0,-1-4 0,-2 6 0,3 0 0,0 0 0,-4 0 0,8 0 0,-5-7 0,1-1 0,1-7 0,-4 0 0,2 7 0,-1-5 0,-1 11 0,1 2 0,2 2 0,-3 11 0,7-5 0,-3 7 0,4 0 0,0-7 0,-4 5 0,2-11 0,-6 11 0,7-5 0,-7 7 0,3 0 0,-4-7 0,0-1 0,0-14 0,0-1 0,0-7 0,0 0 0,0 1 0,0 5 0,4 3 0,-3 6 0,2 0 0,1 6 0,1-4 0,4 5 0,-1-7 0,-1-7 0,0-1 0,-2-7 0,4 0 0,-3 0 0,2-3 0,0 2 0,-2-3 0,5 5 0,-5-1 0,5 0 0,-4 0 0,2-3 0,-3 2 0,2-3 0,0 5 0,-1 5 0,2-4 0,0 5 0,1 7 0,1-14 0,-1 14 0,-3-21 0,0 2 0,-2-3 0,1 0 0,1 0 0,-2 0 0,2 4 0,-1 7 0,3-1 0,3 11 0,-3-11 0,6 11 0,-5-11 0,1 5 0,0-7 0,3 3 0,-1-2 0,4 2 0,-3-5 0,-5-2 0,3-3 0,-6-1 0,2 0 0,0 4 0,3 0 0,6 7 0,-4-2 0,6 0 0,-4-4 0,-1-4 0,2 1 0,-6-1 0,3 0 0,-1 0 0,2 0 0,6 7 0,5-2 0,-7 2 0,14 3 0,-16-8 0,13 13 0,-2-5 0,2 1 0,8 6 0,-4-10 0,-5 0 0,-4-4 0,-7-5 0,0 4 0,0-1 0,1 1 0,8 11 0,2-1 0,10 10 0,-1-4 0,-5-2 0,2-4 0,-9 2 0,-1-10 0,-4 3 0,-6-6 0,13 11 0,-14-10 0,14 9 0,-14-10 0,1-1 0,2 1 0,-2 0 0,3 0 0,0 1 0,1-3 0,3 1 0,-7-5 0,3 0 0,-4 0 0,0-2 0,1 2 0,9 5 0,-8-3 0,37 12 0,-15-9 0,17 6 0,-8-6 0,-13-2 0,-1-1 0,-1 1 0,-6-1 0,28 13 0,-9-4 0,24 10 0,-13-6 0,7 0 0,-1-4 0,1 4 0,0-4 0,6 0 0,-4 3 0,11-2 0,1 5 0,9 0 0,1 1 0,4 0-844,-12-1 844,5 0 0,1 0 0,-6 0 0,6 1 0,-1 4 0,-4-4 0,11 0 0,-5-2 0,-36-11 0,0-2 0,45 10 0,4-6 0,-6-2 0,-14-8 0,-3 3 0,-20-1 0,-8-3 0,-1 3 0,-6-4 0,7 0 0,13 0 0,3 0 0,21-5 0,1 4 0,0-5-35,5 6 35,-5 0 0,7 0 0,0 0 0,-7 0 0,-26 0 0,-1 0 0,28 0 0,-31 0 0,1 0 0,20 0 0,-19-4 0,4-2 0,11 0 0,3-2-730,-2-1 1,0 0 729,5-1 0,-3 1 0,-23 6 0,-4 0-59,51-8 59,-7 10 0,-7-9 0,-2 9 0,-13-9 0,-1 5 0,-8-6 0,8 1 0,-6 4 0,-9-2 0,1 1 0,17 5 0,-17-6 0,-1 1 0,16 6 0,14-9 0,-6 9 276,12-10-276,-11 5 699,-27-1 1,0-1-700,17-4 64,5-1-64,-36 7 0,-5-1 0,-1 3 579,6-1-579,3-2 0,6 1 79,-1 1-79,8-4 0,-6 8 0,6-7 0,-7 2 0,0 1 0,-7-3 0,-1 7 0,-7-2 0,-7 3 0,6-4 0,55 3 0,-32-2 0,0 3 0,-1 0 0,3-5 0,-1 4 0,-8-4 0,-15 5 0,-12 0 0,-4 0 0,-6 0 0,13-3 0,-11 2 0,11-3 0,17 4 0,10 5 0,14-4 0,-11 4 0,19-5 0,2 0 0,-18 0 0,2 0 0,37 0 0,-24 0 0,-27-2 0,-7 1 0,-15-4 0,28 0 0,-33 0 0,30-4 0,-29 3 0,13-1 0,-8-3 0,-12 4 0,21-14 0,-16 10 0,7-8 0,-7 9 0,-6 1 0,45-33 0,-26 21 0,14-17 0,1-2 0,-8 6 0,20-25 0,-26 17 0,3-9 0,-5-1 0,1-7 0,0-6 0,2-2 0,4-5 0,0 0-894,-6 3 1,-2 3 893,-4 18 0,-1 2 0,-2 1 0,0-3 0,11-23 0,-1 0 0,-7 18 0,-1 1-337,3-16 0,-1 1 337,4-24 0,-11 11 0,-8 18 0,-2-2 0,5-30 0,-6 27 0,-1-1 0,-1 18 0,-1-2 0,3-32 0,-1-1 0,-1 26 0,-1 1-509,0-23 0,1 1 509,1-12-316,-5 37 1,0 2 315,4-17 0,-3-30 0,2 67 1565,-3-39-1565,0 48 671,0-22-671,0-7 1114,0 7-1114,-3-15 760,2 15-760,-7 4 0,7-12 0,-9-36 0,9 19 0,-9-18 0,9 28 0,-7 11 0,3-32 0,-5 21 0,-1-23 0,9 32 0,-1 1 0,-6-22 0,8 18 0,1-1 0,-5-15 0,5 0 0,0-5 0,0 18 0,0-30 0,0 33 0,0-20 0,0 33 0,4-4 0,-3 11 0,7-4 0,-7-1 0,6-9 0,-2-1 0,0 1 0,3 10 0,-4 6 0,4-1 0,0 1 0,2 7 0,2-6 0,2 6 0,18-20 0,-12 9 0,18-11 0,-17 18 0,-1 2 0,3 3 0,-12 10 0,9-3 0,-7 7 0,11-4 0,2 0 0,12-3 0,9-6 0,8 2 0,7-4 0,0 4 0,-7 1 0,-2 5 0,1 1 0,-6 9 0,12 0 0,-11 5 0,4 4 0,-6-3 0,-6 7 0,-3-7 0,-12 2 0,-8-3 0,-6 0 0,-5 0 0,0 0 0,0 0 0,-3 0 0,1 2 0,5 1 0,2 3 0,16 2 0,-2 0 0,4 1 0,-10-5 0,-10-2 0,-5-2 0,-3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20.284"/>
    </inkml:context>
    <inkml:brush xml:id="br0">
      <inkml:brushProperty name="width" value="0.05" units="cm"/>
      <inkml:brushProperty name="height" value="0.05" units="cm"/>
      <inkml:brushProperty name="color" value="#33CCFF"/>
    </inkml:brush>
  </inkml:definitions>
  <inkml:trace contextRef="#ctx0" brushRef="#br0">1 431 24575,'7'0'0,"-1"0"0,1 2 0,-2-1 0,4 3 0,1-1 0,4 2 0,3-2 0,0 2 0,0-4 0,1 1 0,-1-2 0,13 0 0,12 4 0,7-3 0,5-2 0,-26 0 0,1-6 0,-17 4 0,1 0 0,-2-2 0,-2 3 0,-4-1 0,27-13 0,-19 11 0,42-18 0,-23 10 0,35-8 0,-23 7 0,34-2 0,-13 6 0,0 0 0,-3 4 0,-4 1 0,-18-3 0,13 5 0,-1 0 0,-17-3 0,18 1 0,-22-3 0,-6 4 0,-5-2 0,-1-2 0,2 3 0,0-8 0,-13 10 0,4-5 0,-4-2 0,-1 6 0,3-7 0,-3 6 0,0-3 0,0 2 0,-1 1 0,-1 1 0,7-4 0,-4 3 0,9-6 0,-9 6 0,2-1 0,-6 2 0,-1 2 0,1-1 0,-2-1 0,1 0 0,-1-1 0,0-4 0,-2 2 0,4-2 0,-3 0 0,5-11 0,-5 11 0,4-8 0,-4 12 0,1 1 0,0 1 0,0-3 0,1 3 0,1-1 0,-2 2 0,3 2 0,-1 2 0,1 0 0,-1 1 0,1 1 0,-1 0 0,3 1 0,-2 4 0,4-2 0,-2 2 0,2 0 0,0 0 0,0 0 0,0-2 0,0 1 0,-2-3 0,0 2 0,-1-3 0,-1 0 0,2 1 0,-3-1 0,1 1 0,1 1 0,0-1 0,2 4 0,-1-4 0,2 3 0,0-3 0,0 2 0,0-1 0,1-1 0,-1 4 0,3-4 0,5 10 0,10 3 0,5 8 0,9 2 0,-2 1 0,0-7 0,-2 5 0,-11-14 0,0 5 0,-8-12 0,-5 2 0,0-5 0,-4 1 0,0-2 0,0 1 0,0 1 0,4-1 0,-3 0 0,13 3 0,-8-3 0,15 5 0,-11-2 0,5-2 0,-7-2 0,1 1 0,-1-2 0,0 1 0,7-2 0,1 0 0,7 0 0,7 4 0,-5-3 0,5 3 0,-7-4 0,0 0 0,-10 0 0,0 0 0,-14-2 0,5 0 0,-6-1 0,0-1 0,1 2 0,-1-5 0,9-6 0,1-5 0,15-18 0,-4 3 0,-5 2 0,-6 9 0,-11 9 0,4 0 0,-4-1 0,-1 3 0,-1 7 0,-1 4 0,3 4 0,1 1 0,15 16 0,-10-10 0,10 10 0,-13-12 0,25 16 0,-11-6 0,16 8 0,-16-4 0,17 9 0,-8-8 0,9 7 0,-17-17 0,-1-4 0,29 6 0,-6-6 0,14 1 0,-21-7 0,-14-4 0,33-4 0,-36 3 0,28-7 0,-40 8 0,3-5 0,0 2 0,0-2 0,5-1 0,5-4 0,29-15 0,6-12 0,8-2 0,-12-2 0,-16 13 0,-7 2 0,3 3 0,-9 0 0,8 1 0,1-8 0,-5 11 0,-5-2 0,-13 16 0,-5 0 0,-1 3 0,-1 2 0,1 0 0,1 0 0,1 2 0,6 1 0,1 2 0,3 4 0,7 2 0,8 4 0,8 6 0,14 0 0,-6 6 0,6-6 0,-7-2 0,-14-5 0,-6-7 0,-12-1 0,-8-2 0,14 0 0,-11-1 0,19 4 0,-17-6 0,7 2 0,-6-3 0,28 0 0,-17 0 0,21 0 0,-8 0 0,-15 0 0,11 0 0,-20 0 0,-4 0 0,0 0 0,-2 0 0,4 0 0,-6 0 0,4 0 0,-5 0 0,3-2 0,-2 0 0,4-3 0,-2-1 0,7-7 0,-4 3 0,19-24 0,-13 19 0,9-17 0,-8 20 0,1-7 0,0 6 0,-2-1 0,-5 6 0,-5 3 0,-1 3 0,-3-2 0,3 3 0,-5-3 0,4 4 0,1-2 0,0 2 0,27 13 0,-3-1 0,45 24 0,-22-18 0,-7 3 0,3 0 0,32-1-391,-27-3 0,1 0 391,-4-2 0,0-1 0,3-2 0,-1 1 0,42 15 0,-3-5-290,-37-11 290,15 8 0,-29-9 0,35 6 0,-12-2 0,6-9 0,-8-1 0,-5-10 0,18-8 0,-35 3 770,19-10-770,-43 13 302,4-2-302,-12 4 0,0 1 0,-1-1 0,5-2 0,10-3 0,5 1 0,-4-1 0,0 3 0,5-4 0,22-14 0,-9 1 0,34-25 0,-46 27 0,28-23 0,-42 31 0,9-8 0,-17 16 0,0 1 0,-1 2 0,-1 1 0,3 4 0,0 1 0,25 13 0,-13-8 0,18 9 0,6 1 0,-12-5 0,21 7 0,-20-5 0,0-3 0,2 10 0,21 8 0,-9 0 0,12 6 0,-19-13 0,12 11 0,-21-20 0,17 10 0,-15-12 0,-9-6 0,3 2 0,-15-8 0,-3 0 0,3 0 0,-6 0 0,1-2 0,1 1 0,0-3 0,2 0 0,4-2 0,9-11 0,4 4 0,17-19 0,23-17 0,-15 5 0,16-13 0,-28 13 0,-16 20 0,0-4 0,-18 21 0,1 0 0,-1 1 0,0 1 0,-3 0 0,2 3 0,-3-2 0,3 3 0,-2-3 0,3 4 0,-1-2 0,1 2 0,1 0 0,1 2 0,13 2 0,2 6 0,10 2 0,41 25 0,-18-14 0,28 15 0,-29-17 0,-1-2 0,21 1 0,-19 0 0,0-1 0,20-7 0,2 3-1088,1-4 1088,-13-4 0,0-2 0,17 2 0,-24-4 0,-1 0 0,11-3 0,-28-2 0,3-2 0,-35 2 0,2-3 0,-5 5 1088,-1-6-1088,1 5 0,1-7 0,-1 7 0,17-16 0,-8 9 0,25-19 0,-19 14 0,5-3 0,8-14 0,-15 7 0,14-13 0,-18 11 0,-6 11 0,-5 4 0,1 3 0,-3 3 0,3 1 0,0 1 0,1 2 0,8 0 0,-2 0 0,20 4 0,9 6 0,2 4 0,31 23 0,-34-16 0,21 14 0,-28-19 0,27 14 0,-27-13 0,45 14 0,-54-23 0,34 6 0,-42-13 0,11 3 0,-19-4 0,2-2 0,-2-1 0,-3-1 0,0-3 0,-1 0 0,3-12 0,-3 7 0,3-5 0,-3 5 0,-1 6 0,3-2 0,-5 4 0,2 1 0,0 0 0,-1-1 0,3 2 0,-2-3 0,3 1 0,0-1 0,-3 1 0,2-1 0,-1 1 0,-1-1 0,2 3 0,-3-2 0,3 3 0,-4-3 0,4 4 0,-3-4 0,3 1 0,-2-2 0,1 1 0,1-1 0,-4 1 0,2-1 0,0 3 0,1-2 0,-1 1 0,2 1 0,-1-2 0,2 1 0,-1-1 0,-1 1 0,-1 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2.373"/>
    </inkml:context>
    <inkml:brush xml:id="br0">
      <inkml:brushProperty name="width" value="0.2" units="cm"/>
      <inkml:brushProperty name="height" value="0.2" units="cm"/>
      <inkml:brushProperty name="color" value="#FFFFFF"/>
    </inkml:brush>
  </inkml:definitions>
  <inkml:trace contextRef="#ctx0" brushRef="#br0">685 0 24575,'2'15'0,"2"-1"0,-3-7 0,3 6 0,-3-3 0,1 1 0,1 1 0,-2-6 0,3 4 0,-1 0 0,2-4 0,-2 6 0,1-5 0,-1 2 0,-1-2 0,0-1 0,0 1 0,-1-2 0,1 1 0,-2 4 0,0-2 0,2 5 0,-2-6 0,2 5 0,1 0 0,-3 0 0,3-2 0,-3 0 0,0-4 0,0 6 0,0-2 0,-3 4 0,-1 10 0,1-9 0,-3 8 0,3-6 0,-2-4 0,3 7 0,-2-13 0,3 4 0,-1-2 0,2-3 0,-2 1 0,2 0 0,-5 3 0,3-4 0,-3 6 0,0-5 0,3 2 0,-2 0 0,-2 4 0,-1-2 0,-4 6 0,3-5 0,3-1 0,1-5 0,1 1 0,-4 3 0,2-2 0,-3 4 0,2-5 0,-1 2 0,0 0 0,-2-2 0,4 0 0,-7 0 0,4-2 0,-8 5 0,6-5 0,-3 3 0,4-3 0,0 0 0,-11 4 0,11-5 0,-8 3 0,13-3 0,-1-3 0,-1 3 0,1-4 0,-2 4 0,3-3 0,-3 3 0,0-2 0,-2 3 0,-3 0 0,-2 0 0,-43 3 0,0 3 0,-14-1 0,8 2 0,16-3 0,12-3 0,2 0 0,22-5 0,5 1 0,3-2 0,1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26:34.502"/>
    </inkml:context>
    <inkml:brush xml:id="br0">
      <inkml:brushProperty name="width" value="0.2" units="cm"/>
      <inkml:brushProperty name="height" value="0.2" units="cm"/>
      <inkml:brushProperty name="color" value="#FFFFFF"/>
    </inkml:brush>
  </inkml:definitions>
  <inkml:trace contextRef="#ctx0" brushRef="#br0">0 0 24575,'15'0'0,"-2"4"0,-7-1 0,-1 6 0,5 1 0,-2 4 0,4 3 0,5 3 0,-2 5 0,3-4 0,1 6 0,-6-9 0,9 5 0,-9-5 0,4 2 0,-5-2 0,5 2 0,-4-2 0,1-2 0,-3 0 0,0-5 0,6 14 0,-2-9 0,1 5 0,-5-4 0,-2-8 0,2 4 0,-4-4 0,-1 0 0,-1 0 0,1 0 0,1-2 0,0 2 0,2-2 0,-2 2 0,6 1 0,-3-3 0,0 0 0,-1-2 0,-2-1 0,0-1 0,0 1 0,-3-2 0,1 3 0,-1-3 0,1 0 0,-1 0 0,3 1 0,0 1 0,2-1 0,0 1 0,4-1 0,-3 1 0,6 2 0,-2 1 0,3 0 0,0 1 0,-3-5 0,-4 2 0,-3-5 0,-2 4 0,-1-3 0,5 1 0,-4-2 0,6 0 0,-6 0 0,1 0 0,1 0 0,-2 0 0,2 2 0,-3-2 0,1 2 0,1-2 0,-1 0 0,2-2 0,-1 2 0,-1-2 0,4 0 0,-2 1 0,0-1 0,0 2 0,3 0 0,-2 0 0,8 0 0,-6 0 0,6 0 0,-8 0 0,12-2 0,-13 1 0,13-2 0,-12 3 0,5 0 0,-6 0 0,-1 0 0,-1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7"/>
    </inkml:context>
    <inkml:brush xml:id="br0">
      <inkml:brushProperty name="width" value="0.05" units="cm"/>
      <inkml:brushProperty name="height" value="0.05" units="cm"/>
      <inkml:brushProperty name="color" value="#33CCFF"/>
    </inkml:brush>
  </inkml:definitions>
  <inkml:trace contextRef="#ctx0" brushRef="#br0">64 0 24575,'0'6'0,"0"0"0,0 17 0,0-6 0,0 23 0,0 2 0,0-15 0,0 19 0,0-12 0,0 9 0,0 7 0,0-8 0,0-1 0,0-16 0,0 13 0,-3-21 0,2 22 0,-5-20 0,5 19 0,-4-18 0,4 3 0,-6-2 0,3 3 0,0 18 0,-2-6 0,5 3 0,-3-19 0,4-3 0,0-3 0,0 3 0,0 0 0,-4 14 0,3-14 0,-4 7 0,5-2 0,-4 6 0,2 27 0,-2-10 0,4-4 0,0-16 0,0 0 0,0-10 0,0 14 0,0-16 0,0 22 0,0-19 0,0 14 0,0-5 0,3-6 0,-2 21 0,5-21 0,-1 19 0,-1-26 0,1 10 0,-3-14 0,-1-1 0,1-2 0,-2-2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8"/>
    </inkml:context>
    <inkml:brush xml:id="br0">
      <inkml:brushProperty name="width" value="0.05" units="cm"/>
      <inkml:brushProperty name="height" value="0.05" units="cm"/>
      <inkml:brushProperty name="color" value="#33CCFF"/>
    </inkml:brush>
  </inkml:definitions>
  <inkml:trace contextRef="#ctx0" brushRef="#br0">0 0 24575,'0'9'0,"0"4"0,5 13 0,1 16 0,6 10 0,0 16 0,1-5 0,-6-16 0,4 17 0,2-15 0,2 22 0,2-11 0,-5-10 0,-1 0 0,-5-20 0,2 8 0,-2-12 0,4 15 0,-4-6 0,4 21 0,-4-21 0,1 2 0,2 1 0,-2-1 0,3 6 0,2 25 0,-7-22 0,0 0 0,-5 1 0,0-17 0,0 20 0,0-17 0,0-7 0,0-3 0,0-10 0,0 6 0,-3-10 0,3 0 0,-3-4 0,3 1 0,0 0 0,0 0 0,0-1 0,0-1 0,0-2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69"/>
    </inkml:context>
    <inkml:brush xml:id="br0">
      <inkml:brushProperty name="width" value="0.05" units="cm"/>
      <inkml:brushProperty name="height" value="0.05" units="cm"/>
      <inkml:brushProperty name="color" value="#33CCFF"/>
    </inkml:brush>
  </inkml:definitions>
  <inkml:trace contextRef="#ctx0" brushRef="#br0">1 0 24575,'0'6'0,"0"5"0,0 29 0,0-14 0,0 39 0,0-30 0,6 18 0,2 3 0,-5 9 0,8-5 0,-1 1 0,-9 10 0,5 0 0,0 6 0,-5-14 0,6-7 0,-1-1 0,-4 8 0,10 30 0,-7-52 0,1-8 0,2-7 0,-5-5 0,1-8 0,2 3 0,-6-5 0,3 1 0,-3 0 0,0-1 0,0 6 0,0 26 0,0-15 0,0 28 0,5-23 0,-4 0 0,3 6 0,-4-20 0,0 6 0,0-13 0,0-3 0,0-1 0,0-2 0,0-3 0,0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0"/>
    </inkml:context>
    <inkml:brush xml:id="br0">
      <inkml:brushProperty name="width" value="0.05" units="cm"/>
      <inkml:brushProperty name="height" value="0.05" units="cm"/>
      <inkml:brushProperty name="color" value="#33CCFF"/>
    </inkml:brush>
  </inkml:definitions>
  <inkml:trace contextRef="#ctx0" brushRef="#br0">0 0 24575,'0'13'0,"0"62"0,0-29-1482,2 13 0,3 9 1482,2-5 0,2 1 0,3 3 0,0 4 0,4 19 0,0 0 0,-3-14 0,-2-3 0,0-11 0,0-2 0,-1-2 0,0-2 0,6 32 0,-6-38 0,0-1 225,3 35-225,-6-31 0,0-3 617,5 7-617,-5 1 0,-2-35 0,-3-7 1492,-1-10-1492,2 3 594,-3-3-594,0-1 9,0 1 0,0-3 0,0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1"/>
    </inkml:context>
    <inkml:brush xml:id="br0">
      <inkml:brushProperty name="width" value="0.05" units="cm"/>
      <inkml:brushProperty name="height" value="0.05" units="cm"/>
      <inkml:brushProperty name="color" value="#33CCFF"/>
    </inkml:brush>
  </inkml:definitions>
  <inkml:trace contextRef="#ctx0" brushRef="#br0">3 0 24575,'-2'26'0,"3"27"0,4 9 0,7 17-1554,-5-4 1,2 4 1553,5-12 0,1-1 0,-3 4 0,0 0 0,3-4 0,0 1 0,1 16 0,-1-6 0,1-6 489,-5-20 1,-2-3-490,-2-5 0,6 35 0,-2-22 511,-3 3-511,-1-33 0,-7-10 0,3-5 1617,0 1-1617,-3-3 0,3-1 0,0-2 0,-3 0 0,3 0 0,-1-3 0,-1 2 0,2-2 0,-3 0 0,0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2"/>
    </inkml:context>
    <inkml:brush xml:id="br0">
      <inkml:brushProperty name="width" value="0.05" units="cm"/>
      <inkml:brushProperty name="height" value="0.05" units="cm"/>
      <inkml:brushProperty name="color" value="#33CCFF"/>
    </inkml:brush>
  </inkml:definitions>
  <inkml:trace contextRef="#ctx0" brushRef="#br0">0 0 24575,'0'8'0,"0"6"0,11 26 0,4 22 0,4 7 0,8 26 0,-12-13 0,4-9 0,-6 20 0,-6-59 0,-1 38 0,-2-41 0,-2 27 0,2-15 0,-4 25 0,0-35 0,0 32 0,0-9 0,0-9 0,4 10 0,-4-40 0,4-3 0,-4-3 0,2-7 0,-1 3 0,2-4 0,-3 3 0,0 0 0,2 2 0,-1 23 0,1-9 0,-2 17 0,6 9 0,-4-20 0,4 20 0,-6-36 0,0-2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7"/>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3"/>
    </inkml:context>
    <inkml:brush xml:id="br0">
      <inkml:brushProperty name="width" value="0.05" units="cm"/>
      <inkml:brushProperty name="height" value="0.05" units="cm"/>
      <inkml:brushProperty name="color" value="#33CCFF"/>
    </inkml:brush>
  </inkml:definitions>
  <inkml:trace contextRef="#ctx0" brushRef="#br0">8 1 24575,'0'11'0,"-4"5"0,4 2 0,-4 21 0,4-13 0,0 31 0,0-31 0,6 39 0,-4-28 0,10 46 0,-11-43 0,10 24 0,-9-31 0,2 43 0,-4-26 0,0 0 0,0 1 0,5-4 0,-4 12 0,6-33 0,-6-10 0,4-7 0,-4-3 0,1-4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4"/>
    </inkml:context>
    <inkml:brush xml:id="br0">
      <inkml:brushProperty name="width" value="0.05" units="cm"/>
      <inkml:brushProperty name="height" value="0.05" units="cm"/>
      <inkml:brushProperty name="color" value="#33CCFF"/>
    </inkml:brush>
  </inkml:definitions>
  <inkml:trace contextRef="#ctx0" brushRef="#br0">23 0 8678,'-6'50'0,"6"10"0,-1 10-125,-5 5 0,-1 7 125,6-5 0,0 5 0,2 2 0,-2 4 0,0 0 0,3-1 567,2-12 0,1-1 1,2 0-568,1 7 0,0 0 0,2-6 817,1-1 1,2-4-818,1 11 0,2-2 0,-1-22 0,-1-3 0,-1 2 0,-1-2 1504,2-4 1,-1-3-1505,-6 7 5290,2-11-5290,-9-22 599,3-11 0,-3 0 0,0-7 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5"/>
    </inkml:context>
    <inkml:brush xml:id="br0">
      <inkml:brushProperty name="width" value="0.05" units="cm"/>
      <inkml:brushProperty name="height" value="0.05" units="cm"/>
      <inkml:brushProperty name="color" value="#33CCFF"/>
    </inkml:brush>
  </inkml:definitions>
  <inkml:trace contextRef="#ctx0" brushRef="#br0">1 1 8191,'0'83'0,"0"0"0,0-22 0,0 2 0,0 28 0,0 1 0,0-19 0,0 0 916,3 21 1,1 0-917,0-12 0,0-7 2154,5 17-2154,-2-27 4004,-2-26-4004,-4-12 5987,5 7-5987,-6-20 0,0-8 0,0-4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6"/>
    </inkml:context>
    <inkml:brush xml:id="br0">
      <inkml:brushProperty name="width" value="0.05" units="cm"/>
      <inkml:brushProperty name="height" value="0.05" units="cm"/>
      <inkml:brushProperty name="color" value="#33CCFF"/>
    </inkml:brush>
  </inkml:definitions>
  <inkml:trace contextRef="#ctx0" brushRef="#br0">0 0 8191,'4'83'0,"-1"0"0,4-9 0,2 2 1143,-1-7 1,2 3-1,0-5-1143,3 4 0,-1 0 0,0-4 0,-1 5 0,0-5 684,2 9 1,-1-1-685,3 9 0,2 0 0,-2-16 0,-1-5 2027,3 21-2027,1-4 0,-11-45 5410,5 40-5410,-6-40 1685,0-1-1685,-6-17 2397,0-8-2397,0-1 16,0-2 1,0-3-1,0-1 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7"/>
    </inkml:context>
    <inkml:brush xml:id="br0">
      <inkml:brushProperty name="width" value="0.05" units="cm"/>
      <inkml:brushProperty name="height" value="0.05" units="cm"/>
      <inkml:brushProperty name="color" value="#33CCFF"/>
    </inkml:brush>
  </inkml:definitions>
  <inkml:trace contextRef="#ctx0" brushRef="#br0">1 0 24575,'0'61'0,"0"1"0,6 0 0,1 2-2136,2 31 2136,2-35 0,0 2 0,-4-7 0,1 0 0,2 1 0,0 0 0,-1-1 0,-2-3 610,7 28-610,-2-11 0,-5 0 370,5-7-370,-1-10 0,0-4 0,-4-24 1095,-1-1-1095,-3-10 15,0-10 0,-3 0 0,3-3 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8"/>
    </inkml:context>
    <inkml:brush xml:id="br0">
      <inkml:brushProperty name="width" value="0.05" units="cm"/>
      <inkml:brushProperty name="height" value="0.05" units="cm"/>
      <inkml:brushProperty name="color" value="#33CCFF"/>
    </inkml:brush>
  </inkml:definitions>
  <inkml:trace contextRef="#ctx0" brushRef="#br0">1 0 8191,'0'63'0,"0"-13"0,0 1 3957,0 18-3957,0 0 0,0 2 0,0 17 0,0-16 0,0 4 0,3-14 0,1-1 0,-1-4 0,1 0 0,4 11 0,-1-7 2939,0-18-2939,3 20 0,-9-56 462,2 1 1,-3-6 0,0-5-1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79"/>
    </inkml:context>
    <inkml:brush xml:id="br0">
      <inkml:brushProperty name="width" value="0.05" units="cm"/>
      <inkml:brushProperty name="height" value="0.05" units="cm"/>
      <inkml:brushProperty name="color" value="#33CCFF"/>
    </inkml:brush>
  </inkml:definitions>
  <inkml:trace contextRef="#ctx0" brushRef="#br0">0 1 24575,'0'8'0,"6"31"0,2 11 0,-1 12 0,4 5 0,-3-7 0,4 3 0,-5-11 0,4 4 0,-5-21 0,0 6 0,2-10 0,-1 16 0,-2-10 0,4 13 0,-5-24 0,-1-12 0,0-8 0,-3-4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0"/>
    </inkml:context>
    <inkml:brush xml:id="br0">
      <inkml:brushProperty name="width" value="0.05" units="cm"/>
      <inkml:brushProperty name="height" value="0.05" units="cm"/>
      <inkml:brushProperty name="color" value="#33CCFF"/>
    </inkml:brush>
  </inkml:definitions>
  <inkml:trace contextRef="#ctx0" brushRef="#br0">1 1 24575,'0'22'0,"0"29"0,9 9 0,1 5 0,-5-13 0,1 0 0,7 16 0,1-4 0,-2 5 0,1 9-1033,7 12 1033,-5-6 0,6 11 0,-9-33 253,-5-15-253,4 8 0,-6-33 0,4 17 0,-5-24 0,0-5 0,-4-7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1"/>
    </inkml:context>
    <inkml:brush xml:id="br0">
      <inkml:brushProperty name="width" value="0.05" units="cm"/>
      <inkml:brushProperty name="height" value="0.05" units="cm"/>
      <inkml:brushProperty name="color" value="#33CCFF"/>
    </inkml:brush>
  </inkml:definitions>
  <inkml:trace contextRef="#ctx0" brushRef="#br0">0 0 24575,'6'30'0,"1"20"0,5 5 0,-5-4 0,-3-13 0,2-2 0,-5 8 0,4 31 0,-5-19 0,0 30 0,0-40 0,7 53 0,0-47 0,9 44 0,-6-57 0,-1-7 0,-6-32 0,-3 2 0,0-8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2"/>
    </inkml:context>
    <inkml:brush xml:id="br0">
      <inkml:brushProperty name="width" value="0.05" units="cm"/>
      <inkml:brushProperty name="height" value="0.05" units="cm"/>
      <inkml:brushProperty name="color" value="#33CCFF"/>
    </inkml:brush>
  </inkml:definitions>
  <inkml:trace contextRef="#ctx0" brushRef="#br0">1 0 24575,'0'9'0,"0"39"0,0-23 0,0 28 0,0 11-1806,-1 0 1,2 3 1805,5 16 0,2 0 0,-4-8 0,1-1 0,5-7 0,2-5 1127,0 5-1127,-4-3 591,2-18-591,-9-31 0,7 15 0,-7-20 1893,2 6-1893,-3-7 0,0 7 0,0-3 0,3 3 0,-3-4 0,3-3 0,-3-4 0,0-2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8"/>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3"/>
    </inkml:context>
    <inkml:brush xml:id="br0">
      <inkml:brushProperty name="width" value="0.05" units="cm"/>
      <inkml:brushProperty name="height" value="0.05" units="cm"/>
      <inkml:brushProperty name="color" value="#33CCFF"/>
    </inkml:brush>
  </inkml:definitions>
  <inkml:trace contextRef="#ctx0" brushRef="#br0">0 1 24575,'6'33'0,"2"32"0,-2-9 0,2 6 0,3 9 0,0 0-1403,-6-14 0,1 0 1403,8 24 0,1 0 0,-10-27 0,0 1 0,10 32 0,0 1 0,-7-26 0,1-2 0,5 8 0,1-4 0,-2 2 889,4-3-889,-9-41 462,-5-14-462,0-7 0,-3-4 0,0-7 363,0-14 1,0 14 0,0-9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4"/>
    </inkml:context>
    <inkml:brush xml:id="br0">
      <inkml:brushProperty name="width" value="0.05" units="cm"/>
      <inkml:brushProperty name="height" value="0.05" units="cm"/>
      <inkml:brushProperty name="color" value="#33CCFF"/>
    </inkml:brush>
  </inkml:definitions>
  <inkml:trace contextRef="#ctx0" brushRef="#br0">6 0 24575,'-3'3'0,"1"24"0,2 18 0,10 17 0,-4-15 0,14 0 0,-8-27 0,16 36 0,-6-11 0,3 16 0,-2-3 0,-11-15 0,2-6 0,-4 1 0,-3-19 0,1 7 0,-4-12 0,-1-8 0,-3-4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5"/>
    </inkml:context>
    <inkml:brush xml:id="br0">
      <inkml:brushProperty name="width" value="0.05" units="cm"/>
      <inkml:brushProperty name="height" value="0.05" units="cm"/>
      <inkml:brushProperty name="color" value="#33CCFF"/>
    </inkml:brush>
  </inkml:definitions>
  <inkml:trace contextRef="#ctx0" brushRef="#br0">15 0 8191,'-4'63'0,"0"-1"0,0 3 0,2 1 1467,4 13 1,3-1-1468,-2-14 0,1-5 2609,5 30-2609,3 1 0,-10-40 0,4 27 1910,-6-27-1910,0-17 5721,0-7-5721,0-12 2442,0-6-2442,0-2 612,-2-1-612,1 1 155,-1 0-155,2 0 0,-3-3 0,3-1 0,-3-2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6"/>
    </inkml:context>
    <inkml:brush xml:id="br0">
      <inkml:brushProperty name="width" value="0.05" units="cm"/>
      <inkml:brushProperty name="height" value="0.05" units="cm"/>
      <inkml:brushProperty name="color" value="#33CCFF"/>
    </inkml:brush>
  </inkml:definitions>
  <inkml:trace contextRef="#ctx0" brushRef="#br0">1 0 15573,'0'56'0,"0"26"553,0-19 0,0 3-553,0 4 0,0 0 777,0-4 0,0-3-777,0 36 0,0-13 0,0-32 1373,0-9-1373,3-15 604,-2-20 0,2 0 0,-3-7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7"/>
    </inkml:context>
    <inkml:brush xml:id="br0">
      <inkml:brushProperty name="width" value="0.05" units="cm"/>
      <inkml:brushProperty name="height" value="0.05" units="cm"/>
      <inkml:brushProperty name="color" value="#33CCFF"/>
    </inkml:brush>
  </inkml:definitions>
  <inkml:trace contextRef="#ctx0" brushRef="#br0">30 1 8191,'-4'64'0,"-1"1"0,3 4 0,0 6 0,0-5 2130,-2-3 0,1-3-2130,3 17 0,-1-1 0,-2-23 0,0-7 0,3 11 2758,0 35-2758,0-35 1835,0-20-1835,0-10 6413,0-16-6413,0 0 910,0-8-910,0 1 0,0-5 0,0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8"/>
    </inkml:context>
    <inkml:brush xml:id="br0">
      <inkml:brushProperty name="width" value="0.05" units="cm"/>
      <inkml:brushProperty name="height" value="0.05" units="cm"/>
      <inkml:brushProperty name="color" value="#33CCFF"/>
    </inkml:brush>
  </inkml:definitions>
  <inkml:trace contextRef="#ctx0" brushRef="#br0">1 0 20469,'0'48'0,"14"26"0,-11-5 0,13 10 0,4 2 0,6 14-2182,-1-11 0,4 4 2182,-3-23 0,2-1 0,-2 0 0,1-2 1106,-1-9 0,-3-4-1106,4 17 1357,0-11-1357,-17-27 897,3 0-897,-8 2 3868,-2-20-3868,-1 3 34,-1-7 0,2-3 0,-3-1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6:37:36.689"/>
    </inkml:context>
    <inkml:brush xml:id="br0">
      <inkml:brushProperty name="width" value="0.05" units="cm"/>
      <inkml:brushProperty name="height" value="0.05" units="cm"/>
      <inkml:brushProperty name="color" value="#33CCFF"/>
    </inkml:brush>
  </inkml:definitions>
  <inkml:trace contextRef="#ctx0" brushRef="#br0">0 0 24575,'0'22'0,"0"29"0,6 22 0,-2-16 0,1 2-938,5 2 1,2-1 937,-1 2 0,0-4 0,9 24 0,-6-30 0,-1-5 605,-2-5-605,9 50 310,-4-46-310,-5 3 0,-1-23 0,-4-12 240,-5-6 0,2-5 0,-3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69"/>
    </inkml:context>
    <inkml:brush xml:id="br0">
      <inkml:brushProperty name="width" value="0.05" units="cm"/>
      <inkml:brushProperty name="height" value="0.05" units="cm"/>
      <inkml:brushProperty name="color" value="#E71224"/>
    </inkml:brush>
  </inkml:definitions>
  <inkml:trace contextRef="#ctx0" brushRef="#br0">20 4 24575,'3'-1'0,"0"0"0,1 0 0,-1 1 0,3 0 0,-3 0 0,1 0 0,-1 0 0,0 0 0,1 0 0,-1 0 0,1 0 0,-1 0 0,0 0 0,1 0 0,-1 0 0,2 1 0,-2 0 0,3 0 0,-3-1 0,1 0 0,-1 0 0,1 0 0,-1 0 0,1 0 0,-1 0 0,-1 1 0,0 0 0,0 0 0,1-1 0,-1 0 0,0 1 0,1-1 0,-2 2 0,1-1 0,0-1 0,0 1 0,1 1 0,0-1 0,-1 2 0,1 0 0,0 0 0,-1-1 0,0 1 0,-2 0 0,3 1 0,-3-1 0,3 1 0,-3-1 0,3 0 0,-3-1 0,1 1 0,-1 0 0,0 0 0,0 0 0,0 3 0,0-1 0,0 2 0,-1-3 0,1 0 0,-2-1 0,2 1 0,0-1 0,-1-1 0,1 0 0,-3-2 0,3 3 0,-2-3 0,1 3 0,-1-3 0,0 1 0,-1-1 0,1 0 0,-1 0 0,0 0 0,-1 0 0,1 0 0,-1 0 0,1 0 0,-1 0 0,1 0 0,-1 0 0,1 0 0,0 0 0,1-1 0,-1 1 0,-1-3 0,1 3 0,-1-1 0,1 1 0,0 0 0,0-2 0,0 2 0,1-1 0,-1 0 0,0 0 0,0 0 0,0 0 0,-1 0 0,0-1 0,0 2 0,-2-2 0,3 2 0,-2-1 0,2 1 0,-1-2 0,2 1 0,0 1 0,0-1 0,-1-1 0,1 1 0,-1-2 0,0 0 0,0 0 0,0 0 0,2 1 0,-2-1 0,3 0 0,-2 0 0,0-2 0,0 1 0,1-1 0,1 2 0,0-1 0,0 1 0,0-1 0,0 1 0,0 0 0,0-1 0,0 1 0,1 0 0,0 0 0,1 3 0,1-1 0,0 1 0,3-2 0,-3 2 0,1-1 0,-1 1 0,0 0 0,-1 0 0,0-1 0,1 0 0,-2 0 0,2 1 0,0 0 0,1 0 0,-1 0 0,1 0 0,-1 0 0,0 0 0,0 0 0,-2 0 0,1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0"/>
    </inkml:context>
    <inkml:brush xml:id="br0">
      <inkml:brushProperty name="width" value="0.05" units="cm"/>
      <inkml:brushProperty name="height" value="0.05" units="cm"/>
      <inkml:brushProperty name="color" value="#E71224"/>
    </inkml:brush>
  </inkml:definitions>
  <inkml:trace contextRef="#ctx0" brushRef="#br0">123 2 24575,'0'4'0,"0"3"0,-1-1 0,0 4 0,0-5 0,0 3 0,1-5 0,-2 2 0,1-1 0,1 2 0,-1 0 0,1-1 0,-2 1 0,2-2 0,-1 4 0,1-4 0,0 5 0,0-4 0,0 2 0,0-2 0,0-2 0,0 1 0,0-1 0,0 3 0,0-3 0,0 2 0,0-2 0,0 0 0,0 0 0,0 1 0,0-1 0,0 3 0,0-2 0,0 2 0,1-1 0,-1 0 0,2 0 0,-2-1 0,0-1 0,0-1 0,0 1 0,0 2 0,0 0 0,0 1 0,0-1 0,0-2 0,0 1 0,0 0 0,0-1 0,0 4 0,0-4 0,0 3 0,0-4 0,0 1 0,0 0 0,0 1 0,0-1 0,0 1 0,0 0 0,0 1 0,0 0 0,0 0 0,-3 6 0,3-6 0,-4 7 0,4-8 0,-1 0 0,0 4 0,0-4 0,0 3 0,1-5 0,0 1 0,0 0 0,0 0 0,0 0 0,0-1 0,0 1 0,0 0 0,0 1 0,-1 0 0,-1 2 0,-1 2 0,-1-2 0,0 4 0,-2-1 0,2 1 0,-1-1 0,0 1 0,2-4 0,-2 2 0,2-3 0,1-1 0,-1-2 0,1 2 0,0 0 0,0 0 0,1-2 0,-2 1 0,3 0 0,-3 0 0,2 1 0,-1-1 0,0 1 0,2-1 0,-3-2 0,3 2 0,-1-2 0,-1 2 0,1 0 0,-4 3 0,2-1 0,-2 3 0,0 0 0,3-3 0,-2 3 0,3-5 0,-1 1 0,2-5 0,-2 1 0,2-2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1"/>
    </inkml:context>
    <inkml:brush xml:id="br0">
      <inkml:brushProperty name="width" value="0.05" units="cm"/>
      <inkml:brushProperty name="height" value="0.05" units="cm"/>
      <inkml:brushProperty name="color" value="#E71224"/>
    </inkml:brush>
  </inkml:definitions>
  <inkml:trace contextRef="#ctx0" brushRef="#br0">0 1 24575,'3'0'0,"0"0"0,0 0 0,-2 1 0,2 0 0,-2 1 0,2 1 0,1 1 0,-1 2 0,2 2 0,0 0 0,0 3 0,2 0 0,-1-3 0,-1-1 0,-3-3 0,1-1 0,0 1 0,0-2 0,-2 1 0,2-1 0,-1 1 0,0 0 0,1-1 0,0 1 0,0 0 0,0 0 0,0 0 0,-1 1 0,1-1 0,0 0 0,0 0 0,0-1 0,0 2 0,-1-1 0,0 0 0,1 0 0,-2-2 0,2 3 0,-1-2 0,0 1 0,1 0 0,-1-1 0,2 2 0,-3-1 0,2 0 0,0 0 0,0-1 0,0 1 0,-2 0 0,2-1 0,-3 0 0,3-2 0,-2 3 0,1-2 0,0 2 0,0-1 0,-1 0 0,2 0 0,-2 2 0,2-1 0,1 2 0,6 7 0,-3-4 0,2 4 0,-7-8 0,-1-2 0,0-1 0,0-1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2"/>
    </inkml:context>
    <inkml:brush xml:id="br0">
      <inkml:brushProperty name="width" value="0.05" units="cm"/>
      <inkml:brushProperty name="height" value="0.05" units="cm"/>
      <inkml:brushProperty name="color" value="#E71224"/>
    </inkml:brush>
  </inkml:definitions>
  <inkml:trace contextRef="#ctx0" brushRef="#br0">215 82 24575,'-6'0'0,"-2"-2"0,-8-3 0,-1-3 0,-7 0 0,-1-3 0,9 6 0,-8-3 0,13 3 0,-1 2 0,2-2 0,6 3 0,-3-1 0,3 2 0,2-2 0,0 3 0,0-1 0,1-1 0,-2 2 0,2-1 0,-1-1 0,0 2 0,0-1 0,-1 0 0,1 0 0,-1-1 0,0 1 0,1 0 0,1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7:39:27.173"/>
    </inkml:context>
    <inkml:brush xml:id="br0">
      <inkml:brushProperty name="width" value="0.05" units="cm"/>
      <inkml:brushProperty name="height" value="0.05" units="cm"/>
      <inkml:brushProperty name="color" value="#E71224"/>
    </inkml:brush>
  </inkml:definitions>
  <inkml:trace contextRef="#ctx0" brushRef="#br0">0 121 24575,'6'-5'0,"4"-4"0,-1 4 0,1-3 0,-3 4 0,0 0 0,6-6 0,4 0 0,-2-1 0,3 1 0,-4 2 0,0 1 0,-2 1 0,1 0 0,-3 0 0,3 1 0,-6 1 0,-4 3 0,0 0 0,-2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dfce81f19_0_4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dfce81f19_0_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Welcome, and thank you for being here</a:t>
            </a:r>
            <a:r>
              <a:rPr lang="en-US" sz="1100" b="0" i="0" u="none" strike="noStrike" cap="none">
                <a:solidFill>
                  <a:srgbClr val="000000"/>
                </a:solidFill>
                <a:effectLst/>
                <a:latin typeface="Arial"/>
                <a:ea typeface="Arial"/>
                <a:cs typeface="Arial"/>
                <a:sym typeface="Arial"/>
              </a:rPr>
              <a:t>. Today </a:t>
            </a:r>
            <a:r>
              <a:rPr lang="en-US" sz="1100" b="0" i="0" u="none" strike="noStrike" cap="none" dirty="0">
                <a:solidFill>
                  <a:srgbClr val="000000"/>
                </a:solidFill>
                <a:effectLst/>
                <a:latin typeface="Arial"/>
                <a:ea typeface="Arial"/>
                <a:cs typeface="Arial"/>
                <a:sym typeface="Arial"/>
              </a:rPr>
              <a:t>we’ll look at homelessness not as individual failure, but as the product of interacting systems—housing markets, wages, health, justice, and policy. Data reveals patterns; systems thinking explains why they repeat. My goal is to connect empathy with evidence so we can design what works in practice. By the end, you’ll see why Housing First isn’t just compassionate—it’s structurally sound. It reduces churn, improves outcomes, and aligns with how real systems behave. If we learn to see flow, feedback, and leverage, we can stop arguing over snapshots and start changing the system that produces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9A464D7F-B458-33AE-16CC-D65520A5BF06}"/>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213C71DC-7D94-A440-C100-2C1A06278C88}"/>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815E5F6-FCC0-D8C3-F3D0-F87E3C42C65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was the old model—the “stairway to success.” The logic was simple: climb the steps—get sober, find work, complete treatment—and earn housing. Each step came with conditions: sobriety, curfews, mandatory check-ins, employment rules. But look closely—each is another place to fall off. For people already struggling with trauma or poverty, this wasn’t a path upward. It was an obstacle course that rewarded luck, not readiness.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97777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36D7170F-1B8C-C581-39E1-7D495BAC7176}"/>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DCF3105C-CBEB-7ED9-1B58-B2E1039EFC8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EE19678F-B202-0517-2FC3-79D68D5B8BC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old system failed because it was built on the wrong assumptions. It assumed homelessness was about bad choices—that if people just followed the steps, they’d reach stability. But people entering these programs were already carrying enormous pressure: trauma, poverty, mental illness, addiction. The system added more on top. Those cracks in the staircase? That’s where people fell through—not because they didn’t try, but because the structure itself was unstable. It wasn’t a staircase to success; it was a stress test that almost no one could pass.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51797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D84BCD4-B8C4-5F4F-73F3-D5B3B36DB143}"/>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BF97EC86-BDF6-02DA-EC79-EBD0226F34C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BE4422D8-2FAA-7D82-06FF-5588B60B03E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Instead of climbing a staircase full of rules, what if we just jumped over it? What if stability—a safe, secure place to live—came first? That’s Housing First. Instead of making people prove readiness for housing, we give them housing first and surround them with the support they need to stay there. It replaces judgment with evidence and obstacles with opportunity. It’s not about skipping accountability—it’s about reordering the approach so people can rebuild, not climb. Housing First provides a foundation for recovery instead of a staircase to nowhere.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393921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4FF06861-6A4D-A679-63B3-60FA21F4F5BF}"/>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B7C4B48B-DA73-89A9-D306-66F814798012}"/>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3229C516-B013-1A8A-B654-2A3FCA3A89C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Housing First has been proven for over two decades. HUD studies show 85–90% housing retention rates. In Sam Tsemberis’s Pathways to Housing study, nearly nine out of ten people were still housed five years later. Health outcomes improved—emergency room visits and jail stays dropped by half. Financially, communities saved $9,000 to $30,000 per person each year. Housing First isn’t just compassionate—it’s evidence-based design that improves lives, reduces costs, and strengthens systems. Stability first doesn’t just work; it changes everything.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nlihc.org</a:t>
            </a:r>
            <a:r>
              <a:rPr lang="en-US" dirty="0"/>
              <a:t>/sites/default/files/Housing-First-</a:t>
            </a:r>
            <a:r>
              <a:rPr lang="en-US" dirty="0" err="1"/>
              <a:t>Research.pdf</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en.wikipedia.org</a:t>
            </a:r>
            <a:r>
              <a:rPr lang="en-US" dirty="0"/>
              <a:t>/wiki/</a:t>
            </a:r>
            <a:r>
              <a:rPr lang="en-US" dirty="0" err="1"/>
              <a:t>Pathways_to_Housing</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docs.huduser.gov</a:t>
            </a:r>
            <a:r>
              <a:rPr lang="en-US" dirty="0"/>
              <a:t>/archives/portal/publications/pdf/</a:t>
            </a:r>
            <a:r>
              <a:rPr lang="en-US" dirty="0" err="1"/>
              <a:t>hsgfirst.pdf</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pmc.ncbi.nlm.nih.gov</a:t>
            </a:r>
            <a:r>
              <a:rPr lang="en-US" dirty="0"/>
              <a:t>/articles/PMC7518819/</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08503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91493212-E76A-5346-8569-6454B8690DBC}"/>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3511CF64-EAC9-33DC-7C83-80FDF7A8A9A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977C597C-B4F5-2EA0-4414-1F8EA0195A30}"/>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Housing First is a simple idea with profound results. It says that housing isn’t something you earn — it’s where recovery begins. It removes preconditions like sobriety, employment, or treatment completion and replaces them with respect and support.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People are offered housing right away, along with voluntary services to help them rebuild. It’s not housing-only — it’s housing as a foundation for stability, dignity, and choice.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And the data backs it up. When people have a safe place to live first, everything else — treatment, employment, recovery — becomes far more achievable. Housing doesn’t just end homelessness; it creates the conditions where positive permanent change is finally possible.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168832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4E7CB3EC-F472-E820-4AD1-DCE2CB458814}"/>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3485877F-FB59-87AF-B5D8-A6BA1E1D8E52}"/>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6BA63EC-6491-76D4-C7B7-9D4D3C5277F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Dawn Wade. She lives in one of Maine’s Housing First communities. When asked about her home, she said, “This is home to me. It’s a community here. I don’t know where I’d be without it.” That’s the real outcome—not just retention rates or cost savings, but stability, belonging, and dignity. When people move from surviving to living, everything changes—health, relationships, hope. Each data point we see represents someone like Dawn who just needed the system to give them a fair start and a foundation to rebuild.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289104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C2BA1E06-23A6-0842-2CFB-0CFE213C42C2}"/>
            </a:ext>
          </a:extLst>
        </p:cNvPr>
        <p:cNvGrpSpPr/>
        <p:nvPr/>
      </p:nvGrpSpPr>
      <p:grpSpPr>
        <a:xfrm>
          <a:off x="0" y="0"/>
          <a:ext cx="0" cy="0"/>
          <a:chOff x="0" y="0"/>
          <a:chExt cx="0" cy="0"/>
        </a:xfrm>
      </p:grpSpPr>
      <p:sp>
        <p:nvSpPr>
          <p:cNvPr id="217" name="Google Shape;217;g54dda1946d_6_308:notes">
            <a:extLst>
              <a:ext uri="{FF2B5EF4-FFF2-40B4-BE49-F238E27FC236}">
                <a16:creationId xmlns:a16="http://schemas.microsoft.com/office/drawing/2014/main" id="{1918D644-4FD3-6DD3-DAB0-D4D9992EF2D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4dda1946d_6_308:notes">
            <a:extLst>
              <a:ext uri="{FF2B5EF4-FFF2-40B4-BE49-F238E27FC236}">
                <a16:creationId xmlns:a16="http://schemas.microsoft.com/office/drawing/2014/main" id="{0D82F652-6B00-B9E3-1FC4-DCF398800E9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we’ve seen how Housing First changes outcomes, let’s zoom out even further. Up to this point, we’ve focused on programs and results. Now we’ll look at how systems behave. Systems thinking is like putting on new glasses—it helps us see homelessness not as isolated people or projects but as movement: people flowing in and out due to pressures, barriers, and supports. Once you see that flow, you can’t unsee it. The numbers we track aren’t just counts—they’re signals of how the system is performing.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04429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BF5B5AC2-F7CE-5986-B0ED-91F954AD818E}"/>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7A75CF61-71D6-F4B9-E206-58AE4E9AB7E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18EDCC81-E909-0C24-D4D7-8366BA60905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Systems thinking teaches us to see relationships instead of parts—and change over time instead of snapshots. When we only look at static numbers, like the Point-in-Time Count, we’re seeing a single frame of a movie. It tells us how many people are homeless, but not why or how that number shifts. Systems thinking lets us step back and watch the whole film—to see causes, pressures, and feedback loops. Once we start seeing those patterns, we can design smarter, lasting solutions instead of reacting to the moment.</a:t>
            </a:r>
          </a:p>
          <a:p>
            <a:pPr marL="158750" indent="0">
              <a:buNone/>
            </a:pPr>
            <a:endParaRPr lang="en-US" dirty="0"/>
          </a:p>
          <a:p>
            <a:pPr marL="158750" indent="0">
              <a:buNone/>
            </a:pPr>
            <a:r>
              <a:rPr lang="en-US" dirty="0"/>
              <a:t>###END OF NOTE###</a:t>
            </a:r>
            <a:endParaRPr dirty="0"/>
          </a:p>
        </p:txBody>
      </p:sp>
    </p:spTree>
    <p:extLst>
      <p:ext uri="{BB962C8B-B14F-4D97-AF65-F5344CB8AC3E}">
        <p14:creationId xmlns:p14="http://schemas.microsoft.com/office/powerpoint/2010/main" val="150516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B35E3FB9-63BB-77AD-2D81-AD2A159CE90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DB9E9A68-C13B-DC60-BB49-47B41A48FD4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C03AC837-1C50-ECE6-6CA5-15CDF1030D37}"/>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we frame a problem determines how we solve it. A mental model relies on assumptions and quick judgments—useful for small issues, dangerous for complex ones. In homelessness, that model says the problem lies within individuals: they need to work harder, get sober, follow rules. A system model zooms out to show relationships and feedback loops—the forces shaping outcomes. When we shift from “What’s wrong with this person?” to “What’s wrong with the system producing this result?” everything about our response changes.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2239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28B6F5C6-F463-892D-8228-8A29D4E3DF51}"/>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A8FD540F-05EC-B1B7-0CB0-62E89F8D7B23}"/>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90B3059-C48D-1BCD-D1AA-5D25892F9C3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look at how mental models fail. Traffic? Add more lanes to reduce congestion—and it gets worse. Forest fires? Stop all burns—and fuel builds until a megafire erupts. Antibiotics? Overprescribe—and we create resistance. The logic feels right but fails over time because it ignores the system’s behavior. Homelessness works the same way. When we only focus on individuals, we miss the feedback loops driving the problem—and end up reinforcing the very cycle we’re trying to fix.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06642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431007ba2_0_2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431007ba2_0_2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the roadmap for today. I’ll start with how I came into this work, then introduce systems thinking and how it reshapes what we notice and measure. We’ll connect those ideas to Housing First, review what the evidence shows, and then move into system flow—stock, inflow, outflow, and the feedback loops that drive change. Finally, we’ll end with concrete steps your community can start tomorrow. The goal is to move from good intentions to good design—using data as a feedback instrument, not a scoreboard—so our efforts compound instead of recycle.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572FE5D-DDD5-E350-9113-4D30169A576D}"/>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97C3DB3F-F3D7-06C6-D1B7-BAB3898427F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BB863B71-60A8-AFFC-49B0-CF16FED5A78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most people think about homelessness, the mental model kicks in: bad choices, addiction, laziness. It feels simple and personal—but it’s wrong. That thinking shapes policy, too. If we believe homelessness is caused by individual failure, we design systems that punish or “fix” people instead of addressing the conditions that produced the outcome. The truth is, homelessness stems from system pressures—rents, wages, health, justice, and bias—not from personal flaws. Until we shift that lens, we’ll keep treating symptoms instead of causes.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74124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18315F2-5002-F91B-4BC9-4F8307D7F114}"/>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8D1D8AEC-9C53-4B97-D67D-4E9500474EB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276E4852-2307-6458-6D97-78EC328573F6}"/>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how mental models play out. Bob sees a pillar blocking his way and decides to push it over to make more space. From his view, it’s a simple, direct solution that feels right. But mental models do that—they create confidence without clarity. They make us act quickly before we understand the system we’re part of. Homelessness works the same way. We make decisions that seem helpful but ripple outward in ways we can’t see. We’ll come back to Bob in a moment.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4123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A7834158-1BD2-E6FE-787C-5F9553B3E553}"/>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EABBE396-ADB8-3D5E-36BF-8F21A3773E9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DD0D72FB-5D00-DB41-91D3-5E72739CDF07}"/>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let’s zoom out and see what really happened to Bob. When we pull back, the pillar wasn’t standing alone—it was part of a connected system. Pushing one part caused ripple effects that circled right back to him. The action that felt like progress actually made things worse. That’s the power of systems thinking: it helps us see how one small move can create large, unintended outcomes. In homelessness, the same thing happens when programs make isolated decisions without seeing how they interact with the rest of the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69354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013C4EBE-2AAB-29C9-909B-12CDB6DCDC3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0C3CBF6B-820A-28A0-4C17-4A68FC0EF0B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FE6AEC47-9BC0-1AEF-E87F-F60EAEBED2E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bring that idea back to homelessness. Imagine our community’s Point-in-Time Count finds 50 people experiencing homelessness. That number feels solid—but it’s just a snapshot, one frame of the movie. It tells us who is homeless tonight, not how they got there, how long they’ve been there, or who found housing afterward. In systems terms, that’s the stock—like taking a photo of a river and calling it a lake. To understand the story, we have to see the movement underneath—the inflow and outflow that shape that number over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48447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6A0F13FB-D532-432C-DBB0-A58EC3EC6013}"/>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9064E021-309E-0EEE-DEC7-BE0892833D9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0129EB15-18F6-4450-D855-642101660305}"/>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start with 50 people in our count. Over the next year, our community does everything right—we house all 50. Every one. On paper, that’s success: zero left on the list. This represents outflow—the movement of people out of homelessness and into housing. But systems thinking asks us to pause before celebrating. What happens when we look again next year? That’s where the real insight begins—because without addressing inflow, the count may look exactly the same.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15342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1FD31954-8EA0-66B5-DB62-5BE23279B6D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31F04635-36AC-3F23-7FF8-470C8E6D016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BEF7F139-60E7-4B89-8F96-959603D7468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year later, the count shows 50 people again—but they aren’t the same 50. The public asks, “Why aren’t the numbers going down?” The answer is inflow. If people are entering homelessness as fast as others are leaving, the total stays flat. If inflow grows while funding doesn’t, the number rises. It’s not failure; it’s system pressure. The mental model says the system failed; the systems model reveals what’s really happening—and points to where we can intervene upstream.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9598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F65620C2-D353-FEDE-CD9F-ECF2F67B83EC}"/>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32EA176E-A6EB-5ED8-B849-9CBBD208559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FB5441D9-D4BD-2B59-EEC2-E6336CAB444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Now </a:t>
            </a:r>
            <a:r>
              <a:rPr lang="en-US"/>
              <a:t>letimagine</a:t>
            </a:r>
            <a:r>
              <a:rPr lang="en-US" dirty="0"/>
              <a:t> an emergency room. No one expects it to be empty; we know new patients will always come. We judge the ER by how well it responds, not whether it’s vacant. But with homelessness, we expect zero—even as rents rise, wages lag, and people are discharged with nowhere to go. That’s like expecting an empty ER during flu season. The real question isn’t “Why isn’t it zero?” It’s “What are we doing to stop the pressures filling it?” That’s what systems thinking teaches us to ask.</a:t>
            </a:r>
          </a:p>
          <a:p>
            <a:pPr marL="158750" indent="0">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6662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C1EFC4F7-8A4F-D889-45DD-792D1FB99100}"/>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4BA05D93-5796-09BB-E433-DE7065932C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8B3B4AB4-8F89-32A4-2B0C-07FB766C305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Most people imagine homelessness as a static number—fifty this year, fifty next. The mental model says, “The system must not be working.” But that view is misleading. It traps us into blaming individuals or the response system itself instead of asking, “What pressures keep this number constant?” Like Bob and the pillar, we focus on what’s visible and feel certain we understand it. But when leaders design solutions around that illusion—like adding shelters or tightening eligibility—they miss the flows that actually drive the problem.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42261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5222EE10-E4F1-3366-FE2A-520E04E948D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464D7009-3E14-21E7-19DC-BCE93E70526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B2DAF934-D597-ED30-6093-9E49D49E1D6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zoom out again. It’s still the same 50 people, but this time we add inflow—and the story changes completely. The question isn’t whether the number goes up or down; it’s whether inflow is being managed.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Picture water pouring into a bathtub. If you only watch the water level, you miss the faucet. Systems thinking shifts our attention to that faucet—the upstream pressures pushing people into homelessness.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we only focus on the drain—on exits—while the tap keeps gushing, the tub will always overflow. So to truly solve homelessness, we can’t just drain faster. We have to turn down the water.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-TIME DEPENDENT-</a:t>
            </a: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-Let’s pause for just a minute. Turn to someone near you and talk about this: what’s filling </a:t>
            </a:r>
            <a:r>
              <a:rPr lang="en-US" sz="1100" b="0" i="1" u="none" strike="noStrike" cap="none" dirty="0">
                <a:solidFill>
                  <a:srgbClr val="000000"/>
                </a:solidFill>
                <a:effectLst/>
                <a:latin typeface="Arial"/>
                <a:ea typeface="Arial"/>
                <a:cs typeface="Arial"/>
                <a:sym typeface="Arial"/>
              </a:rPr>
              <a:t>your</a:t>
            </a:r>
            <a:r>
              <a:rPr lang="en-US" sz="1100" b="0" i="0" u="none" strike="noStrike" cap="none" dirty="0">
                <a:solidFill>
                  <a:srgbClr val="000000"/>
                </a:solidFill>
                <a:effectLst/>
                <a:latin typeface="Arial"/>
                <a:ea typeface="Arial"/>
                <a:cs typeface="Arial"/>
                <a:sym typeface="Arial"/>
              </a:rPr>
              <a:t> community’s bathtub? What are the pressures pushing people into homelessness where you live — the things you see, the policies you feel, the patterns you notice?</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-*2-minutes*</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-That’s inflow. Every community has a different mix of pressures, but the pattern is the same: when the water keeps pouring in, even good systems struggle to keep up. Seeing that clearly is where real solutions begin.</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84738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EAE64CC2-642A-6DF9-F430-9E42563FA37E}"/>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FFF5380F-431B-CE2B-1907-D5DEFD9628CE}"/>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4EBA0ACB-811F-0BA2-85E2-82868758AD7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are some examples of inflow also known as system pressures that you may or may not have discussed: Rising rents. Wage stagnation. Predatory lending, evictions, domestic violence, foster care exits, hospital discharges without housing plans, incarceration re-entry, addiction marketing, gambling expansion, climate disasters, systemic racism. These aren’t abstract—they’re real forces pressing down daily. Unless these pressures ease, the faucet stays open. We have to stop asking, “Why are individuals failing?” and start asking, “Why is the system producing homelessness?” The answer tells us where real prevention begins.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4135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4072739ea5_12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i="0" dirty="0"/>
              <a:t>Homelessness is complex, and stories alone can’t explain why it persists. Data shows patterns; systems thinking shows why those patterns repeat. It reveals the flows in and out of homelessness and where our interventions help or harm. When we combine Housing First with a systems lens, it stops being a philosophy and becomes a design principle: stabilize first, then support. That simple shift turns chaos into a system we can manage. This isn’t about blame—it’s about understanding pressure, rhythm, and leverage so we intervene where change lasts.</a:t>
            </a:r>
          </a:p>
          <a:p>
            <a:pPr marL="158750" indent="0">
              <a:buNone/>
            </a:pPr>
            <a:endParaRPr lang="en-US" i="0" dirty="0"/>
          </a:p>
          <a:p>
            <a:pPr marL="158750" indent="0">
              <a:buNone/>
            </a:pPr>
            <a:r>
              <a:rPr lang="en-US" i="0" dirty="0"/>
              <a:t>***END OF NOTE***</a:t>
            </a:r>
            <a:endParaRPr i="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9FE0EADF-DDCF-9EB2-CBF4-465E9E612F01}"/>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5514BE89-471F-7F3A-337C-1131361409D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4C3D4AA7-4665-4328-DB3C-3230BA3366B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the public, “Why are people homeless?” and you’ll hear words like lazy, addict, criminal. That’s the mental model at work—pushing responsibility onto individuals and leading to punishment: ordinances, arrests, bans. But when we study the system, we see something else: lack of housing, low wages, fragile safety nets. Where we assign responsibility determines the solutions we create. Blame the person, and you get punishment. Blame the system, and you get prevention, investment, and stability. Narrative isn’t side work—it’s strategy.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4168927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4DCC8E5C-65DF-4D51-2679-3CD23B99DF93}"/>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39FB0070-5AB9-86EF-2B0F-5310CA6D401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7DB27D4F-4C1A-D89B-AAB3-1BC29B1B751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connect it all: stock, inflow, and outflow. Inflow pushes people in; outflow—housing placements, vouchers, services—moves people out. When we see both, the picture makes sense. The Point-in-Time Count stops being mysterious. Housing First fits perfectly here—it speeds up outflow by stabilizing people and reduces churn from returns. That stability also frees capacity to address inflow. The question isn’t “How many people are homeless tonight?” but “What’s happening with inflow and outflow?” Once we understand that balance, we can manage homelessness as a system, not a snapshot.</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205796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2284F6CD-CF91-491E-17B4-C6862EDA9F96}"/>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60E96375-441E-6A3F-849A-A58A1C654B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C64FF2E9-C80D-F350-E31D-10356AB0342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Think of the bathtub again: outflow is the drain we control. These are our exits—permanent supportive housing, rapid rehousing, affordable units, family reunification, healthcare access, employment, rental assistance, diversion, community supports, and veterans programs. When these are coordinated and funded, the water level drops. When fragmented or under-resourced, it rises. If we want to change the stock, we have to expand these exits deliberately and measure them in real time. Housing First keeps that drain open and flowing.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94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6A818CE9-5888-E5A3-F5EE-CDA617762EBF}"/>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1B71B780-78A2-BE97-3E22-81FCBC02359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48AB7FF2-EF4E-D2F5-2ACF-A6564BE6553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Here’s where the lens becomes a blueprint. Stock data like the PIT Count gives us one night’s picture—who is homeless, not why. Add inflow and outflow, and the story deepens. Inflow shows pressures like rent and wages; outflow shows exits and cracks in the system. Together they reveal how homelessness behaves. Instead of “try harder,” systems thinking asks, “Where do we push?” Do we slow the faucet, widen the drain, or seal the leaks? Seeing those dynamics turns debate into design.</a:t>
            </a:r>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303343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158750" indent="0">
              <a:buNone/>
            </a:pPr>
            <a:r>
              <a:rPr lang="en-US" dirty="0"/>
              <a:t>This diagram looks messy because real life is messy. It maps feedback loops—how housing, health, work, policing, and stigma amplify or ease homelessness. Some loops spiral upward, others down. Rising rents can cause evictions and worsen health, which makes employment harder. But supportive housing can reverse the loop—stability leads to income, income reduces returns. The key is we can’t hold all this in our heads. Modeling reveals where small, well-placed moves can create big, lasting change.</a:t>
            </a:r>
          </a:p>
          <a:p>
            <a:pPr marL="158750" indent="0">
              <a:buNone/>
            </a:pPr>
            <a:endParaRPr lang="en-US" dirty="0"/>
          </a:p>
          <a:p>
            <a:pPr marL="158750" indent="0">
              <a:buNone/>
            </a:pPr>
            <a:r>
              <a:rPr lang="en-US" dirty="0"/>
              <a:t>###END OF NOTE###</a:t>
            </a:r>
          </a:p>
        </p:txBody>
      </p:sp>
    </p:spTree>
    <p:extLst>
      <p:ext uri="{BB962C8B-B14F-4D97-AF65-F5344CB8AC3E}">
        <p14:creationId xmlns:p14="http://schemas.microsoft.com/office/powerpoint/2010/main" val="228714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CA680FAA-FCF6-8524-B1D2-F285BC80A199}"/>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1167B9B8-BE01-1339-FA53-E283A2AD3D9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DAAF269C-8BEF-FCFD-C2AF-EB5E0BB61D0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visual shows where leverage lives. At the bottom are weak levers—metrics, materials, short-term tweaks. They’re visible but rarely transformative. Higher up are harder, more powerful levers: shifting resources, rewriting rules, creating new feedback loops. At the very top are cultural levers—changing beliefs, goals, and purpose. Once we shift how people think about homelessness, everything downstream changes. The real question isn’t “What can we fix?” It’s “Are we aiming high enough to change the system itself?”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845376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187EDE9D-514D-AC8C-2229-A9DDAB3A5284}"/>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DFF65584-2F11-07EF-1415-9668A0012FF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3403CFCB-8F07-5BF7-657F-B2E92C6DF2F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When we blame individuals for homelessness, we set ourselves up to fail. It ignores the bigger forces at play. Focusing only on the stock—the count—just recycles people and leaders through the system. Communities look like they’re failing even as they house people daily. The true causes are upstream: rent, evictions, discharges, wages that don’t keep up. Where we assign responsibility determines what strategies we choose. Blame people, and we punish. Recognize pressures, and we design solutions that work.</a:t>
            </a:r>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1944384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D5F0C6D7-0DF5-9714-B1DD-8E354029E15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0A3A48F9-ADA2-AA31-442A-4A046D119E6E}"/>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A92EADD6-FA98-ED12-A546-ECE093AD916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we blame individuals—or even the CoC itself—we miss context. CoC leaders are often fighting huge inflow pressures driven by bad policy. Across the country, criminalization laws are rising: no-sleeping bans, arrests, curfews. These don’t reduce homelessness—they worsen it, pushing people deeper into instability and into profit-driven systems. Meanwhile, groups opposing Housing First exploit blame for political gain. This isn’t cynicism; it’s awareness. Even failed systems generate profit, and that makes change harder—but not impossible.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66631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3340D75C-E041-BF56-4418-4F155863253F}"/>
            </a:ext>
          </a:extLst>
        </p:cNvPr>
        <p:cNvGrpSpPr/>
        <p:nvPr/>
      </p:nvGrpSpPr>
      <p:grpSpPr>
        <a:xfrm>
          <a:off x="0" y="0"/>
          <a:ext cx="0" cy="0"/>
          <a:chOff x="0" y="0"/>
          <a:chExt cx="0" cy="0"/>
        </a:xfrm>
      </p:grpSpPr>
      <p:sp>
        <p:nvSpPr>
          <p:cNvPr id="622" name="Google Shape;622;g54dda1946d_6_332:notes">
            <a:extLst>
              <a:ext uri="{FF2B5EF4-FFF2-40B4-BE49-F238E27FC236}">
                <a16:creationId xmlns:a16="http://schemas.microsoft.com/office/drawing/2014/main" id="{EB7D94F4-B36C-BB99-413E-FD18295D1B9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32:notes">
            <a:extLst>
              <a:ext uri="{FF2B5EF4-FFF2-40B4-BE49-F238E27FC236}">
                <a16:creationId xmlns:a16="http://schemas.microsoft.com/office/drawing/2014/main" id="{520B25FD-1B58-A579-B014-073109CB981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Housing First is the counter-model. It’s not “housing only”; it’s housing first, then support. That order matters. Without housing, health, work, and recovery wobble. With it, they stabilize and grow. Housing First widens outflow, reduces returns, and lowers costs. If homelessness is a bathtub filling faster than it drains, Housing First is the tool that clears the drain and seals the leaks. Punishment increases churn; Housing First creates stability. One keeps the cycle alive; the other breaks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571830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4497BCB-74DD-98E5-2F73-03ECDA27D49D}"/>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744CFED7-EED4-54F6-8B5F-0FB3192CB59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DBBEC882-2F75-0C9E-3ED0-9F7530483C6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Housing First isn’t just a program—it stabilizes the entire system. Removing preconditions smooths outflow and reduces people cycling back into homelessness. Scaled up, it frees capacity and lowers pressure. Paired with prevention and diversion, it balances both sides of the equation: fewer people pushed in, more people exiting successfully. It’s not the end of a process but the anchor of system design—turning compassion into structure and stability into measurable results.</a:t>
            </a:r>
          </a:p>
          <a:p>
            <a:pPr marL="158750" indent="0">
              <a:buNone/>
            </a:pPr>
            <a:endParaRPr lang="en-US" dirty="0"/>
          </a:p>
          <a:p>
            <a:pPr marL="158750" indent="0">
              <a:buNone/>
            </a:pPr>
            <a:r>
              <a:rPr lang="en-US" dirty="0"/>
              <a:t>###END OF NOTE###</a:t>
            </a:r>
            <a:endParaRPr dirty="0"/>
          </a:p>
        </p:txBody>
      </p:sp>
    </p:spTree>
    <p:extLst>
      <p:ext uri="{BB962C8B-B14F-4D97-AF65-F5344CB8AC3E}">
        <p14:creationId xmlns:p14="http://schemas.microsoft.com/office/powerpoint/2010/main" val="83566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4dda1946d_6_30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4dda1946d_6_3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section frames who I am and why I care, because systems work is both technical and human. My background is in radio operations—seven stations across three states—which taught me flow, dependencies, and what happens when one link breaks. I later studied information systems, business, and data management, which gave me tools to turn complexity into clarity. Today, I help communities visualize their homelessness systems clearly enough to change them. It’s the same operational rigor required to run a network of stations, applied to a network of programs. If we can see the system together, we can align it together.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34632819-9B97-F7D8-7BAA-823DC808B2B4}"/>
            </a:ext>
          </a:extLst>
        </p:cNvPr>
        <p:cNvGrpSpPr/>
        <p:nvPr/>
      </p:nvGrpSpPr>
      <p:grpSpPr>
        <a:xfrm>
          <a:off x="0" y="0"/>
          <a:ext cx="0" cy="0"/>
          <a:chOff x="0" y="0"/>
          <a:chExt cx="0" cy="0"/>
        </a:xfrm>
      </p:grpSpPr>
      <p:sp>
        <p:nvSpPr>
          <p:cNvPr id="210" name="Google Shape;210;g14072739ea5_12_0:notes">
            <a:extLst>
              <a:ext uri="{FF2B5EF4-FFF2-40B4-BE49-F238E27FC236}">
                <a16:creationId xmlns:a16="http://schemas.microsoft.com/office/drawing/2014/main" id="{3355EF15-5D09-566B-1392-E6013F21FBCB}"/>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4072739ea5_12_0:notes">
            <a:extLst>
              <a:ext uri="{FF2B5EF4-FFF2-40B4-BE49-F238E27FC236}">
                <a16:creationId xmlns:a16="http://schemas.microsoft.com/office/drawing/2014/main" id="{11321095-3C63-B02D-3F11-FA0A41281B9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dirty="0"/>
              <a:t>Framing changes everything. When we blame individuals, we get punishment—ordinances, arrests, curfews, revolving shelters. Those manage people, not causes. When we see homelessness as a system problem, responsibility shifts. The question becomes, “What’s wrong with the system?” That leads to solutions like Housing First, prevention, and fair-wage policy. Housing First meets compassion with design—it stabilizes people and repairs the system itself. Where we place blame decides whether the cycle repeats or finally ends.</a:t>
            </a:r>
          </a:p>
          <a:p>
            <a:pPr marL="158750" indent="0">
              <a:buNone/>
            </a:pP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-TIME DEPENDENT-</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-Before we move on, take a minute to talk with someone near you. In your community’s conversations about homelessness — in the news, on social media, or in meetings — where does the blame usually land? On individuals? On systems? Somewhere else?</a:t>
            </a:r>
          </a:p>
          <a:p>
            <a:pPr marL="615950" lvl="1" indent="0">
              <a:buNone/>
            </a:pPr>
            <a:r>
              <a:rPr lang="en-US" dirty="0"/>
              <a:t>-*2-minutes*</a:t>
            </a:r>
          </a:p>
          <a:p>
            <a:pPr marL="615950" lvl="1" indent="0">
              <a:buNone/>
            </a:pP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-That conversation — where we place responsibility — literally shapes what we build. When we blame people, we design punishment. When we see systems, we design stability. And that shift is where real change starts.</a:t>
            </a:r>
            <a:endParaRPr lang="en-US" dirty="0"/>
          </a:p>
          <a:p>
            <a:pPr marL="158750" indent="0">
              <a:buNone/>
            </a:pPr>
            <a:endParaRPr lang="en-US" i="0" dirty="0"/>
          </a:p>
          <a:p>
            <a:pPr marL="0" lvl="0" indent="0" algn="l" rtl="0">
              <a:spcBef>
                <a:spcPts val="0"/>
              </a:spcBef>
              <a:spcAft>
                <a:spcPts val="0"/>
              </a:spcAft>
              <a:buNone/>
            </a:pPr>
            <a:r>
              <a:rPr lang="en-US" i="0" dirty="0"/>
              <a:t>***END OF NOTE***</a:t>
            </a:r>
            <a:endParaRPr i="0" dirty="0"/>
          </a:p>
        </p:txBody>
      </p:sp>
    </p:spTree>
    <p:extLst>
      <p:ext uri="{BB962C8B-B14F-4D97-AF65-F5344CB8AC3E}">
        <p14:creationId xmlns:p14="http://schemas.microsoft.com/office/powerpoint/2010/main" val="3621051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99CB7864-0165-4A4F-D3F7-BF4F0860BCAB}"/>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24A250EC-0543-29A2-D0E0-719C1286826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9AFEC841-F15C-1C0B-6AAC-434DDFD6771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Housing First taught us what works—stable housing with support. Systems thinking shows us how to make that stability last. It’s not just about helping individuals; it’s about designing structures that make stability predictable. Data turns that design into feedback—showing where things move, stall, or break. When we combine compassion, design, and data, we move from philosophy to precision. This is how empathy becomes architecture—building systems that make good work the default rather than the exception.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24746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1C0C1431-4535-2619-FCF2-F2AF3741AA9B}"/>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E38096CB-2C73-50D9-AEC0-0B98CCA426D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61A78338-CD74-1638-1A84-86C21A55E602}"/>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Everything so far has been about seeing differently—the loops and flows that shape homelessness. But seeing isn’t enough. Change happens when insight becomes structure. This section is about turning systems thinking into systems doing—designing systems that put what we’ve learned into action. We’ll start by looking at how HUD measures performance nationally, then explore tools communities can use to build stronger, smarter systems. Think of this as the shift from ideas to architecture—where empathy becomes strategy.</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098737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F41D2CC6-91DF-7A62-EDD1-344E6F6C2889}"/>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066C0A7F-78D1-374E-2AEA-082F644A5D6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197BEF8D-DBB7-5EE7-F349-25D7FBB9F0B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HUD’s System Performance Measures were the first real attempt to track homelessness as a system rather than separate programs. They measure six areas: time homeless, returns, first-time homelessness, exits to housing, income growth, and population trends. These metrics create a shared language and accountability. But they’re snapshots—they show what happened, not why. They’re useful for direction, but limited for diagnosis. Without context or feedback loops, we manage numbers, not systems. We need more than measurement; we need understanding.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###END OF NOTE###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7077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73AD4A9-6C79-F68B-E39B-43C00A929430}"/>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03829C1A-2485-4B2E-086D-08F6F51524D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22083B2-425F-E904-F218-078BD2BA2EA1}"/>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Longitudinal Systems Analysis, or LSA, connects multiple years of person-level data to show how people move through homelessness: how long they stay, where they go, and whether they return. It replaces single-night snapshots with a moving picture. We can see recycling, flow, and rhythm—how the system breathes. Its limit is scope: it tracks what happens inside the homeless response system, not the external pressures feeding it. So it’s a powerful X-ray of system health—but not the full body scan.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438247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A511120-7F06-C676-8303-1B17EA7D1845}"/>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9AEE8147-161A-2904-14D4-2624026B1E23}"/>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081D418F-FA9E-F6EB-EE35-D125B96A1934}"/>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Stella takes it further. Stella P—Performance—shows how inflow, outflow, and inventory interact over time. Stella M—Modeling—lets communities test “what if” scenarios: What if we expand prevention or rebalance rapid rehousing and supportive housing? It moves us from describing the past to rehearsing the future. The models aren’t perfect—they simplify reality—but they let us simulate choices before we spend a dollar. Used well, Stella is a flight simulator for strategy—helping leaders see consequences, debate trade-offs, and design change collaboratively.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648938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1DAFA8F-82DC-5279-B589-7B64C2BF5E04}"/>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E1F3568B-629F-A136-19C8-55616894EB4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8F152226-870B-7755-0A4B-057C2E5665B6}"/>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evaluating tools used to analyze or diagnose a system, it's important to know the best application for those tools and whether we need to expand on what they are showing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A single KPI—like how many people are homeless today—feels concrete, but it hides movement. It doesn’t show how many entered or exited, how many will return, or how trends are changing. It’s a still photo of a moving river. The system might be improving or worsening beneath the surface, and we’d never know. When we rely only on static numbers, we manage by hindsight. The key is turning snapshots into motion pictures—so we can anticipate, not just react.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776406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752058F5-D386-2F15-6DA9-BB7F5403019D}"/>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7DE292FA-6593-80F7-D06B-582A8FE2516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32A2E822-5627-D3B1-6B1E-E2CCA379FE7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let’s unfreeze the frame. When we add inflow and outflow data, the system starts to breathe. The line rises and falls—people entering and leaving. When inflow exceeds outflow, homelessness grows. When outflow outpaces inflow, it shrinks. That rhythm reveals balance or imbalance. Once we can see that rhythm, we can act intentionally to change it. Data stops being a report card and becomes an instrument panel—something we steer with, not just measure.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2300246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14E024A-0167-B886-B0D0-D42D9E60EE80}"/>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DB126556-535E-C150-1573-98C8EE9EEB8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BDD1AA86-6144-F91B-7721-32B3B53B61F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flow becomes measurable. Each month, we track how many people enter versus how many leave. When inflow stays higher, the total rises no matter how hard we work. When outflow overtakes inflow, the stock drops. The balance point—the intersection of the two—is the system’s heartbeat. Every policy choice—prevention, housing expansion, eviction reform—shows up here. The goal isn’t perfection; it’s rhythm: steady or reduced inflow, strong outflow, and reduction over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1537375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8A67177F-A33C-50CB-EE96-FDFC2CCE3677}"/>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B52B3FA2-576B-A6F9-8190-4233D22575A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127B84ED-8469-049A-05BE-9522692D5EAB}"/>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example of a homeless system flow chart. It shows the situation that people were in when they entered the homeless system, what project type they were enrolled in, and the exit destination when they left. The overall idea is to have lots of red on the left and very little red on the right, and conversely, a little green on the left and lots of green on the right!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we zoom in on this example community, something stands out. Most people enter from homelessness, but many are exited to “Other.” That’s not a real destination—it’s missing data. Sometimes it means no exit interview, sometimes staff didn’t know, sometimes it was entered optimistically. But when “Other” grows this large, the numbers stop telling the truth. It hides real outcomes and inflates success. Good data isn’t about blame—it’s about learning what’s real so we can fix what’s not.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8526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5C3D7457-6079-16CE-9C63-2A454DC4C897}"/>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A03C7AC2-7027-5477-D149-BBD0FFA7789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66B3282D-669B-7DA0-91C3-F4B33231EFC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 spent twenty years managing radio stations, where I learned how systems fail when one link breaks. Later, data and business training gave me the tools to turn complexity into clarity. Now, I apply that same operational discipline to homelessness systems. The lesson is universal: when we can see the system together, we can align it together. Different industry, same principle—flow, coordination, and design.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OF NOTE###</a:t>
            </a:r>
          </a:p>
        </p:txBody>
      </p:sp>
    </p:spTree>
    <p:extLst>
      <p:ext uri="{BB962C8B-B14F-4D97-AF65-F5344CB8AC3E}">
        <p14:creationId xmlns:p14="http://schemas.microsoft.com/office/powerpoint/2010/main" val="298173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424DCAE0-4319-6B0B-6FEA-9C8A7AC89C22}"/>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8CE4580C-E7FF-5A46-FDCE-55D22BBCC4E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98349E7-1C63-31D6-B484-3EA911B4087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what success looks like when systems align. This example—Person Centered Housing Options in Rochester, New York—shows people entering directly from homelessness on the left, and green expanding on the right: exits to permanent housing. The red nearly disappears. That means their system is doing exactly what it’s designed to do—moving people from crisis to stability. It’s proof that Housing First works when implemented at scale and supported by alignment. Data isn’t just measurement—it’s storytelling for progress.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189685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24C9BCB1-E68D-CD68-2949-22C57116377E}"/>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D8751E61-963D-6B53-5C0D-24D15B3506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FC63A927-BC36-8FE0-8EBA-70BB3AD59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br>
              <a:rPr lang="en-US" dirty="0"/>
            </a:br>
            <a:r>
              <a:rPr lang="en-US" dirty="0"/>
              <a:t>###END OF NOTE###</a:t>
            </a:r>
            <a:endParaRPr dirty="0"/>
          </a:p>
        </p:txBody>
      </p:sp>
    </p:spTree>
    <p:extLst>
      <p:ext uri="{BB962C8B-B14F-4D97-AF65-F5344CB8AC3E}">
        <p14:creationId xmlns:p14="http://schemas.microsoft.com/office/powerpoint/2010/main" val="1526220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65D7D2DE-B507-1320-9CB9-444FFCACE13C}"/>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F61009B6-E512-B02B-CE46-C3C778BD08F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1A9701B-B79E-6257-76A1-04211FC54DAA}"/>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explored systems thinking as a way to understand and visualize homelessness — but this is really just the beginning. Beyond inflow and outflow, the next step is modeling the feedback loops themselves. Tools like causal loop diagrams help map how policies, funding cycles, and public perception reinforce each other — often unintentionally. We can also look for system archetypes, recurring patterns like “Fixes that Fail,” where short-term solutions make long-term problems worse. The real power comes from leverage point analysis — identifying small, targeted changes that shift the whole system. Finally, we can expand boundaries by integrating housing, health, and justice data, because homelessness doesn’t live in isolation. These approaches move us from reacting to immediate symptoms to true system design — where communities learn, adapt, and evolve together.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49944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10294780-C7BB-973E-A800-B0562E9A1E5D}"/>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2D94879C-77F7-2712-E6D4-79F3690C531F}"/>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423765A3-BE63-2F18-A7A8-8EE8988D26E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anyone who wants to go further, there’s a whole world of systems thinking resources. MIT’s </a:t>
            </a:r>
            <a:r>
              <a:rPr lang="en-US" dirty="0" err="1"/>
              <a:t>OpenCourseWare</a:t>
            </a:r>
            <a:r>
              <a:rPr lang="en-US" dirty="0"/>
              <a:t> offers free classes in System Dynamics taught by John Sterman. Donella Meadows’ Thinking in Systems and Peter Senge’s The Fifth Discipline are classics. Tools like Kumu and Stella Architect help map feedback loops and simulate change. Journals like The Systems Thinker and the System Dynamics Society share real-world applications in housing and public policy. These aren’t abstract ideas—they’re practical tools communities can use right now to redesign local systems and test real solutions.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ocw.mit.edu</a:t>
            </a:r>
            <a:r>
              <a:rPr lang="en-US" dirty="0"/>
              <a:t>/courses/</a:t>
            </a:r>
            <a:r>
              <a:rPr lang="en-US" dirty="0" err="1"/>
              <a:t>sloan</a:t>
            </a:r>
            <a:r>
              <a:rPr lang="en-US" dirty="0"/>
              <a:t>-school-of-management/15-871-introduction-to-system-dynamics-fall-2013/</a:t>
            </a:r>
          </a:p>
          <a:p>
            <a:pPr marL="0" lvl="0" indent="0" algn="l" rtl="0">
              <a:spcBef>
                <a:spcPts val="0"/>
              </a:spcBef>
              <a:spcAft>
                <a:spcPts val="0"/>
              </a:spcAft>
              <a:buNone/>
            </a:pPr>
            <a:r>
              <a:rPr lang="en-US" dirty="0"/>
              <a:t>https://</a:t>
            </a:r>
            <a:r>
              <a:rPr lang="en-US" dirty="0" err="1"/>
              <a:t>mitsloan.mit.edu</a:t>
            </a:r>
            <a:r>
              <a:rPr lang="en-US" dirty="0"/>
              <a:t>/faculty/directory/john-d-</a:t>
            </a:r>
            <a:r>
              <a:rPr lang="en-US" dirty="0" err="1"/>
              <a:t>sterman</a:t>
            </a:r>
            <a:endParaRPr lang="en-US" dirty="0"/>
          </a:p>
          <a:p>
            <a:pPr marL="0" lvl="0" indent="0" algn="l" rtl="0">
              <a:spcBef>
                <a:spcPts val="0"/>
              </a:spcBef>
              <a:spcAft>
                <a:spcPts val="0"/>
              </a:spcAft>
              <a:buNone/>
            </a:pPr>
            <a:r>
              <a:rPr lang="en-US" dirty="0"/>
              <a:t>https://</a:t>
            </a:r>
            <a:r>
              <a:rPr lang="en-US" dirty="0" err="1"/>
              <a:t>www.chelseagreen.com</a:t>
            </a:r>
            <a:r>
              <a:rPr lang="en-US" dirty="0"/>
              <a:t>/product/thinking-in-systems/</a:t>
            </a:r>
          </a:p>
          <a:p>
            <a:pPr marL="0" lvl="0" indent="0" algn="l" rtl="0">
              <a:spcBef>
                <a:spcPts val="0"/>
              </a:spcBef>
              <a:spcAft>
                <a:spcPts val="0"/>
              </a:spcAft>
              <a:buNone/>
            </a:pPr>
            <a:r>
              <a:rPr lang="en-US" dirty="0"/>
              <a:t>https://</a:t>
            </a:r>
            <a:r>
              <a:rPr lang="en-US" dirty="0" err="1"/>
              <a:t>www.penguinrandomhouse.com</a:t>
            </a:r>
            <a:r>
              <a:rPr lang="en-US" dirty="0"/>
              <a:t>/books/286706/the-fifth-discipline-by-peter-m-</a:t>
            </a:r>
            <a:r>
              <a:rPr lang="en-US" dirty="0" err="1"/>
              <a:t>senge</a:t>
            </a:r>
            <a:r>
              <a:rPr lang="en-US" dirty="0"/>
              <a:t>/</a:t>
            </a:r>
          </a:p>
          <a:p>
            <a:pPr marL="0" lvl="0" indent="0" algn="l" rtl="0">
              <a:spcBef>
                <a:spcPts val="0"/>
              </a:spcBef>
              <a:spcAft>
                <a:spcPts val="0"/>
              </a:spcAft>
              <a:buNone/>
            </a:pPr>
            <a:r>
              <a:rPr lang="en-US" dirty="0"/>
              <a:t>https://</a:t>
            </a:r>
            <a:r>
              <a:rPr lang="en-US" dirty="0" err="1"/>
              <a:t>kumu.io</a:t>
            </a:r>
            <a:r>
              <a:rPr lang="en-US" dirty="0"/>
              <a:t>/</a:t>
            </a:r>
          </a:p>
          <a:p>
            <a:pPr marL="0" lvl="0" indent="0" algn="l" rtl="0">
              <a:spcBef>
                <a:spcPts val="0"/>
              </a:spcBef>
              <a:spcAft>
                <a:spcPts val="0"/>
              </a:spcAft>
              <a:buNone/>
            </a:pPr>
            <a:r>
              <a:rPr lang="en-US" dirty="0"/>
              <a:t>https://</a:t>
            </a:r>
            <a:r>
              <a:rPr lang="en-US" dirty="0" err="1"/>
              <a:t>www.iseesystems.com</a:t>
            </a:r>
            <a:r>
              <a:rPr lang="en-US" dirty="0"/>
              <a:t>/store/products/stella-</a:t>
            </a:r>
            <a:r>
              <a:rPr lang="en-US" dirty="0" err="1"/>
              <a:t>architect.aspx</a:t>
            </a:r>
            <a:endParaRPr lang="en-US" dirty="0"/>
          </a:p>
          <a:p>
            <a:pPr marL="0" lvl="0" indent="0" algn="l" rtl="0">
              <a:spcBef>
                <a:spcPts val="0"/>
              </a:spcBef>
              <a:spcAft>
                <a:spcPts val="0"/>
              </a:spcAft>
              <a:buNone/>
            </a:pPr>
            <a:r>
              <a:rPr lang="en-US" dirty="0"/>
              <a:t>https://</a:t>
            </a:r>
            <a:r>
              <a:rPr lang="en-US" dirty="0" err="1"/>
              <a:t>thesystemsthinker.com</a:t>
            </a:r>
            <a:r>
              <a:rPr lang="en-US" dirty="0"/>
              <a:t>/</a:t>
            </a:r>
          </a:p>
          <a:p>
            <a:pPr marL="0" lvl="0" indent="0" algn="l" rtl="0">
              <a:spcBef>
                <a:spcPts val="0"/>
              </a:spcBef>
              <a:spcAft>
                <a:spcPts val="0"/>
              </a:spcAft>
              <a:buNone/>
            </a:pPr>
            <a:r>
              <a:rPr lang="en-US" dirty="0"/>
              <a:t>https://</a:t>
            </a:r>
            <a:r>
              <a:rPr lang="en-US" dirty="0" err="1"/>
              <a:t>systemdynamics.org</a:t>
            </a:r>
            <a:r>
              <a:rPr lang="en-US" dirty="0"/>
              <a:t>/</a:t>
            </a:r>
            <a:endParaRPr dirty="0"/>
          </a:p>
        </p:txBody>
      </p:sp>
    </p:spTree>
    <p:extLst>
      <p:ext uri="{BB962C8B-B14F-4D97-AF65-F5344CB8AC3E}">
        <p14:creationId xmlns:p14="http://schemas.microsoft.com/office/powerpoint/2010/main" val="4234566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a:extLst>
            <a:ext uri="{FF2B5EF4-FFF2-40B4-BE49-F238E27FC236}">
              <a16:creationId xmlns:a16="http://schemas.microsoft.com/office/drawing/2014/main" id="{C58E8D93-C404-12F3-D414-7FCA8CA0CEA7}"/>
            </a:ext>
          </a:extLst>
        </p:cNvPr>
        <p:cNvGrpSpPr/>
        <p:nvPr/>
      </p:nvGrpSpPr>
      <p:grpSpPr>
        <a:xfrm>
          <a:off x="0" y="0"/>
          <a:ext cx="0" cy="0"/>
          <a:chOff x="0" y="0"/>
          <a:chExt cx="0" cy="0"/>
        </a:xfrm>
      </p:grpSpPr>
      <p:sp>
        <p:nvSpPr>
          <p:cNvPr id="666" name="Google Shape;666;g54dda1946d_6_344:notes">
            <a:extLst>
              <a:ext uri="{FF2B5EF4-FFF2-40B4-BE49-F238E27FC236}">
                <a16:creationId xmlns:a16="http://schemas.microsoft.com/office/drawing/2014/main" id="{E0552A0D-192E-3554-E84D-A6DB1E80FF1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4dda1946d_6_344:notes">
            <a:extLst>
              <a:ext uri="{FF2B5EF4-FFF2-40B4-BE49-F238E27FC236}">
                <a16:creationId xmlns:a16="http://schemas.microsoft.com/office/drawing/2014/main" id="{C894A189-46F7-6D9E-215B-298DD64E8B2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Everything we’ve discussed leads here—action. Start by tracing inflow back to its roots: rent, wages, healthcare access, discharge policies. Meet with local policymakers. Help them understand Housing First and how system design—not individual failure—drives outcomes. Strengthen outflow intentionally: expand exits, stabilize supports, fix “Other” exits, track returns. But don’t stop there—shape public sentiment. Write opinion pieces, speak at town halls, share success stories. Influence the narrative so compassion and logic outlast politics. Investigate levers beyond your system—zoning, healthcare, justice—and connect them back to housing. Systems thinking maps the problem; advocacy and collaboration drive change. Together, they transform insight into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259163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E46BA8F-E87F-E3FA-EFCE-364B795805E4}"/>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82518199-59FE-E87F-B591-5662CEFA743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57A2DF2B-9706-91A7-C908-C0CDB7A794FF}"/>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We’ve come full circle — from Bob and his pillar, to the bathtub, to snapshots versus movies. Each one revealed something deeper about how we think — and how the systems we build reflect that thinking back to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we think in systems, every action creates a feedback loop. The question isn’t whether that loop exists — it’s whether it amplifies problems or builds stability. Our challenge isn’t to control every variable; it’s to align them. To connect compassion with data, empathy with structure, and evidence with design. When those move together, systems stop reacting and start learning. That’s how communities evolve — from managing homelessness to redesigning the conditions that cause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too long, we’ve treated homelessness like a series of still photos — frozen moments that capture struggle but not motion. And in that frame, blame creeps in. We blame people, programs, or moments because that’s what we can see. But systems thinking invites us to press play — to watch the whole movie. Because once we do, we see the true pattern: inflow, outflow, pressure, and possibility.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Housing First works because it shifts that lens. It moves blame off individuals and onto the pressures shaping their lives — rent, wages, policy, opportunity. It stops asking, “What’s wrong with this person?” and starts asking, “What’s wrong with the system?” It treats stability as design, not luck — turning compassion into structure and feedback into change.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think about Bob, the bathtub, and the movie. Think about how perspective transforms everything — how the story changes once we see the whole system at work. Where we place blame determines what kind of system we build. And when we finally see the full, moving picture, that’s when we can build one that truly works.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with that — I’d love to hear your thoughts and questions.</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250301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CFE633C-231F-71DF-191F-F6950386FA84}"/>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9430C117-3DB8-ECE8-7BE5-8DB3B56C1C7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A000C223-D3C6-E46E-8796-8CB011A23755}"/>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all so much for being here — and for the work you do every day to make your communities stronger.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I’ll be around for the rest of the conference if you’d like to keep the conversation going — I always love hearing how other communities and organizations are approaching these challenges.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if you’d like to connect after the conference, you can always email me at Gaither.Stephens@GaitherDyn.com or reach me online at </a:t>
            </a:r>
            <a:r>
              <a:rPr lang="en-US" dirty="0" err="1"/>
              <a:t>GaitherDyn.com</a:t>
            </a:r>
            <a:r>
              <a:rPr lang="en-US" dirty="0"/>
              <a:t> — there’s an easy way there to schedule a virtual meeting on the site.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Thanks again for your time, your ideas, and your heart for this work.</a:t>
            </a:r>
          </a:p>
          <a:p>
            <a:pPr marL="0" lvl="0" indent="0" algn="l" rtl="0">
              <a:spcBef>
                <a:spcPts val="0"/>
              </a:spcBef>
              <a:spcAft>
                <a:spcPts val="0"/>
              </a:spcAft>
              <a:buNone/>
            </a:pPr>
            <a:br>
              <a:rPr lang="en-US" dirty="0"/>
            </a:br>
            <a:r>
              <a:rPr lang="en-US" dirty="0"/>
              <a:t>###END OF NOTE###</a:t>
            </a:r>
            <a:endParaRPr dirty="0"/>
          </a:p>
        </p:txBody>
      </p:sp>
    </p:spTree>
    <p:extLst>
      <p:ext uri="{BB962C8B-B14F-4D97-AF65-F5344CB8AC3E}">
        <p14:creationId xmlns:p14="http://schemas.microsoft.com/office/powerpoint/2010/main" val="354288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520F8FD6-40A5-0A17-1715-D20E3DB70F2B}"/>
            </a:ext>
          </a:extLst>
        </p:cNvPr>
        <p:cNvGrpSpPr/>
        <p:nvPr/>
      </p:nvGrpSpPr>
      <p:grpSpPr>
        <a:xfrm>
          <a:off x="0" y="0"/>
          <a:ext cx="0" cy="0"/>
          <a:chOff x="0" y="0"/>
          <a:chExt cx="0" cy="0"/>
        </a:xfrm>
      </p:grpSpPr>
      <p:sp>
        <p:nvSpPr>
          <p:cNvPr id="224" name="Google Shape;224;g54dda1946d_6_322:notes">
            <a:extLst>
              <a:ext uri="{FF2B5EF4-FFF2-40B4-BE49-F238E27FC236}">
                <a16:creationId xmlns:a16="http://schemas.microsoft.com/office/drawing/2014/main" id="{6371E600-6DCE-C7D4-E510-2467BCE2CBD1}"/>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4dda1946d_6_322:notes">
            <a:extLst>
              <a:ext uri="{FF2B5EF4-FFF2-40B4-BE49-F238E27FC236}">
                <a16:creationId xmlns:a16="http://schemas.microsoft.com/office/drawing/2014/main" id="{73F45F8A-44B4-4E1C-902E-E3FDCC95FAED}"/>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None/>
            </a:pPr>
            <a:r>
              <a:rPr lang="en-US" i="0"/>
              <a:t>I started as a data analyst, became a CoC CTO, and now build dashboards nationwide. The work is personal—my son is currently experiencing homelessness in LA. That reminds me: accuracy isn't just statistical, it's moral. Systems must learn and stop repeating failures.</a:t>
            </a:r>
          </a:p>
          <a:p>
            <a:pPr marL="158750" indent="0">
              <a:buNone/>
            </a:pPr>
            <a:endParaRPr lang="en-US" i="0"/>
          </a:p>
          <a:p>
            <a:pPr marL="0" lvl="0" indent="0" algn="l" rtl="0">
              <a:spcBef>
                <a:spcPts val="0"/>
              </a:spcBef>
              <a:spcAft>
                <a:spcPts val="0"/>
              </a:spcAft>
              <a:buNone/>
            </a:pPr>
            <a:r>
              <a:rPr lang="en-US" i="0"/>
              <a:t>***</a:t>
            </a:r>
            <a:r>
              <a:rPr lang="en-US" i="0" dirty="0"/>
              <a:t>END OF NOTE***</a:t>
            </a:r>
            <a:endParaRPr i="0" dirty="0"/>
          </a:p>
        </p:txBody>
      </p:sp>
    </p:spTree>
    <p:extLst>
      <p:ext uri="{BB962C8B-B14F-4D97-AF65-F5344CB8AC3E}">
        <p14:creationId xmlns:p14="http://schemas.microsoft.com/office/powerpoint/2010/main" val="405696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FF6E3CB-2DB3-2B0A-FD86-5F85B2D65080}"/>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C35CBED7-9DF0-06AD-61E0-747519FBE9FC}"/>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4E1D70BB-299D-7497-CEA6-1058B52AB50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those early years as data analyst for the Charlotte County Homeless Coalition in Port Charlotte, Florida, I wore a lot of hats and learned from great people doing the work. As a data analyst and later CTO of the local CoC and HMIS lead, I managed HMIS operations and data quality; ran the Point-in-Time Count; produced all local, state, and federal reports; and supported veteran and chronic homelessness case-conferencing teams so we could move people by name. I also handled the unglamorous essentials—IT support, network and security, website and graphic design—because getting the data right and communicating it well is part of client care. That breadth matters: while overwhelming at times, it grounded me in the day-to-day realities behind the numbers and taught me how systems truly function in the field.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###END OF NOTE###</a:t>
            </a:r>
            <a:endParaRPr dirty="0"/>
          </a:p>
        </p:txBody>
      </p:sp>
    </p:spTree>
    <p:extLst>
      <p:ext uri="{BB962C8B-B14F-4D97-AF65-F5344CB8AC3E}">
        <p14:creationId xmlns:p14="http://schemas.microsoft.com/office/powerpoint/2010/main" val="307704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BF95F3A-FDF9-A469-2950-138CF1FB5E27}"/>
            </a:ext>
          </a:extLst>
        </p:cNvPr>
        <p:cNvGrpSpPr/>
        <p:nvPr/>
      </p:nvGrpSpPr>
      <p:grpSpPr>
        <a:xfrm>
          <a:off x="0" y="0"/>
          <a:ext cx="0" cy="0"/>
          <a:chOff x="0" y="0"/>
          <a:chExt cx="0" cy="0"/>
        </a:xfrm>
      </p:grpSpPr>
      <p:sp>
        <p:nvSpPr>
          <p:cNvPr id="253" name="Google Shape;253;g54dda1946d_6_370:notes">
            <a:extLst>
              <a:ext uri="{FF2B5EF4-FFF2-40B4-BE49-F238E27FC236}">
                <a16:creationId xmlns:a16="http://schemas.microsoft.com/office/drawing/2014/main" id="{827F303D-5CBA-7AB7-AC7D-206190B3F0A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70:notes">
            <a:extLst>
              <a:ext uri="{FF2B5EF4-FFF2-40B4-BE49-F238E27FC236}">
                <a16:creationId xmlns:a16="http://schemas.microsoft.com/office/drawing/2014/main" id="{D665CE80-F91C-8DFA-4DE7-FABCBBBF386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Serving on the board taught me a simple truth: systems don't change in silos. Progress happens when data teams, providers, and policymakers see the same picture. That alignment is what turns good programs into good systems.</a:t>
            </a:r>
          </a:p>
          <a:p>
            <a:pPr marL="0" lvl="0" indent="0" algn="l" rtl="0">
              <a:spcBef>
                <a:spcPts val="0"/>
              </a:spcBef>
              <a:spcAft>
                <a:spcPts val="0"/>
              </a:spcAft>
              <a:buNone/>
            </a:pPr>
            <a:endParaRPr lang="en-US"/>
          </a:p>
          <a:p>
            <a:pPr marL="0" lvl="0" indent="0" algn="l" rtl="0">
              <a:spcBef>
                <a:spcPts val="0"/>
              </a:spcBef>
              <a:spcAft>
                <a:spcPts val="0"/>
              </a:spcAft>
              <a:buNone/>
            </a:pPr>
            <a:r>
              <a:rPr lang="en-US"/>
              <a:t>###</a:t>
            </a:r>
            <a:r>
              <a:rPr lang="en-US" dirty="0"/>
              <a:t>END OF NOTE###</a:t>
            </a:r>
            <a:endParaRPr dirty="0"/>
          </a:p>
        </p:txBody>
      </p:sp>
    </p:spTree>
    <p:extLst>
      <p:ext uri="{BB962C8B-B14F-4D97-AF65-F5344CB8AC3E}">
        <p14:creationId xmlns:p14="http://schemas.microsoft.com/office/powerpoint/2010/main" val="22788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2995EEB-831C-349A-661F-892A9A36710E}"/>
            </a:ext>
          </a:extLst>
        </p:cNvPr>
        <p:cNvGrpSpPr/>
        <p:nvPr/>
      </p:nvGrpSpPr>
      <p:grpSpPr>
        <a:xfrm>
          <a:off x="0" y="0"/>
          <a:ext cx="0" cy="0"/>
          <a:chOff x="0" y="0"/>
          <a:chExt cx="0" cy="0"/>
        </a:xfrm>
      </p:grpSpPr>
      <p:sp>
        <p:nvSpPr>
          <p:cNvPr id="260" name="Google Shape;260;g54dda1946d_4_2726:notes">
            <a:extLst>
              <a:ext uri="{FF2B5EF4-FFF2-40B4-BE49-F238E27FC236}">
                <a16:creationId xmlns:a16="http://schemas.microsoft.com/office/drawing/2014/main" id="{F396CF99-8530-6396-B162-A2B221AF3AB0}"/>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4_2726:notes">
            <a:extLst>
              <a:ext uri="{FF2B5EF4-FFF2-40B4-BE49-F238E27FC236}">
                <a16:creationId xmlns:a16="http://schemas.microsoft.com/office/drawing/2014/main" id="{7F74AB59-8BD0-6D09-B9C9-8D46069DAA29}"/>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decades, our system was built on rules—curfews, sobriety, compliance milestones. The idea was that people had to prove readiness for housing. But the cracks showed fast: you could follow every rule and still fall through. Data told a different story. Communities that housed first, then offered voluntary services, achieved better outcomes at lower cost. Housing First marked a turning point—from enforcing steps to creating stability, from deciding who’s deserving to designing systems that work.</a:t>
            </a:r>
          </a:p>
          <a:p>
            <a:pPr marL="0" lvl="0" indent="0" algn="l" rtl="0">
              <a:spcBef>
                <a:spcPts val="0"/>
              </a:spcBef>
              <a:spcAft>
                <a:spcPts val="0"/>
              </a:spcAft>
              <a:buNone/>
            </a:pPr>
            <a:br>
              <a:rPr lang="en-US" dirty="0"/>
            </a:br>
            <a:r>
              <a:rPr lang="en-US" dirty="0"/>
              <a:t>###END OF NOTE###</a:t>
            </a:r>
          </a:p>
        </p:txBody>
      </p:sp>
    </p:spTree>
    <p:extLst>
      <p:ext uri="{BB962C8B-B14F-4D97-AF65-F5344CB8AC3E}">
        <p14:creationId xmlns:p14="http://schemas.microsoft.com/office/powerpoint/2010/main" val="33940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0" name="Google Shape;10;p2"/>
          <p:cNvGrpSpPr/>
          <p:nvPr/>
        </p:nvGrpSpPr>
        <p:grpSpPr>
          <a:xfrm>
            <a:off x="-25" y="3004425"/>
            <a:ext cx="9144028" cy="3282077"/>
            <a:chOff x="-25" y="3004425"/>
            <a:chExt cx="9144028" cy="3282077"/>
          </a:xfrm>
        </p:grpSpPr>
        <p:pic>
          <p:nvPicPr>
            <p:cNvPr id="11" name="Google Shape;11;p2"/>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353099"/>
              <a:ext cx="9144003" cy="2933403"/>
            </a:xfrm>
            <a:prstGeom prst="rect">
              <a:avLst/>
            </a:prstGeom>
            <a:noFill/>
            <a:ln>
              <a:noFill/>
            </a:ln>
          </p:spPr>
        </p:pic>
        <p:pic>
          <p:nvPicPr>
            <p:cNvPr id="12" name="Google Shape;12;p2"/>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3004425"/>
              <a:ext cx="9144003" cy="2437151"/>
            </a:xfrm>
            <a:prstGeom prst="rect">
              <a:avLst/>
            </a:prstGeom>
            <a:noFill/>
            <a:ln>
              <a:noFill/>
            </a:ln>
          </p:spPr>
        </p:pic>
      </p:grpSp>
      <p:sp>
        <p:nvSpPr>
          <p:cNvPr id="13" name="Google Shape;13;p2"/>
          <p:cNvSpPr txBox="1">
            <a:spLocks noGrp="1"/>
          </p:cNvSpPr>
          <p:nvPr>
            <p:ph type="ctrTitle"/>
          </p:nvPr>
        </p:nvSpPr>
        <p:spPr>
          <a:xfrm>
            <a:off x="924550" y="462950"/>
            <a:ext cx="6758400" cy="1914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924550" y="2418272"/>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5" name="Google Shape;15;p2"/>
          <p:cNvCxnSpPr/>
          <p:nvPr/>
        </p:nvCxnSpPr>
        <p:spPr>
          <a:xfrm rot="10800000">
            <a:off x="713225" y="722700"/>
            <a:ext cx="0" cy="20010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5"/>
        <p:cNvGrpSpPr/>
        <p:nvPr/>
      </p:nvGrpSpPr>
      <p:grpSpPr>
        <a:xfrm>
          <a:off x="0" y="0"/>
          <a:ext cx="0" cy="0"/>
          <a:chOff x="0" y="0"/>
          <a:chExt cx="0" cy="0"/>
        </a:xfrm>
      </p:grpSpPr>
      <p:pic>
        <p:nvPicPr>
          <p:cNvPr id="156" name="Google Shape;156;p20"/>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57" name="Google Shape;157;p20"/>
          <p:cNvGrpSpPr/>
          <p:nvPr/>
        </p:nvGrpSpPr>
        <p:grpSpPr>
          <a:xfrm>
            <a:off x="-25" y="2852025"/>
            <a:ext cx="9144028" cy="3129677"/>
            <a:chOff x="-25" y="2852025"/>
            <a:chExt cx="9144028" cy="3129677"/>
          </a:xfrm>
        </p:grpSpPr>
        <p:pic>
          <p:nvPicPr>
            <p:cNvPr id="158" name="Google Shape;158;p20"/>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048299"/>
              <a:ext cx="9144003" cy="2933403"/>
            </a:xfrm>
            <a:prstGeom prst="rect">
              <a:avLst/>
            </a:prstGeom>
            <a:noFill/>
            <a:ln>
              <a:noFill/>
            </a:ln>
          </p:spPr>
        </p:pic>
        <p:pic>
          <p:nvPicPr>
            <p:cNvPr id="159" name="Google Shape;159;p20"/>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852025"/>
              <a:ext cx="9144003" cy="243715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62" name="Google Shape;162;p21"/>
          <p:cNvGrpSpPr/>
          <p:nvPr/>
        </p:nvGrpSpPr>
        <p:grpSpPr>
          <a:xfrm>
            <a:off x="-25" y="4375625"/>
            <a:ext cx="9144028" cy="3053477"/>
            <a:chOff x="-25" y="2623425"/>
            <a:chExt cx="9144028" cy="3053477"/>
          </a:xfrm>
        </p:grpSpPr>
        <p:pic>
          <p:nvPicPr>
            <p:cNvPr id="163" name="Google Shape;163;p21"/>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2743499"/>
              <a:ext cx="9144003" cy="2933403"/>
            </a:xfrm>
            <a:prstGeom prst="rect">
              <a:avLst/>
            </a:prstGeom>
            <a:noFill/>
            <a:ln>
              <a:noFill/>
            </a:ln>
          </p:spPr>
        </p:pic>
        <p:pic>
          <p:nvPicPr>
            <p:cNvPr id="164" name="Google Shape;164;p21"/>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623425"/>
              <a:ext cx="9144003" cy="2437151"/>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74" y="0"/>
            <a:ext cx="9144003" cy="5143501"/>
          </a:xfrm>
          <a:prstGeom prst="rect">
            <a:avLst/>
          </a:prstGeom>
          <a:noFill/>
          <a:ln>
            <a:noFill/>
          </a:ln>
        </p:spPr>
      </p:pic>
      <p:grpSp>
        <p:nvGrpSpPr>
          <p:cNvPr id="72" name="Google Shape;72;p11"/>
          <p:cNvGrpSpPr/>
          <p:nvPr/>
        </p:nvGrpSpPr>
        <p:grpSpPr>
          <a:xfrm>
            <a:off x="-25" y="2485821"/>
            <a:ext cx="9144049" cy="2786080"/>
            <a:chOff x="-25" y="2485821"/>
            <a:chExt cx="9144049" cy="2786080"/>
          </a:xfrm>
        </p:grpSpPr>
        <p:pic>
          <p:nvPicPr>
            <p:cNvPr id="73" name="Google Shape;73;p11"/>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25" y="2485821"/>
              <a:ext cx="9144049" cy="2437158"/>
            </a:xfrm>
            <a:prstGeom prst="rect">
              <a:avLst/>
            </a:prstGeom>
            <a:noFill/>
            <a:ln>
              <a:noFill/>
            </a:ln>
          </p:spPr>
        </p:pic>
        <p:pic>
          <p:nvPicPr>
            <p:cNvPr id="74" name="Google Shape;74;p11"/>
            <p:cNvPicPr preferRelativeResize="0"/>
            <p:nvPr/>
          </p:nvPicPr>
          <p:blipFill rotWithShape="1">
            <a:blip r:embed="rId4" cstate="screen">
              <a:alphaModFix amt="15000"/>
              <a:extLst>
                <a:ext uri="{28A0092B-C50C-407E-A947-70E740481C1C}">
                  <a14:useLocalDpi xmlns:a14="http://schemas.microsoft.com/office/drawing/2010/main"/>
                </a:ext>
              </a:extLst>
            </a:blip>
            <a:srcRect t="37717"/>
            <a:stretch/>
          </p:blipFill>
          <p:spPr>
            <a:xfrm>
              <a:off x="-22" y="3444925"/>
              <a:ext cx="9143997" cy="1826976"/>
            </a:xfrm>
            <a:prstGeom prst="rect">
              <a:avLst/>
            </a:prstGeom>
            <a:noFill/>
            <a:ln>
              <a:noFill/>
            </a:ln>
          </p:spPr>
        </p:pic>
      </p:grpSp>
      <p:sp>
        <p:nvSpPr>
          <p:cNvPr id="75" name="Google Shape;75;p11"/>
          <p:cNvSpPr txBox="1">
            <a:spLocks noGrp="1"/>
          </p:cNvSpPr>
          <p:nvPr>
            <p:ph type="title" hasCustomPrompt="1"/>
          </p:nvPr>
        </p:nvSpPr>
        <p:spPr>
          <a:xfrm>
            <a:off x="865625" y="909400"/>
            <a:ext cx="3572700" cy="9213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6" name="Google Shape;76;p11"/>
          <p:cNvSpPr txBox="1">
            <a:spLocks noGrp="1"/>
          </p:cNvSpPr>
          <p:nvPr>
            <p:ph type="subTitle" idx="1"/>
          </p:nvPr>
        </p:nvSpPr>
        <p:spPr>
          <a:xfrm>
            <a:off x="865625" y="2059650"/>
            <a:ext cx="3572700" cy="677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7" name="Google Shape;77;p11"/>
          <p:cNvCxnSpPr/>
          <p:nvPr/>
        </p:nvCxnSpPr>
        <p:spPr>
          <a:xfrm rot="10800000">
            <a:off x="713225" y="946200"/>
            <a:ext cx="0" cy="1748700"/>
          </a:xfrm>
          <a:prstGeom prst="straightConnector1">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2032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18" name="Google Shape;18;p3"/>
          <p:cNvGrpSpPr/>
          <p:nvPr/>
        </p:nvGrpSpPr>
        <p:grpSpPr>
          <a:xfrm>
            <a:off x="-25" y="2852025"/>
            <a:ext cx="9144028" cy="3129677"/>
            <a:chOff x="-25" y="2852025"/>
            <a:chExt cx="9144028" cy="3129677"/>
          </a:xfrm>
        </p:grpSpPr>
        <p:pic>
          <p:nvPicPr>
            <p:cNvPr id="19" name="Google Shape;19;p3"/>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3048299"/>
              <a:ext cx="9144003" cy="2933403"/>
            </a:xfrm>
            <a:prstGeom prst="rect">
              <a:avLst/>
            </a:prstGeom>
            <a:noFill/>
            <a:ln>
              <a:noFill/>
            </a:ln>
          </p:spPr>
        </p:pic>
        <p:pic>
          <p:nvPicPr>
            <p:cNvPr id="20" name="Google Shape;20;p3"/>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852025"/>
              <a:ext cx="9144003" cy="2437151"/>
            </a:xfrm>
            <a:prstGeom prst="rect">
              <a:avLst/>
            </a:prstGeom>
            <a:noFill/>
            <a:ln>
              <a:noFill/>
            </a:ln>
          </p:spPr>
        </p:pic>
      </p:grpSp>
      <p:cxnSp>
        <p:nvCxnSpPr>
          <p:cNvPr id="21" name="Google Shape;21;p3"/>
          <p:cNvCxnSpPr/>
          <p:nvPr/>
        </p:nvCxnSpPr>
        <p:spPr>
          <a:xfrm rot="10800000">
            <a:off x="713225" y="722850"/>
            <a:ext cx="0" cy="2100000"/>
          </a:xfrm>
          <a:prstGeom prst="straightConnector1">
            <a:avLst/>
          </a:prstGeom>
          <a:noFill/>
          <a:ln w="28575" cap="flat" cmpd="sng">
            <a:solidFill>
              <a:schemeClr val="accent2"/>
            </a:solidFill>
            <a:prstDash val="solid"/>
            <a:round/>
            <a:headEnd type="none" w="med" len="med"/>
            <a:tailEnd type="none" w="med" len="med"/>
          </a:ln>
        </p:spPr>
      </p:cxnSp>
      <p:sp>
        <p:nvSpPr>
          <p:cNvPr id="22" name="Google Shape;22;p3"/>
          <p:cNvSpPr txBox="1">
            <a:spLocks noGrp="1"/>
          </p:cNvSpPr>
          <p:nvPr>
            <p:ph type="title"/>
          </p:nvPr>
        </p:nvSpPr>
        <p:spPr>
          <a:xfrm>
            <a:off x="924550" y="1407276"/>
            <a:ext cx="6217800" cy="953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924550" y="566700"/>
            <a:ext cx="1652100" cy="840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 name="Google Shape;24;p3"/>
          <p:cNvSpPr txBox="1">
            <a:spLocks noGrp="1"/>
          </p:cNvSpPr>
          <p:nvPr>
            <p:ph type="subTitle" idx="1"/>
          </p:nvPr>
        </p:nvSpPr>
        <p:spPr>
          <a:xfrm>
            <a:off x="924550" y="2511826"/>
            <a:ext cx="6217800" cy="43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grpSp>
        <p:nvGrpSpPr>
          <p:cNvPr id="32" name="Google Shape;32;p5"/>
          <p:cNvGrpSpPr/>
          <p:nvPr/>
        </p:nvGrpSpPr>
        <p:grpSpPr>
          <a:xfrm>
            <a:off x="-25" y="4375625"/>
            <a:ext cx="9144028" cy="3053477"/>
            <a:chOff x="-25" y="2623425"/>
            <a:chExt cx="9144028" cy="3053477"/>
          </a:xfrm>
        </p:grpSpPr>
        <p:pic>
          <p:nvPicPr>
            <p:cNvPr id="33" name="Google Shape;33;p5"/>
            <p:cNvPicPr preferRelativeResize="0"/>
            <p:nvPr/>
          </p:nvPicPr>
          <p:blipFill>
            <a:blip r:embed="rId3" cstate="screen">
              <a:alphaModFix amt="15000"/>
              <a:extLst>
                <a:ext uri="{28A0092B-C50C-407E-A947-70E740481C1C}">
                  <a14:useLocalDpi xmlns:a14="http://schemas.microsoft.com/office/drawing/2010/main"/>
                </a:ext>
              </a:extLst>
            </a:blip>
            <a:stretch>
              <a:fillRect/>
            </a:stretch>
          </p:blipFill>
          <p:spPr>
            <a:xfrm flipH="1">
              <a:off x="-25" y="2743499"/>
              <a:ext cx="9144003" cy="2933403"/>
            </a:xfrm>
            <a:prstGeom prst="rect">
              <a:avLst/>
            </a:prstGeom>
            <a:noFill/>
            <a:ln>
              <a:noFill/>
            </a:ln>
          </p:spPr>
        </p:pic>
        <p:pic>
          <p:nvPicPr>
            <p:cNvPr id="34" name="Google Shape;34;p5"/>
            <p:cNvPicPr preferRelativeResize="0"/>
            <p:nvPr/>
          </p:nvPicPr>
          <p:blipFill>
            <a:blip r:embed="rId4" cstate="screen">
              <a:alphaModFix amt="50000"/>
              <a:extLst>
                <a:ext uri="{28A0092B-C50C-407E-A947-70E740481C1C}">
                  <a14:useLocalDpi xmlns:a14="http://schemas.microsoft.com/office/drawing/2010/main"/>
                </a:ext>
              </a:extLst>
            </a:blip>
            <a:stretch>
              <a:fillRect/>
            </a:stretch>
          </p:blipFill>
          <p:spPr>
            <a:xfrm>
              <a:off x="0" y="2623425"/>
              <a:ext cx="9144003" cy="2437151"/>
            </a:xfrm>
            <a:prstGeom prst="rect">
              <a:avLst/>
            </a:prstGeom>
            <a:noFill/>
            <a:ln>
              <a:noFill/>
            </a:ln>
          </p:spPr>
        </p:pic>
      </p:gr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subTitle" idx="1"/>
          </p:nvPr>
        </p:nvSpPr>
        <p:spPr>
          <a:xfrm>
            <a:off x="5018350" y="2390225"/>
            <a:ext cx="3356400" cy="135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2"/>
          </p:nvPr>
        </p:nvSpPr>
        <p:spPr>
          <a:xfrm>
            <a:off x="769275" y="2390225"/>
            <a:ext cx="3356400" cy="135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3"/>
          </p:nvPr>
        </p:nvSpPr>
        <p:spPr>
          <a:xfrm>
            <a:off x="769275" y="1921250"/>
            <a:ext cx="33564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39" name="Google Shape;39;p5"/>
          <p:cNvSpPr txBox="1">
            <a:spLocks noGrp="1"/>
          </p:cNvSpPr>
          <p:nvPr>
            <p:ph type="subTitle" idx="4"/>
          </p:nvPr>
        </p:nvSpPr>
        <p:spPr>
          <a:xfrm>
            <a:off x="5018351" y="1921250"/>
            <a:ext cx="33564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40" name="Google Shape;40;p5"/>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48" name="Google Shape;48;p7"/>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611925"/>
            <a:ext cx="9143997" cy="1826976"/>
          </a:xfrm>
          <a:prstGeom prst="rect">
            <a:avLst/>
          </a:prstGeom>
          <a:noFill/>
          <a:ln>
            <a:noFill/>
          </a:ln>
        </p:spPr>
      </p:pic>
      <p:sp>
        <p:nvSpPr>
          <p:cNvPr id="49" name="Google Shape;49;p7"/>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subTitle" idx="1"/>
          </p:nvPr>
        </p:nvSpPr>
        <p:spPr>
          <a:xfrm>
            <a:off x="720000" y="1407525"/>
            <a:ext cx="4160700" cy="3196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1" name="Google Shape;51;p7"/>
          <p:cNvSpPr>
            <a:spLocks noGrp="1"/>
          </p:cNvSpPr>
          <p:nvPr>
            <p:ph type="pic" idx="2"/>
          </p:nvPr>
        </p:nvSpPr>
        <p:spPr>
          <a:xfrm>
            <a:off x="5514756" y="539500"/>
            <a:ext cx="2916000" cy="4064400"/>
          </a:xfrm>
          <a:prstGeom prst="rect">
            <a:avLst/>
          </a:prstGeom>
          <a:noFill/>
          <a:ln>
            <a:noFill/>
          </a:ln>
        </p:spPr>
        <p:txBody>
          <a:bodyPr/>
          <a:lstStyle/>
          <a:p>
            <a:endParaRPr lang="en-US"/>
          </a:p>
        </p:txBody>
      </p:sp>
      <p:cxnSp>
        <p:nvCxnSpPr>
          <p:cNvPr id="52" name="Google Shape;52;p7"/>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62" name="Google Shape;62;p9"/>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611925"/>
            <a:ext cx="9143997" cy="1826976"/>
          </a:xfrm>
          <a:prstGeom prst="rect">
            <a:avLst/>
          </a:prstGeom>
          <a:noFill/>
          <a:ln>
            <a:noFill/>
          </a:ln>
        </p:spPr>
      </p:pic>
      <p:cxnSp>
        <p:nvCxnSpPr>
          <p:cNvPr id="63" name="Google Shape;63;p9"/>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
        <p:nvSpPr>
          <p:cNvPr id="64" name="Google Shape;6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9"/>
          <p:cNvSpPr txBox="1">
            <a:spLocks noGrp="1"/>
          </p:cNvSpPr>
          <p:nvPr>
            <p:ph type="subTitle" idx="1"/>
          </p:nvPr>
        </p:nvSpPr>
        <p:spPr>
          <a:xfrm>
            <a:off x="4731475" y="1408725"/>
            <a:ext cx="3699300" cy="298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9"/>
          <p:cNvSpPr txBox="1">
            <a:spLocks noGrp="1"/>
          </p:cNvSpPr>
          <p:nvPr>
            <p:ph type="subTitle" idx="2"/>
          </p:nvPr>
        </p:nvSpPr>
        <p:spPr>
          <a:xfrm>
            <a:off x="720000" y="1408725"/>
            <a:ext cx="3699300" cy="298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a:spLocks noGrp="1"/>
          </p:cNvSpPr>
          <p:nvPr>
            <p:ph type="pic" idx="2"/>
          </p:nvPr>
        </p:nvSpPr>
        <p:spPr>
          <a:xfrm>
            <a:off x="-25" y="-13725"/>
            <a:ext cx="9144000" cy="5157300"/>
          </a:xfrm>
          <a:prstGeom prst="rect">
            <a:avLst/>
          </a:prstGeom>
          <a:noFill/>
          <a:ln>
            <a:noFill/>
          </a:ln>
        </p:spPr>
        <p:txBody>
          <a:bodyPr/>
          <a:lstStyle/>
          <a:p>
            <a:endParaRPr lang="en-US"/>
          </a:p>
        </p:txBody>
      </p:sp>
      <p:sp>
        <p:nvSpPr>
          <p:cNvPr id="69" name="Google Shape;69;p10"/>
          <p:cNvSpPr txBox="1">
            <a:spLocks noGrp="1"/>
          </p:cNvSpPr>
          <p:nvPr>
            <p:ph type="title"/>
          </p:nvPr>
        </p:nvSpPr>
        <p:spPr>
          <a:xfrm>
            <a:off x="1144425" y="539500"/>
            <a:ext cx="6855300" cy="759000"/>
          </a:xfrm>
          <a:prstGeom prst="rect">
            <a:avLst/>
          </a:prstGeom>
          <a:solidFill>
            <a:schemeClr val="lt1"/>
          </a:solidFill>
        </p:spPr>
        <p:txBody>
          <a:bodyPr spcFirstLastPara="1" wrap="square" lIns="91425" tIns="91425" rIns="91425" bIns="91425" anchor="b" anchorCtr="0">
            <a:noAutofit/>
          </a:bodyPr>
          <a:lstStyle>
            <a:lvl1pPr lvl="0" algn="ctr" rtl="0">
              <a:lnSpc>
                <a:spcPct val="115000"/>
              </a:lnSpc>
              <a:spcBef>
                <a:spcPts val="0"/>
              </a:spcBef>
              <a:spcAft>
                <a:spcPts val="0"/>
              </a:spcAft>
              <a:buSzPts val="2800"/>
              <a:buNone/>
              <a:defRPr sz="1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9"/>
        <p:cNvGrpSpPr/>
        <p:nvPr/>
      </p:nvGrpSpPr>
      <p:grpSpPr>
        <a:xfrm>
          <a:off x="0" y="0"/>
          <a:ext cx="0" cy="0"/>
          <a:chOff x="0" y="0"/>
          <a:chExt cx="0" cy="0"/>
        </a:xfrm>
      </p:grpSpPr>
      <p:pic>
        <p:nvPicPr>
          <p:cNvPr id="100" name="Google Shape;100;p16"/>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sp>
        <p:nvSpPr>
          <p:cNvPr id="101" name="Google Shape;101;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6"/>
          <p:cNvSpPr txBox="1">
            <a:spLocks noGrp="1"/>
          </p:cNvSpPr>
          <p:nvPr>
            <p:ph type="subTitle" idx="1"/>
          </p:nvPr>
        </p:nvSpPr>
        <p:spPr>
          <a:xfrm>
            <a:off x="720100"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6"/>
          <p:cNvSpPr txBox="1">
            <a:spLocks noGrp="1"/>
          </p:cNvSpPr>
          <p:nvPr>
            <p:ph type="subTitle" idx="2"/>
          </p:nvPr>
        </p:nvSpPr>
        <p:spPr>
          <a:xfrm>
            <a:off x="3382535"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6"/>
          <p:cNvSpPr txBox="1">
            <a:spLocks noGrp="1"/>
          </p:cNvSpPr>
          <p:nvPr>
            <p:ph type="subTitle" idx="3"/>
          </p:nvPr>
        </p:nvSpPr>
        <p:spPr>
          <a:xfrm>
            <a:off x="6045003"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6"/>
          <p:cNvSpPr txBox="1">
            <a:spLocks noGrp="1"/>
          </p:cNvSpPr>
          <p:nvPr>
            <p:ph type="subTitle" idx="4"/>
          </p:nvPr>
        </p:nvSpPr>
        <p:spPr>
          <a:xfrm>
            <a:off x="720100"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06" name="Google Shape;106;p16"/>
          <p:cNvSpPr txBox="1">
            <a:spLocks noGrp="1"/>
          </p:cNvSpPr>
          <p:nvPr>
            <p:ph type="subTitle" idx="5"/>
          </p:nvPr>
        </p:nvSpPr>
        <p:spPr>
          <a:xfrm>
            <a:off x="3382539"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07" name="Google Shape;107;p16"/>
          <p:cNvSpPr txBox="1">
            <a:spLocks noGrp="1"/>
          </p:cNvSpPr>
          <p:nvPr>
            <p:ph type="subTitle" idx="6"/>
          </p:nvPr>
        </p:nvSpPr>
        <p:spPr>
          <a:xfrm>
            <a:off x="6045003" y="1810125"/>
            <a:ext cx="2379000" cy="52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b="1">
                <a:solidFill>
                  <a:schemeClr val="dk1"/>
                </a:solidFill>
                <a:latin typeface="Inter"/>
                <a:ea typeface="Inter"/>
                <a:cs typeface="Inter"/>
                <a:sym typeface="Inter"/>
              </a:defRPr>
            </a:lvl1pPr>
            <a:lvl2pPr lvl="1" algn="ctr" rtl="0">
              <a:lnSpc>
                <a:spcPct val="100000"/>
              </a:lnSpc>
              <a:spcBef>
                <a:spcPts val="0"/>
              </a:spcBef>
              <a:spcAft>
                <a:spcPts val="0"/>
              </a:spcAft>
              <a:buSzPts val="1600"/>
              <a:buFont typeface="Inter"/>
              <a:buNone/>
              <a:defRPr sz="1600" b="1">
                <a:latin typeface="Inter"/>
                <a:ea typeface="Inter"/>
                <a:cs typeface="Inter"/>
                <a:sym typeface="Inter"/>
              </a:defRPr>
            </a:lvl2pPr>
            <a:lvl3pPr lvl="2" algn="ctr" rtl="0">
              <a:lnSpc>
                <a:spcPct val="100000"/>
              </a:lnSpc>
              <a:spcBef>
                <a:spcPts val="0"/>
              </a:spcBef>
              <a:spcAft>
                <a:spcPts val="0"/>
              </a:spcAft>
              <a:buSzPts val="1600"/>
              <a:buFont typeface="Inter"/>
              <a:buNone/>
              <a:defRPr sz="1600" b="1">
                <a:latin typeface="Inter"/>
                <a:ea typeface="Inter"/>
                <a:cs typeface="Inter"/>
                <a:sym typeface="Inter"/>
              </a:defRPr>
            </a:lvl3pPr>
            <a:lvl4pPr lvl="3" algn="ctr" rtl="0">
              <a:lnSpc>
                <a:spcPct val="100000"/>
              </a:lnSpc>
              <a:spcBef>
                <a:spcPts val="0"/>
              </a:spcBef>
              <a:spcAft>
                <a:spcPts val="0"/>
              </a:spcAft>
              <a:buSzPts val="1600"/>
              <a:buFont typeface="Inter"/>
              <a:buNone/>
              <a:defRPr sz="1600" b="1">
                <a:latin typeface="Inter"/>
                <a:ea typeface="Inter"/>
                <a:cs typeface="Inter"/>
                <a:sym typeface="Inter"/>
              </a:defRPr>
            </a:lvl4pPr>
            <a:lvl5pPr lvl="4" algn="ctr" rtl="0">
              <a:lnSpc>
                <a:spcPct val="100000"/>
              </a:lnSpc>
              <a:spcBef>
                <a:spcPts val="0"/>
              </a:spcBef>
              <a:spcAft>
                <a:spcPts val="0"/>
              </a:spcAft>
              <a:buSzPts val="1600"/>
              <a:buFont typeface="Inter"/>
              <a:buNone/>
              <a:defRPr sz="1600" b="1">
                <a:latin typeface="Inter"/>
                <a:ea typeface="Inter"/>
                <a:cs typeface="Inter"/>
                <a:sym typeface="Inter"/>
              </a:defRPr>
            </a:lvl5pPr>
            <a:lvl6pPr lvl="5" algn="ctr" rtl="0">
              <a:lnSpc>
                <a:spcPct val="100000"/>
              </a:lnSpc>
              <a:spcBef>
                <a:spcPts val="0"/>
              </a:spcBef>
              <a:spcAft>
                <a:spcPts val="0"/>
              </a:spcAft>
              <a:buSzPts val="1600"/>
              <a:buFont typeface="Inter"/>
              <a:buNone/>
              <a:defRPr sz="1600" b="1">
                <a:latin typeface="Inter"/>
                <a:ea typeface="Inter"/>
                <a:cs typeface="Inter"/>
                <a:sym typeface="Inter"/>
              </a:defRPr>
            </a:lvl6pPr>
            <a:lvl7pPr lvl="6" algn="ctr" rtl="0">
              <a:lnSpc>
                <a:spcPct val="100000"/>
              </a:lnSpc>
              <a:spcBef>
                <a:spcPts val="0"/>
              </a:spcBef>
              <a:spcAft>
                <a:spcPts val="0"/>
              </a:spcAft>
              <a:buSzPts val="1600"/>
              <a:buFont typeface="Inter"/>
              <a:buNone/>
              <a:defRPr sz="1600" b="1">
                <a:latin typeface="Inter"/>
                <a:ea typeface="Inter"/>
                <a:cs typeface="Inter"/>
                <a:sym typeface="Inter"/>
              </a:defRPr>
            </a:lvl7pPr>
            <a:lvl8pPr lvl="7" algn="ctr" rtl="0">
              <a:lnSpc>
                <a:spcPct val="100000"/>
              </a:lnSpc>
              <a:spcBef>
                <a:spcPts val="0"/>
              </a:spcBef>
              <a:spcAft>
                <a:spcPts val="0"/>
              </a:spcAft>
              <a:buSzPts val="1600"/>
              <a:buFont typeface="Inter"/>
              <a:buNone/>
              <a:defRPr sz="1600" b="1">
                <a:latin typeface="Inter"/>
                <a:ea typeface="Inter"/>
                <a:cs typeface="Inter"/>
                <a:sym typeface="Inter"/>
              </a:defRPr>
            </a:lvl8pPr>
            <a:lvl9pPr lvl="8" algn="ctr"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108" name="Google Shape;108;p16"/>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pic>
        <p:nvPicPr>
          <p:cNvPr id="109" name="Google Shape;109;p16"/>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a:off x="-22" y="4079925"/>
            <a:ext cx="9143997" cy="18269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1" y="0"/>
            <a:ext cx="9144003" cy="5143501"/>
          </a:xfrm>
          <a:prstGeom prst="rect">
            <a:avLst/>
          </a:prstGeom>
          <a:noFill/>
          <a:ln>
            <a:noFill/>
          </a:ln>
        </p:spPr>
      </p:pic>
      <p:pic>
        <p:nvPicPr>
          <p:cNvPr id="112" name="Google Shape;112;p17"/>
          <p:cNvPicPr preferRelativeResize="0"/>
          <p:nvPr/>
        </p:nvPicPr>
        <p:blipFill rotWithShape="1">
          <a:blip r:embed="rId3" cstate="screen">
            <a:alphaModFix amt="15000"/>
            <a:extLst>
              <a:ext uri="{28A0092B-C50C-407E-A947-70E740481C1C}">
                <a14:useLocalDpi xmlns:a14="http://schemas.microsoft.com/office/drawing/2010/main"/>
              </a:ext>
            </a:extLst>
          </a:blip>
          <a:srcRect t="37717"/>
          <a:stretch/>
        </p:blipFill>
        <p:spPr>
          <a:xfrm flipH="1">
            <a:off x="-22" y="4611925"/>
            <a:ext cx="9143997" cy="1826976"/>
          </a:xfrm>
          <a:prstGeom prst="rect">
            <a:avLst/>
          </a:prstGeom>
          <a:noFill/>
          <a:ln>
            <a:noFill/>
          </a:ln>
        </p:spPr>
      </p:pic>
      <p:sp>
        <p:nvSpPr>
          <p:cNvPr id="113" name="Google Shape;11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 name="Google Shape;114;p17"/>
          <p:cNvSpPr txBox="1">
            <a:spLocks noGrp="1"/>
          </p:cNvSpPr>
          <p:nvPr>
            <p:ph type="subTitle" idx="1"/>
          </p:nvPr>
        </p:nvSpPr>
        <p:spPr>
          <a:xfrm>
            <a:off x="1632150" y="1553736"/>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7"/>
          <p:cNvSpPr txBox="1">
            <a:spLocks noGrp="1"/>
          </p:cNvSpPr>
          <p:nvPr>
            <p:ph type="subTitle" idx="2"/>
          </p:nvPr>
        </p:nvSpPr>
        <p:spPr>
          <a:xfrm>
            <a:off x="1632150" y="2374824"/>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7"/>
          <p:cNvSpPr txBox="1">
            <a:spLocks noGrp="1"/>
          </p:cNvSpPr>
          <p:nvPr>
            <p:ph type="subTitle" idx="3"/>
          </p:nvPr>
        </p:nvSpPr>
        <p:spPr>
          <a:xfrm>
            <a:off x="1639527" y="3192323"/>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subTitle" idx="4"/>
          </p:nvPr>
        </p:nvSpPr>
        <p:spPr>
          <a:xfrm>
            <a:off x="1639527" y="4009825"/>
            <a:ext cx="67845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title" idx="5" hasCustomPrompt="1"/>
          </p:nvPr>
        </p:nvSpPr>
        <p:spPr>
          <a:xfrm>
            <a:off x="720000" y="1338326"/>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7"/>
          <p:cNvSpPr txBox="1">
            <a:spLocks noGrp="1"/>
          </p:cNvSpPr>
          <p:nvPr>
            <p:ph type="title" idx="6" hasCustomPrompt="1"/>
          </p:nvPr>
        </p:nvSpPr>
        <p:spPr>
          <a:xfrm>
            <a:off x="726781" y="2973319"/>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7"/>
          <p:cNvSpPr txBox="1">
            <a:spLocks noGrp="1"/>
          </p:cNvSpPr>
          <p:nvPr>
            <p:ph type="title" idx="7" hasCustomPrompt="1"/>
          </p:nvPr>
        </p:nvSpPr>
        <p:spPr>
          <a:xfrm>
            <a:off x="720014" y="2155823"/>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7"/>
          <p:cNvSpPr txBox="1">
            <a:spLocks noGrp="1"/>
          </p:cNvSpPr>
          <p:nvPr>
            <p:ph type="title" idx="8" hasCustomPrompt="1"/>
          </p:nvPr>
        </p:nvSpPr>
        <p:spPr>
          <a:xfrm>
            <a:off x="726789" y="3790816"/>
            <a:ext cx="865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7"/>
          <p:cNvSpPr txBox="1">
            <a:spLocks noGrp="1"/>
          </p:cNvSpPr>
          <p:nvPr>
            <p:ph type="subTitle" idx="9"/>
          </p:nvPr>
        </p:nvSpPr>
        <p:spPr>
          <a:xfrm>
            <a:off x="1632150" y="1185925"/>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3" name="Google Shape;123;p17"/>
          <p:cNvSpPr txBox="1">
            <a:spLocks noGrp="1"/>
          </p:cNvSpPr>
          <p:nvPr>
            <p:ph type="subTitle" idx="13"/>
          </p:nvPr>
        </p:nvSpPr>
        <p:spPr>
          <a:xfrm>
            <a:off x="1632150" y="2003424"/>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4" name="Google Shape;124;p17"/>
          <p:cNvSpPr txBox="1">
            <a:spLocks noGrp="1"/>
          </p:cNvSpPr>
          <p:nvPr>
            <p:ph type="subTitle" idx="14"/>
          </p:nvPr>
        </p:nvSpPr>
        <p:spPr>
          <a:xfrm>
            <a:off x="1639527" y="2820923"/>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sp>
        <p:nvSpPr>
          <p:cNvPr id="125" name="Google Shape;125;p17"/>
          <p:cNvSpPr txBox="1">
            <a:spLocks noGrp="1"/>
          </p:cNvSpPr>
          <p:nvPr>
            <p:ph type="subTitle" idx="15"/>
          </p:nvPr>
        </p:nvSpPr>
        <p:spPr>
          <a:xfrm>
            <a:off x="1639527" y="3638422"/>
            <a:ext cx="67845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Inter"/>
              <a:buNone/>
              <a:defRPr sz="1600">
                <a:solidFill>
                  <a:schemeClr val="dk1"/>
                </a:solidFill>
                <a:latin typeface="Inter SemiBold"/>
                <a:ea typeface="Inter SemiBold"/>
                <a:cs typeface="Inter SemiBold"/>
                <a:sym typeface="Inter SemiBold"/>
              </a:defRPr>
            </a:lvl1pPr>
            <a:lvl2pPr lvl="1" rtl="0">
              <a:lnSpc>
                <a:spcPct val="100000"/>
              </a:lnSpc>
              <a:spcBef>
                <a:spcPts val="0"/>
              </a:spcBef>
              <a:spcAft>
                <a:spcPts val="0"/>
              </a:spcAft>
              <a:buSzPts val="1600"/>
              <a:buFont typeface="Inter"/>
              <a:buNone/>
              <a:defRPr sz="1600" b="1">
                <a:latin typeface="Inter"/>
                <a:ea typeface="Inter"/>
                <a:cs typeface="Inter"/>
                <a:sym typeface="Inter"/>
              </a:defRPr>
            </a:lvl2pPr>
            <a:lvl3pPr lvl="2" rtl="0">
              <a:lnSpc>
                <a:spcPct val="100000"/>
              </a:lnSpc>
              <a:spcBef>
                <a:spcPts val="0"/>
              </a:spcBef>
              <a:spcAft>
                <a:spcPts val="0"/>
              </a:spcAft>
              <a:buSzPts val="1600"/>
              <a:buFont typeface="Inter"/>
              <a:buNone/>
              <a:defRPr sz="1600" b="1">
                <a:latin typeface="Inter"/>
                <a:ea typeface="Inter"/>
                <a:cs typeface="Inter"/>
                <a:sym typeface="Inter"/>
              </a:defRPr>
            </a:lvl3pPr>
            <a:lvl4pPr lvl="3" rtl="0">
              <a:lnSpc>
                <a:spcPct val="100000"/>
              </a:lnSpc>
              <a:spcBef>
                <a:spcPts val="0"/>
              </a:spcBef>
              <a:spcAft>
                <a:spcPts val="0"/>
              </a:spcAft>
              <a:buSzPts val="1600"/>
              <a:buFont typeface="Inter"/>
              <a:buNone/>
              <a:defRPr sz="1600" b="1">
                <a:latin typeface="Inter"/>
                <a:ea typeface="Inter"/>
                <a:cs typeface="Inter"/>
                <a:sym typeface="Inter"/>
              </a:defRPr>
            </a:lvl4pPr>
            <a:lvl5pPr lvl="4" rtl="0">
              <a:lnSpc>
                <a:spcPct val="100000"/>
              </a:lnSpc>
              <a:spcBef>
                <a:spcPts val="0"/>
              </a:spcBef>
              <a:spcAft>
                <a:spcPts val="0"/>
              </a:spcAft>
              <a:buSzPts val="1600"/>
              <a:buFont typeface="Inter"/>
              <a:buNone/>
              <a:defRPr sz="1600" b="1">
                <a:latin typeface="Inter"/>
                <a:ea typeface="Inter"/>
                <a:cs typeface="Inter"/>
                <a:sym typeface="Inter"/>
              </a:defRPr>
            </a:lvl5pPr>
            <a:lvl6pPr lvl="5" rtl="0">
              <a:lnSpc>
                <a:spcPct val="100000"/>
              </a:lnSpc>
              <a:spcBef>
                <a:spcPts val="0"/>
              </a:spcBef>
              <a:spcAft>
                <a:spcPts val="0"/>
              </a:spcAft>
              <a:buSzPts val="1600"/>
              <a:buFont typeface="Inter"/>
              <a:buNone/>
              <a:defRPr sz="1600" b="1">
                <a:latin typeface="Inter"/>
                <a:ea typeface="Inter"/>
                <a:cs typeface="Inter"/>
                <a:sym typeface="Inter"/>
              </a:defRPr>
            </a:lvl6pPr>
            <a:lvl7pPr lvl="6" rtl="0">
              <a:lnSpc>
                <a:spcPct val="100000"/>
              </a:lnSpc>
              <a:spcBef>
                <a:spcPts val="0"/>
              </a:spcBef>
              <a:spcAft>
                <a:spcPts val="0"/>
              </a:spcAft>
              <a:buSzPts val="1600"/>
              <a:buFont typeface="Inter"/>
              <a:buNone/>
              <a:defRPr sz="1600" b="1">
                <a:latin typeface="Inter"/>
                <a:ea typeface="Inter"/>
                <a:cs typeface="Inter"/>
                <a:sym typeface="Inter"/>
              </a:defRPr>
            </a:lvl7pPr>
            <a:lvl8pPr lvl="7" rtl="0">
              <a:lnSpc>
                <a:spcPct val="100000"/>
              </a:lnSpc>
              <a:spcBef>
                <a:spcPts val="0"/>
              </a:spcBef>
              <a:spcAft>
                <a:spcPts val="0"/>
              </a:spcAft>
              <a:buSzPts val="1600"/>
              <a:buFont typeface="Inter"/>
              <a:buNone/>
              <a:defRPr sz="1600" b="1">
                <a:latin typeface="Inter"/>
                <a:ea typeface="Inter"/>
                <a:cs typeface="Inter"/>
                <a:sym typeface="Inter"/>
              </a:defRPr>
            </a:lvl8pPr>
            <a:lvl9pPr lvl="8" rtl="0">
              <a:lnSpc>
                <a:spcPct val="100000"/>
              </a:lnSpc>
              <a:spcBef>
                <a:spcPts val="0"/>
              </a:spcBef>
              <a:spcAft>
                <a:spcPts val="0"/>
              </a:spcAft>
              <a:buSzPts val="1600"/>
              <a:buFont typeface="Inter"/>
              <a:buNone/>
              <a:defRPr sz="1600" b="1">
                <a:latin typeface="Inter"/>
                <a:ea typeface="Inter"/>
                <a:cs typeface="Inter"/>
                <a:sym typeface="Inter"/>
              </a:defRPr>
            </a:lvl9pPr>
          </a:lstStyle>
          <a:p>
            <a:endParaRPr/>
          </a:p>
        </p:txBody>
      </p:sp>
      <p:cxnSp>
        <p:nvCxnSpPr>
          <p:cNvPr id="126" name="Google Shape;126;p17"/>
          <p:cNvCxnSpPr/>
          <p:nvPr/>
        </p:nvCxnSpPr>
        <p:spPr>
          <a:xfrm rot="10800000">
            <a:off x="713225" y="560142"/>
            <a:ext cx="0" cy="3729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Inter SemiBold"/>
              <a:buNone/>
              <a:defRPr sz="2800">
                <a:solidFill>
                  <a:schemeClr val="dk1"/>
                </a:solidFill>
                <a:latin typeface="Inter SemiBold"/>
                <a:ea typeface="Inter SemiBold"/>
                <a:cs typeface="Inter SemiBold"/>
                <a:sym typeface="Inter SemiBold"/>
              </a:defRPr>
            </a:lvl1pPr>
            <a:lvl2pPr lvl="1"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2pPr>
            <a:lvl3pPr lvl="2"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3pPr>
            <a:lvl4pPr lvl="3"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4pPr>
            <a:lvl5pPr lvl="4"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5pPr>
            <a:lvl6pPr lvl="5"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6pPr>
            <a:lvl7pPr lvl="6"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7pPr>
            <a:lvl8pPr lvl="7"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8pPr>
            <a:lvl9pPr lvl="8" rtl="0">
              <a:spcBef>
                <a:spcPts val="0"/>
              </a:spcBef>
              <a:spcAft>
                <a:spcPts val="0"/>
              </a:spcAft>
              <a:buClr>
                <a:schemeClr val="dk1"/>
              </a:buClr>
              <a:buSzPts val="3000"/>
              <a:buFont typeface="Inter SemiBold"/>
              <a:buNone/>
              <a:defRPr sz="3000">
                <a:solidFill>
                  <a:schemeClr val="dk1"/>
                </a:solidFill>
                <a:latin typeface="Inter SemiBold"/>
                <a:ea typeface="Inter SemiBold"/>
                <a:cs typeface="Inter SemiBold"/>
                <a:sym typeface="Inter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6" r:id="rId6"/>
    <p:sldLayoutId id="2147483658" r:id="rId7"/>
    <p:sldLayoutId id="2147483662" r:id="rId8"/>
    <p:sldLayoutId id="2147483663" r:id="rId9"/>
    <p:sldLayoutId id="2147483666" r:id="rId10"/>
    <p:sldLayoutId id="2147483667"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3" Type="http://schemas.openxmlformats.org/officeDocument/2006/relationships/customXml" Target="../ink/ink1.xml"/><Relationship Id="rId21" Type="http://schemas.openxmlformats.org/officeDocument/2006/relationships/image" Target="../media/image17.png"/><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 Type="http://schemas.openxmlformats.org/officeDocument/2006/relationships/notesSlide" Target="../notesSlides/notesSlide10.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png"/><Relationship Id="rId19" Type="http://schemas.openxmlformats.org/officeDocument/2006/relationships/customXml" Target="../ink/ink9.xml"/><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8.svg"/></Relationships>
</file>

<file path=ppt/slides/_rels/slide12.xml.rels><?xml version="1.0" encoding="UTF-8" standalone="yes"?>
<Relationships xmlns="http://schemas.openxmlformats.org/package/2006/relationships"><Relationship Id="rId13" Type="http://schemas.openxmlformats.org/officeDocument/2006/relationships/customXml" Target="../ink/ink14.xml"/><Relationship Id="rId18" Type="http://schemas.openxmlformats.org/officeDocument/2006/relationships/image" Target="../media/image24.png"/><Relationship Id="rId26" Type="http://schemas.openxmlformats.org/officeDocument/2006/relationships/image" Target="../media/image28.png"/><Relationship Id="rId39" Type="http://schemas.openxmlformats.org/officeDocument/2006/relationships/customXml" Target="../ink/ink27.xml"/><Relationship Id="rId21" Type="http://schemas.openxmlformats.org/officeDocument/2006/relationships/customXml" Target="../ink/ink18.xml"/><Relationship Id="rId34" Type="http://schemas.openxmlformats.org/officeDocument/2006/relationships/image" Target="../media/image32.png"/><Relationship Id="rId42" Type="http://schemas.openxmlformats.org/officeDocument/2006/relationships/image" Target="../media/image36.png"/><Relationship Id="rId47" Type="http://schemas.openxmlformats.org/officeDocument/2006/relationships/customXml" Target="../ink/ink31.xml"/><Relationship Id="rId7" Type="http://schemas.openxmlformats.org/officeDocument/2006/relationships/customXml" Target="../ink/ink12.xml"/><Relationship Id="rId2" Type="http://schemas.openxmlformats.org/officeDocument/2006/relationships/notesSlide" Target="../notesSlides/notesSlide11.xml"/><Relationship Id="rId16" Type="http://schemas.openxmlformats.org/officeDocument/2006/relationships/image" Target="../media/image23.png"/><Relationship Id="rId29" Type="http://schemas.openxmlformats.org/officeDocument/2006/relationships/customXml" Target="../ink/ink2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17.png"/><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26.xml"/><Relationship Id="rId40" Type="http://schemas.openxmlformats.org/officeDocument/2006/relationships/image" Target="../media/image35.png"/><Relationship Id="rId45" Type="http://schemas.openxmlformats.org/officeDocument/2006/relationships/customXml" Target="../ink/ink30.xml"/><Relationship Id="rId5" Type="http://schemas.openxmlformats.org/officeDocument/2006/relationships/customXml" Target="../ink/ink11.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9.png"/><Relationship Id="rId36" Type="http://schemas.openxmlformats.org/officeDocument/2006/relationships/image" Target="../media/image33.png"/><Relationship Id="rId10" Type="http://schemas.openxmlformats.org/officeDocument/2006/relationships/image" Target="../media/image11.png"/><Relationship Id="rId19" Type="http://schemas.openxmlformats.org/officeDocument/2006/relationships/customXml" Target="../ink/ink17.xml"/><Relationship Id="rId31" Type="http://schemas.openxmlformats.org/officeDocument/2006/relationships/customXml" Target="../ink/ink23.xml"/><Relationship Id="rId44"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customXml" Target="../ink/ink13.xm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customXml" Target="../ink/ink21.xml"/><Relationship Id="rId30" Type="http://schemas.openxmlformats.org/officeDocument/2006/relationships/image" Target="../media/image30.png"/><Relationship Id="rId35" Type="http://schemas.openxmlformats.org/officeDocument/2006/relationships/customXml" Target="../ink/ink25.xml"/><Relationship Id="rId43" Type="http://schemas.openxmlformats.org/officeDocument/2006/relationships/customXml" Target="../ink/ink29.xml"/><Relationship Id="rId48" Type="http://schemas.openxmlformats.org/officeDocument/2006/relationships/image" Target="../media/image39.png"/><Relationship Id="rId8" Type="http://schemas.openxmlformats.org/officeDocument/2006/relationships/image" Target="../media/image21.png"/><Relationship Id="rId3" Type="http://schemas.openxmlformats.org/officeDocument/2006/relationships/customXml" Target="../ink/ink10.xml"/><Relationship Id="rId12" Type="http://schemas.openxmlformats.org/officeDocument/2006/relationships/image" Target="../media/image18.sv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34.png"/><Relationship Id="rId46" Type="http://schemas.openxmlformats.org/officeDocument/2006/relationships/image" Target="../media/image38.png"/><Relationship Id="rId20" Type="http://schemas.openxmlformats.org/officeDocument/2006/relationships/image" Target="../media/image25.png"/><Relationship Id="rId41" Type="http://schemas.openxmlformats.org/officeDocument/2006/relationships/customXml" Target="../ink/ink28.xml"/></Relationships>
</file>

<file path=ppt/slides/_rels/slide1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3.png"/><Relationship Id="rId26" Type="http://schemas.openxmlformats.org/officeDocument/2006/relationships/image" Target="../media/image28.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42.png"/><Relationship Id="rId42" Type="http://schemas.openxmlformats.org/officeDocument/2006/relationships/image" Target="../media/image46.png"/><Relationship Id="rId7" Type="http://schemas.openxmlformats.org/officeDocument/2006/relationships/customXml" Target="../ink/ink34.xml"/><Relationship Id="rId2" Type="http://schemas.openxmlformats.org/officeDocument/2006/relationships/notesSlide" Target="../notesSlides/notesSlide12.xml"/><Relationship Id="rId16" Type="http://schemas.openxmlformats.org/officeDocument/2006/relationships/image" Target="../media/image22.png"/><Relationship Id="rId29" Type="http://schemas.openxmlformats.org/officeDocument/2006/relationships/customXml" Target="../ink/ink44.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customXml" Target="../ink/ink36.xml"/><Relationship Id="rId24" Type="http://schemas.openxmlformats.org/officeDocument/2006/relationships/image" Target="../media/image27.png"/><Relationship Id="rId32" Type="http://schemas.openxmlformats.org/officeDocument/2006/relationships/image" Target="../media/image39.png"/><Relationship Id="rId37" Type="http://schemas.openxmlformats.org/officeDocument/2006/relationships/customXml" Target="../ink/ink48.xml"/><Relationship Id="rId40" Type="http://schemas.openxmlformats.org/officeDocument/2006/relationships/image" Target="../media/image45.png"/><Relationship Id="rId45" Type="http://schemas.openxmlformats.org/officeDocument/2006/relationships/customXml" Target="../ink/ink52.xml"/><Relationship Id="rId5" Type="http://schemas.openxmlformats.org/officeDocument/2006/relationships/customXml" Target="../ink/ink33.xml"/><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37.png"/><Relationship Id="rId36" Type="http://schemas.openxmlformats.org/officeDocument/2006/relationships/image" Target="../media/image43.png"/><Relationship Id="rId10" Type="http://schemas.openxmlformats.org/officeDocument/2006/relationships/image" Target="../media/image21.png"/><Relationship Id="rId19" Type="http://schemas.openxmlformats.org/officeDocument/2006/relationships/customXml" Target="../ink/ink39.xml"/><Relationship Id="rId31" Type="http://schemas.openxmlformats.org/officeDocument/2006/relationships/customXml" Target="../ink/ink45.xml"/><Relationship Id="rId44"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customXml" Target="../ink/ink35.xml"/><Relationship Id="rId14" Type="http://schemas.openxmlformats.org/officeDocument/2006/relationships/image" Target="../media/image18.svg"/><Relationship Id="rId22" Type="http://schemas.openxmlformats.org/officeDocument/2006/relationships/image" Target="../media/image26.png"/><Relationship Id="rId27" Type="http://schemas.openxmlformats.org/officeDocument/2006/relationships/customXml" Target="../ink/ink43.xml"/><Relationship Id="rId30" Type="http://schemas.openxmlformats.org/officeDocument/2006/relationships/image" Target="../media/image38.png"/><Relationship Id="rId35" Type="http://schemas.openxmlformats.org/officeDocument/2006/relationships/customXml" Target="../ink/ink47.xml"/><Relationship Id="rId43" Type="http://schemas.openxmlformats.org/officeDocument/2006/relationships/customXml" Target="../ink/ink51.xml"/><Relationship Id="rId8" Type="http://schemas.openxmlformats.org/officeDocument/2006/relationships/image" Target="../media/image20.png"/><Relationship Id="rId3" Type="http://schemas.openxmlformats.org/officeDocument/2006/relationships/customXml" Target="../ink/ink32.xml"/><Relationship Id="rId12" Type="http://schemas.openxmlformats.org/officeDocument/2006/relationships/image" Target="../media/image11.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44.png"/><Relationship Id="rId46" Type="http://schemas.openxmlformats.org/officeDocument/2006/relationships/image" Target="../media/image48.png"/><Relationship Id="rId20" Type="http://schemas.openxmlformats.org/officeDocument/2006/relationships/image" Target="../media/image25.png"/><Relationship Id="rId41" Type="http://schemas.openxmlformats.org/officeDocument/2006/relationships/customXml" Target="../ink/ink5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customXml" Target="../ink/ink53.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customXml" Target="../ink/ink54.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117" Type="http://schemas.openxmlformats.org/officeDocument/2006/relationships/customXml" Target="../ink/ink164.xml"/><Relationship Id="rId21" Type="http://schemas.openxmlformats.org/officeDocument/2006/relationships/customXml" Target="../ink/ink68.xml"/><Relationship Id="rId42" Type="http://schemas.openxmlformats.org/officeDocument/2006/relationships/customXml" Target="../ink/ink89.xml"/><Relationship Id="rId63" Type="http://schemas.openxmlformats.org/officeDocument/2006/relationships/customXml" Target="../ink/ink110.xml"/><Relationship Id="rId84" Type="http://schemas.openxmlformats.org/officeDocument/2006/relationships/customXml" Target="../ink/ink131.xml"/><Relationship Id="rId138" Type="http://schemas.openxmlformats.org/officeDocument/2006/relationships/customXml" Target="../ink/ink185.xml"/><Relationship Id="rId159" Type="http://schemas.openxmlformats.org/officeDocument/2006/relationships/customXml" Target="../ink/ink206.xml"/><Relationship Id="rId170" Type="http://schemas.openxmlformats.org/officeDocument/2006/relationships/customXml" Target="../ink/ink217.xml"/><Relationship Id="rId191" Type="http://schemas.openxmlformats.org/officeDocument/2006/relationships/customXml" Target="../ink/ink238.xml"/><Relationship Id="rId205" Type="http://schemas.openxmlformats.org/officeDocument/2006/relationships/customXml" Target="../ink/ink252.xml"/><Relationship Id="rId226" Type="http://schemas.openxmlformats.org/officeDocument/2006/relationships/customXml" Target="../ink/ink273.xml"/><Relationship Id="rId247" Type="http://schemas.openxmlformats.org/officeDocument/2006/relationships/customXml" Target="../ink/ink294.xml"/><Relationship Id="rId107" Type="http://schemas.openxmlformats.org/officeDocument/2006/relationships/customXml" Target="../ink/ink154.xml"/><Relationship Id="rId11" Type="http://schemas.openxmlformats.org/officeDocument/2006/relationships/customXml" Target="../ink/ink59.xml"/><Relationship Id="rId32" Type="http://schemas.openxmlformats.org/officeDocument/2006/relationships/customXml" Target="../ink/ink79.xml"/><Relationship Id="rId53" Type="http://schemas.openxmlformats.org/officeDocument/2006/relationships/customXml" Target="../ink/ink100.xml"/><Relationship Id="rId74" Type="http://schemas.openxmlformats.org/officeDocument/2006/relationships/customXml" Target="../ink/ink121.xml"/><Relationship Id="rId128" Type="http://schemas.openxmlformats.org/officeDocument/2006/relationships/customXml" Target="../ink/ink175.xml"/><Relationship Id="rId149" Type="http://schemas.openxmlformats.org/officeDocument/2006/relationships/customXml" Target="../ink/ink196.xml"/><Relationship Id="rId5" Type="http://schemas.openxmlformats.org/officeDocument/2006/relationships/customXml" Target="../ink/ink56.xml"/><Relationship Id="rId95" Type="http://schemas.openxmlformats.org/officeDocument/2006/relationships/customXml" Target="../ink/ink142.xml"/><Relationship Id="rId160" Type="http://schemas.openxmlformats.org/officeDocument/2006/relationships/customXml" Target="../ink/ink207.xml"/><Relationship Id="rId181" Type="http://schemas.openxmlformats.org/officeDocument/2006/relationships/customXml" Target="../ink/ink228.xml"/><Relationship Id="rId216" Type="http://schemas.openxmlformats.org/officeDocument/2006/relationships/customXml" Target="../ink/ink263.xml"/><Relationship Id="rId237" Type="http://schemas.openxmlformats.org/officeDocument/2006/relationships/customXml" Target="../ink/ink284.xml"/><Relationship Id="rId258" Type="http://schemas.openxmlformats.org/officeDocument/2006/relationships/customXml" Target="../ink/ink305.xml"/><Relationship Id="rId22" Type="http://schemas.openxmlformats.org/officeDocument/2006/relationships/customXml" Target="../ink/ink69.xml"/><Relationship Id="rId43" Type="http://schemas.openxmlformats.org/officeDocument/2006/relationships/customXml" Target="../ink/ink90.xml"/><Relationship Id="rId64" Type="http://schemas.openxmlformats.org/officeDocument/2006/relationships/customXml" Target="../ink/ink111.xml"/><Relationship Id="rId118" Type="http://schemas.openxmlformats.org/officeDocument/2006/relationships/customXml" Target="../ink/ink165.xml"/><Relationship Id="rId139" Type="http://schemas.openxmlformats.org/officeDocument/2006/relationships/customXml" Target="../ink/ink186.xml"/><Relationship Id="rId85" Type="http://schemas.openxmlformats.org/officeDocument/2006/relationships/customXml" Target="../ink/ink132.xml"/><Relationship Id="rId150" Type="http://schemas.openxmlformats.org/officeDocument/2006/relationships/customXml" Target="../ink/ink197.xml"/><Relationship Id="rId171" Type="http://schemas.openxmlformats.org/officeDocument/2006/relationships/customXml" Target="../ink/ink218.xml"/><Relationship Id="rId192" Type="http://schemas.openxmlformats.org/officeDocument/2006/relationships/customXml" Target="../ink/ink239.xml"/><Relationship Id="rId206" Type="http://schemas.openxmlformats.org/officeDocument/2006/relationships/customXml" Target="../ink/ink253.xml"/><Relationship Id="rId227" Type="http://schemas.openxmlformats.org/officeDocument/2006/relationships/customXml" Target="../ink/ink274.xml"/><Relationship Id="rId248" Type="http://schemas.openxmlformats.org/officeDocument/2006/relationships/customXml" Target="../ink/ink295.xml"/><Relationship Id="rId12" Type="http://schemas.openxmlformats.org/officeDocument/2006/relationships/image" Target="../media/image59.png"/><Relationship Id="rId33" Type="http://schemas.openxmlformats.org/officeDocument/2006/relationships/customXml" Target="../ink/ink80.xml"/><Relationship Id="rId108" Type="http://schemas.openxmlformats.org/officeDocument/2006/relationships/customXml" Target="../ink/ink155.xml"/><Relationship Id="rId129" Type="http://schemas.openxmlformats.org/officeDocument/2006/relationships/customXml" Target="../ink/ink176.xml"/><Relationship Id="rId54" Type="http://schemas.openxmlformats.org/officeDocument/2006/relationships/customXml" Target="../ink/ink101.xml"/><Relationship Id="rId75" Type="http://schemas.openxmlformats.org/officeDocument/2006/relationships/customXml" Target="../ink/ink122.xml"/><Relationship Id="rId96" Type="http://schemas.openxmlformats.org/officeDocument/2006/relationships/customXml" Target="../ink/ink143.xml"/><Relationship Id="rId140" Type="http://schemas.openxmlformats.org/officeDocument/2006/relationships/customXml" Target="../ink/ink187.xml"/><Relationship Id="rId161" Type="http://schemas.openxmlformats.org/officeDocument/2006/relationships/customXml" Target="../ink/ink208.xml"/><Relationship Id="rId182" Type="http://schemas.openxmlformats.org/officeDocument/2006/relationships/customXml" Target="../ink/ink229.xml"/><Relationship Id="rId217" Type="http://schemas.openxmlformats.org/officeDocument/2006/relationships/customXml" Target="../ink/ink264.xml"/><Relationship Id="rId6" Type="http://schemas.openxmlformats.org/officeDocument/2006/relationships/image" Target="../media/image56.png"/><Relationship Id="rId238" Type="http://schemas.openxmlformats.org/officeDocument/2006/relationships/customXml" Target="../ink/ink285.xml"/><Relationship Id="rId259" Type="http://schemas.openxmlformats.org/officeDocument/2006/relationships/image" Target="../media/image60.png"/><Relationship Id="rId23" Type="http://schemas.openxmlformats.org/officeDocument/2006/relationships/customXml" Target="../ink/ink70.xml"/><Relationship Id="rId119" Type="http://schemas.openxmlformats.org/officeDocument/2006/relationships/customXml" Target="../ink/ink166.xml"/><Relationship Id="rId44" Type="http://schemas.openxmlformats.org/officeDocument/2006/relationships/customXml" Target="../ink/ink91.xml"/><Relationship Id="rId65" Type="http://schemas.openxmlformats.org/officeDocument/2006/relationships/customXml" Target="../ink/ink112.xml"/><Relationship Id="rId86" Type="http://schemas.openxmlformats.org/officeDocument/2006/relationships/customXml" Target="../ink/ink133.xml"/><Relationship Id="rId130" Type="http://schemas.openxmlformats.org/officeDocument/2006/relationships/customXml" Target="../ink/ink177.xml"/><Relationship Id="rId151" Type="http://schemas.openxmlformats.org/officeDocument/2006/relationships/customXml" Target="../ink/ink198.xml"/><Relationship Id="rId172" Type="http://schemas.openxmlformats.org/officeDocument/2006/relationships/customXml" Target="../ink/ink219.xml"/><Relationship Id="rId193" Type="http://schemas.openxmlformats.org/officeDocument/2006/relationships/customXml" Target="../ink/ink240.xml"/><Relationship Id="rId207" Type="http://schemas.openxmlformats.org/officeDocument/2006/relationships/customXml" Target="../ink/ink254.xml"/><Relationship Id="rId228" Type="http://schemas.openxmlformats.org/officeDocument/2006/relationships/customXml" Target="../ink/ink275.xml"/><Relationship Id="rId249" Type="http://schemas.openxmlformats.org/officeDocument/2006/relationships/customXml" Target="../ink/ink296.xml"/><Relationship Id="rId13" Type="http://schemas.openxmlformats.org/officeDocument/2006/relationships/customXml" Target="../ink/ink60.xml"/><Relationship Id="rId109" Type="http://schemas.openxmlformats.org/officeDocument/2006/relationships/customXml" Target="../ink/ink156.xml"/><Relationship Id="rId34" Type="http://schemas.openxmlformats.org/officeDocument/2006/relationships/customXml" Target="../ink/ink81.xml"/><Relationship Id="rId55" Type="http://schemas.openxmlformats.org/officeDocument/2006/relationships/customXml" Target="../ink/ink102.xml"/><Relationship Id="rId76" Type="http://schemas.openxmlformats.org/officeDocument/2006/relationships/customXml" Target="../ink/ink123.xml"/><Relationship Id="rId97" Type="http://schemas.openxmlformats.org/officeDocument/2006/relationships/customXml" Target="../ink/ink144.xml"/><Relationship Id="rId120" Type="http://schemas.openxmlformats.org/officeDocument/2006/relationships/customXml" Target="../ink/ink167.xml"/><Relationship Id="rId141" Type="http://schemas.openxmlformats.org/officeDocument/2006/relationships/customXml" Target="../ink/ink188.xml"/><Relationship Id="rId7" Type="http://schemas.openxmlformats.org/officeDocument/2006/relationships/customXml" Target="../ink/ink57.xml"/><Relationship Id="rId162" Type="http://schemas.openxmlformats.org/officeDocument/2006/relationships/customXml" Target="../ink/ink209.xml"/><Relationship Id="rId183" Type="http://schemas.openxmlformats.org/officeDocument/2006/relationships/customXml" Target="../ink/ink230.xml"/><Relationship Id="rId218" Type="http://schemas.openxmlformats.org/officeDocument/2006/relationships/customXml" Target="../ink/ink265.xml"/><Relationship Id="rId239" Type="http://schemas.openxmlformats.org/officeDocument/2006/relationships/customXml" Target="../ink/ink286.xml"/><Relationship Id="rId250" Type="http://schemas.openxmlformats.org/officeDocument/2006/relationships/customXml" Target="../ink/ink297.xml"/><Relationship Id="rId24" Type="http://schemas.openxmlformats.org/officeDocument/2006/relationships/customXml" Target="../ink/ink71.xml"/><Relationship Id="rId45" Type="http://schemas.openxmlformats.org/officeDocument/2006/relationships/customXml" Target="../ink/ink92.xml"/><Relationship Id="rId66" Type="http://schemas.openxmlformats.org/officeDocument/2006/relationships/customXml" Target="../ink/ink113.xml"/><Relationship Id="rId87" Type="http://schemas.openxmlformats.org/officeDocument/2006/relationships/customXml" Target="../ink/ink134.xml"/><Relationship Id="rId110" Type="http://schemas.openxmlformats.org/officeDocument/2006/relationships/customXml" Target="../ink/ink157.xml"/><Relationship Id="rId131" Type="http://schemas.openxmlformats.org/officeDocument/2006/relationships/customXml" Target="../ink/ink178.xml"/><Relationship Id="rId152" Type="http://schemas.openxmlformats.org/officeDocument/2006/relationships/customXml" Target="../ink/ink199.xml"/><Relationship Id="rId173" Type="http://schemas.openxmlformats.org/officeDocument/2006/relationships/customXml" Target="../ink/ink220.xml"/><Relationship Id="rId194" Type="http://schemas.openxmlformats.org/officeDocument/2006/relationships/customXml" Target="../ink/ink241.xml"/><Relationship Id="rId208" Type="http://schemas.openxmlformats.org/officeDocument/2006/relationships/customXml" Target="../ink/ink255.xml"/><Relationship Id="rId229" Type="http://schemas.openxmlformats.org/officeDocument/2006/relationships/customXml" Target="../ink/ink276.xml"/><Relationship Id="rId240" Type="http://schemas.openxmlformats.org/officeDocument/2006/relationships/customXml" Target="../ink/ink287.xml"/><Relationship Id="rId14" Type="http://schemas.openxmlformats.org/officeDocument/2006/relationships/customXml" Target="../ink/ink61.xml"/><Relationship Id="rId35" Type="http://schemas.openxmlformats.org/officeDocument/2006/relationships/customXml" Target="../ink/ink82.xml"/><Relationship Id="rId56" Type="http://schemas.openxmlformats.org/officeDocument/2006/relationships/customXml" Target="../ink/ink103.xml"/><Relationship Id="rId77" Type="http://schemas.openxmlformats.org/officeDocument/2006/relationships/customXml" Target="../ink/ink124.xml"/><Relationship Id="rId100" Type="http://schemas.openxmlformats.org/officeDocument/2006/relationships/customXml" Target="../ink/ink147.xml"/><Relationship Id="rId8" Type="http://schemas.openxmlformats.org/officeDocument/2006/relationships/image" Target="../media/image57.png"/><Relationship Id="rId98" Type="http://schemas.openxmlformats.org/officeDocument/2006/relationships/customXml" Target="../ink/ink145.xml"/><Relationship Id="rId121" Type="http://schemas.openxmlformats.org/officeDocument/2006/relationships/customXml" Target="../ink/ink168.xml"/><Relationship Id="rId142" Type="http://schemas.openxmlformats.org/officeDocument/2006/relationships/customXml" Target="../ink/ink189.xml"/><Relationship Id="rId163" Type="http://schemas.openxmlformats.org/officeDocument/2006/relationships/customXml" Target="../ink/ink210.xml"/><Relationship Id="rId184" Type="http://schemas.openxmlformats.org/officeDocument/2006/relationships/customXml" Target="../ink/ink231.xml"/><Relationship Id="rId219" Type="http://schemas.openxmlformats.org/officeDocument/2006/relationships/customXml" Target="../ink/ink266.xml"/><Relationship Id="rId230" Type="http://schemas.openxmlformats.org/officeDocument/2006/relationships/customXml" Target="../ink/ink277.xml"/><Relationship Id="rId251" Type="http://schemas.openxmlformats.org/officeDocument/2006/relationships/customXml" Target="../ink/ink298.xml"/><Relationship Id="rId25" Type="http://schemas.openxmlformats.org/officeDocument/2006/relationships/customXml" Target="../ink/ink72.xml"/><Relationship Id="rId46" Type="http://schemas.openxmlformats.org/officeDocument/2006/relationships/customXml" Target="../ink/ink93.xml"/><Relationship Id="rId67" Type="http://schemas.openxmlformats.org/officeDocument/2006/relationships/customXml" Target="../ink/ink114.xml"/><Relationship Id="rId88" Type="http://schemas.openxmlformats.org/officeDocument/2006/relationships/customXml" Target="../ink/ink135.xml"/><Relationship Id="rId111" Type="http://schemas.openxmlformats.org/officeDocument/2006/relationships/customXml" Target="../ink/ink158.xml"/><Relationship Id="rId132" Type="http://schemas.openxmlformats.org/officeDocument/2006/relationships/customXml" Target="../ink/ink179.xml"/><Relationship Id="rId153" Type="http://schemas.openxmlformats.org/officeDocument/2006/relationships/customXml" Target="../ink/ink200.xml"/><Relationship Id="rId174" Type="http://schemas.openxmlformats.org/officeDocument/2006/relationships/customXml" Target="../ink/ink221.xml"/><Relationship Id="rId195" Type="http://schemas.openxmlformats.org/officeDocument/2006/relationships/customXml" Target="../ink/ink242.xml"/><Relationship Id="rId209" Type="http://schemas.openxmlformats.org/officeDocument/2006/relationships/customXml" Target="../ink/ink256.xml"/><Relationship Id="rId220" Type="http://schemas.openxmlformats.org/officeDocument/2006/relationships/customXml" Target="../ink/ink267.xml"/><Relationship Id="rId241" Type="http://schemas.openxmlformats.org/officeDocument/2006/relationships/customXml" Target="../ink/ink288.xml"/><Relationship Id="rId15" Type="http://schemas.openxmlformats.org/officeDocument/2006/relationships/customXml" Target="../ink/ink62.xml"/><Relationship Id="rId36" Type="http://schemas.openxmlformats.org/officeDocument/2006/relationships/customXml" Target="../ink/ink83.xml"/><Relationship Id="rId57" Type="http://schemas.openxmlformats.org/officeDocument/2006/relationships/customXml" Target="../ink/ink104.xml"/><Relationship Id="rId78" Type="http://schemas.openxmlformats.org/officeDocument/2006/relationships/customXml" Target="../ink/ink125.xml"/><Relationship Id="rId99" Type="http://schemas.openxmlformats.org/officeDocument/2006/relationships/customXml" Target="../ink/ink146.xml"/><Relationship Id="rId101" Type="http://schemas.openxmlformats.org/officeDocument/2006/relationships/customXml" Target="../ink/ink148.xml"/><Relationship Id="rId122" Type="http://schemas.openxmlformats.org/officeDocument/2006/relationships/customXml" Target="../ink/ink169.xml"/><Relationship Id="rId143" Type="http://schemas.openxmlformats.org/officeDocument/2006/relationships/customXml" Target="../ink/ink190.xml"/><Relationship Id="rId164" Type="http://schemas.openxmlformats.org/officeDocument/2006/relationships/customXml" Target="../ink/ink211.xml"/><Relationship Id="rId185" Type="http://schemas.openxmlformats.org/officeDocument/2006/relationships/customXml" Target="../ink/ink232.xml"/><Relationship Id="rId9" Type="http://schemas.openxmlformats.org/officeDocument/2006/relationships/customXml" Target="../ink/ink58.xml"/><Relationship Id="rId210" Type="http://schemas.openxmlformats.org/officeDocument/2006/relationships/customXml" Target="../ink/ink257.xml"/><Relationship Id="rId26" Type="http://schemas.openxmlformats.org/officeDocument/2006/relationships/customXml" Target="../ink/ink73.xml"/><Relationship Id="rId231" Type="http://schemas.openxmlformats.org/officeDocument/2006/relationships/customXml" Target="../ink/ink278.xml"/><Relationship Id="rId252" Type="http://schemas.openxmlformats.org/officeDocument/2006/relationships/customXml" Target="../ink/ink299.xml"/><Relationship Id="rId47" Type="http://schemas.openxmlformats.org/officeDocument/2006/relationships/customXml" Target="../ink/ink94.xml"/><Relationship Id="rId68" Type="http://schemas.openxmlformats.org/officeDocument/2006/relationships/customXml" Target="../ink/ink115.xml"/><Relationship Id="rId89" Type="http://schemas.openxmlformats.org/officeDocument/2006/relationships/customXml" Target="../ink/ink136.xml"/><Relationship Id="rId112" Type="http://schemas.openxmlformats.org/officeDocument/2006/relationships/customXml" Target="../ink/ink159.xml"/><Relationship Id="rId133" Type="http://schemas.openxmlformats.org/officeDocument/2006/relationships/customXml" Target="../ink/ink180.xml"/><Relationship Id="rId154" Type="http://schemas.openxmlformats.org/officeDocument/2006/relationships/customXml" Target="../ink/ink201.xml"/><Relationship Id="rId175" Type="http://schemas.openxmlformats.org/officeDocument/2006/relationships/customXml" Target="../ink/ink222.xml"/><Relationship Id="rId196" Type="http://schemas.openxmlformats.org/officeDocument/2006/relationships/customXml" Target="../ink/ink243.xml"/><Relationship Id="rId200" Type="http://schemas.openxmlformats.org/officeDocument/2006/relationships/customXml" Target="../ink/ink247.xml"/><Relationship Id="rId16" Type="http://schemas.openxmlformats.org/officeDocument/2006/relationships/customXml" Target="../ink/ink63.xml"/><Relationship Id="rId221" Type="http://schemas.openxmlformats.org/officeDocument/2006/relationships/customXml" Target="../ink/ink268.xml"/><Relationship Id="rId242" Type="http://schemas.openxmlformats.org/officeDocument/2006/relationships/customXml" Target="../ink/ink289.xml"/><Relationship Id="rId37" Type="http://schemas.openxmlformats.org/officeDocument/2006/relationships/customXml" Target="../ink/ink84.xml"/><Relationship Id="rId58" Type="http://schemas.openxmlformats.org/officeDocument/2006/relationships/customXml" Target="../ink/ink105.xml"/><Relationship Id="rId79" Type="http://schemas.openxmlformats.org/officeDocument/2006/relationships/customXml" Target="../ink/ink126.xml"/><Relationship Id="rId102" Type="http://schemas.openxmlformats.org/officeDocument/2006/relationships/customXml" Target="../ink/ink149.xml"/><Relationship Id="rId123" Type="http://schemas.openxmlformats.org/officeDocument/2006/relationships/customXml" Target="../ink/ink170.xml"/><Relationship Id="rId144" Type="http://schemas.openxmlformats.org/officeDocument/2006/relationships/customXml" Target="../ink/ink191.xml"/><Relationship Id="rId90" Type="http://schemas.openxmlformats.org/officeDocument/2006/relationships/customXml" Target="../ink/ink137.xml"/><Relationship Id="rId165" Type="http://schemas.openxmlformats.org/officeDocument/2006/relationships/customXml" Target="../ink/ink212.xml"/><Relationship Id="rId186" Type="http://schemas.openxmlformats.org/officeDocument/2006/relationships/customXml" Target="../ink/ink233.xml"/><Relationship Id="rId211" Type="http://schemas.openxmlformats.org/officeDocument/2006/relationships/customXml" Target="../ink/ink258.xml"/><Relationship Id="rId232" Type="http://schemas.openxmlformats.org/officeDocument/2006/relationships/customXml" Target="../ink/ink279.xml"/><Relationship Id="rId253" Type="http://schemas.openxmlformats.org/officeDocument/2006/relationships/customXml" Target="../ink/ink300.xml"/><Relationship Id="rId27" Type="http://schemas.openxmlformats.org/officeDocument/2006/relationships/customXml" Target="../ink/ink74.xml"/><Relationship Id="rId48" Type="http://schemas.openxmlformats.org/officeDocument/2006/relationships/customXml" Target="../ink/ink95.xml"/><Relationship Id="rId69" Type="http://schemas.openxmlformats.org/officeDocument/2006/relationships/customXml" Target="../ink/ink116.xml"/><Relationship Id="rId113" Type="http://schemas.openxmlformats.org/officeDocument/2006/relationships/customXml" Target="../ink/ink160.xml"/><Relationship Id="rId134" Type="http://schemas.openxmlformats.org/officeDocument/2006/relationships/customXml" Target="../ink/ink181.xml"/><Relationship Id="rId80" Type="http://schemas.openxmlformats.org/officeDocument/2006/relationships/customXml" Target="../ink/ink127.xml"/><Relationship Id="rId155" Type="http://schemas.openxmlformats.org/officeDocument/2006/relationships/customXml" Target="../ink/ink202.xml"/><Relationship Id="rId176" Type="http://schemas.openxmlformats.org/officeDocument/2006/relationships/customXml" Target="../ink/ink223.xml"/><Relationship Id="rId197" Type="http://schemas.openxmlformats.org/officeDocument/2006/relationships/customXml" Target="../ink/ink244.xml"/><Relationship Id="rId201" Type="http://schemas.openxmlformats.org/officeDocument/2006/relationships/customXml" Target="../ink/ink248.xml"/><Relationship Id="rId222" Type="http://schemas.openxmlformats.org/officeDocument/2006/relationships/customXml" Target="../ink/ink269.xml"/><Relationship Id="rId243" Type="http://schemas.openxmlformats.org/officeDocument/2006/relationships/customXml" Target="../ink/ink290.xml"/><Relationship Id="rId17" Type="http://schemas.openxmlformats.org/officeDocument/2006/relationships/customXml" Target="../ink/ink64.xml"/><Relationship Id="rId38" Type="http://schemas.openxmlformats.org/officeDocument/2006/relationships/customXml" Target="../ink/ink85.xml"/><Relationship Id="rId59" Type="http://schemas.openxmlformats.org/officeDocument/2006/relationships/customXml" Target="../ink/ink106.xml"/><Relationship Id="rId103" Type="http://schemas.openxmlformats.org/officeDocument/2006/relationships/customXml" Target="../ink/ink150.xml"/><Relationship Id="rId124" Type="http://schemas.openxmlformats.org/officeDocument/2006/relationships/customXml" Target="../ink/ink171.xml"/><Relationship Id="rId70" Type="http://schemas.openxmlformats.org/officeDocument/2006/relationships/customXml" Target="../ink/ink117.xml"/><Relationship Id="rId91" Type="http://schemas.openxmlformats.org/officeDocument/2006/relationships/customXml" Target="../ink/ink138.xml"/><Relationship Id="rId145" Type="http://schemas.openxmlformats.org/officeDocument/2006/relationships/customXml" Target="../ink/ink192.xml"/><Relationship Id="rId166" Type="http://schemas.openxmlformats.org/officeDocument/2006/relationships/customXml" Target="../ink/ink213.xml"/><Relationship Id="rId187" Type="http://schemas.openxmlformats.org/officeDocument/2006/relationships/customXml" Target="../ink/ink234.xml"/><Relationship Id="rId1" Type="http://schemas.openxmlformats.org/officeDocument/2006/relationships/slideLayout" Target="../slideLayouts/slideLayout3.xml"/><Relationship Id="rId212" Type="http://schemas.openxmlformats.org/officeDocument/2006/relationships/customXml" Target="../ink/ink259.xml"/><Relationship Id="rId233" Type="http://schemas.openxmlformats.org/officeDocument/2006/relationships/customXml" Target="../ink/ink280.xml"/><Relationship Id="rId254" Type="http://schemas.openxmlformats.org/officeDocument/2006/relationships/customXml" Target="../ink/ink301.xml"/><Relationship Id="rId28" Type="http://schemas.openxmlformats.org/officeDocument/2006/relationships/customXml" Target="../ink/ink75.xml"/><Relationship Id="rId49" Type="http://schemas.openxmlformats.org/officeDocument/2006/relationships/customXml" Target="../ink/ink96.xml"/><Relationship Id="rId114" Type="http://schemas.openxmlformats.org/officeDocument/2006/relationships/customXml" Target="../ink/ink161.xml"/><Relationship Id="rId60" Type="http://schemas.openxmlformats.org/officeDocument/2006/relationships/customXml" Target="../ink/ink107.xml"/><Relationship Id="rId81" Type="http://schemas.openxmlformats.org/officeDocument/2006/relationships/customXml" Target="../ink/ink128.xml"/><Relationship Id="rId135" Type="http://schemas.openxmlformats.org/officeDocument/2006/relationships/customXml" Target="../ink/ink182.xml"/><Relationship Id="rId156" Type="http://schemas.openxmlformats.org/officeDocument/2006/relationships/customXml" Target="../ink/ink203.xml"/><Relationship Id="rId177" Type="http://schemas.openxmlformats.org/officeDocument/2006/relationships/customXml" Target="../ink/ink224.xml"/><Relationship Id="rId198" Type="http://schemas.openxmlformats.org/officeDocument/2006/relationships/customXml" Target="../ink/ink245.xml"/><Relationship Id="rId202" Type="http://schemas.openxmlformats.org/officeDocument/2006/relationships/customXml" Target="../ink/ink249.xml"/><Relationship Id="rId223" Type="http://schemas.openxmlformats.org/officeDocument/2006/relationships/customXml" Target="../ink/ink270.xml"/><Relationship Id="rId244" Type="http://schemas.openxmlformats.org/officeDocument/2006/relationships/customXml" Target="../ink/ink291.xml"/><Relationship Id="rId18" Type="http://schemas.openxmlformats.org/officeDocument/2006/relationships/customXml" Target="../ink/ink65.xml"/><Relationship Id="rId39" Type="http://schemas.openxmlformats.org/officeDocument/2006/relationships/customXml" Target="../ink/ink86.xml"/><Relationship Id="rId50" Type="http://schemas.openxmlformats.org/officeDocument/2006/relationships/customXml" Target="../ink/ink97.xml"/><Relationship Id="rId104" Type="http://schemas.openxmlformats.org/officeDocument/2006/relationships/customXml" Target="../ink/ink151.xml"/><Relationship Id="rId125" Type="http://schemas.openxmlformats.org/officeDocument/2006/relationships/customXml" Target="../ink/ink172.xml"/><Relationship Id="rId146" Type="http://schemas.openxmlformats.org/officeDocument/2006/relationships/customXml" Target="../ink/ink193.xml"/><Relationship Id="rId167" Type="http://schemas.openxmlformats.org/officeDocument/2006/relationships/customXml" Target="../ink/ink214.xml"/><Relationship Id="rId188" Type="http://schemas.openxmlformats.org/officeDocument/2006/relationships/customXml" Target="../ink/ink235.xml"/><Relationship Id="rId71" Type="http://schemas.openxmlformats.org/officeDocument/2006/relationships/customXml" Target="../ink/ink118.xml"/><Relationship Id="rId92" Type="http://schemas.openxmlformats.org/officeDocument/2006/relationships/customXml" Target="../ink/ink139.xml"/><Relationship Id="rId213" Type="http://schemas.openxmlformats.org/officeDocument/2006/relationships/customXml" Target="../ink/ink260.xml"/><Relationship Id="rId234" Type="http://schemas.openxmlformats.org/officeDocument/2006/relationships/customXml" Target="../ink/ink281.xml"/><Relationship Id="rId2" Type="http://schemas.openxmlformats.org/officeDocument/2006/relationships/notesSlide" Target="../notesSlides/notesSlide23.xml"/><Relationship Id="rId29" Type="http://schemas.openxmlformats.org/officeDocument/2006/relationships/customXml" Target="../ink/ink76.xml"/><Relationship Id="rId255" Type="http://schemas.openxmlformats.org/officeDocument/2006/relationships/customXml" Target="../ink/ink302.xml"/><Relationship Id="rId40" Type="http://schemas.openxmlformats.org/officeDocument/2006/relationships/customXml" Target="../ink/ink87.xml"/><Relationship Id="rId115" Type="http://schemas.openxmlformats.org/officeDocument/2006/relationships/customXml" Target="../ink/ink162.xml"/><Relationship Id="rId136" Type="http://schemas.openxmlformats.org/officeDocument/2006/relationships/customXml" Target="../ink/ink183.xml"/><Relationship Id="rId157" Type="http://schemas.openxmlformats.org/officeDocument/2006/relationships/customXml" Target="../ink/ink204.xml"/><Relationship Id="rId178" Type="http://schemas.openxmlformats.org/officeDocument/2006/relationships/customXml" Target="../ink/ink225.xml"/><Relationship Id="rId61" Type="http://schemas.openxmlformats.org/officeDocument/2006/relationships/customXml" Target="../ink/ink108.xml"/><Relationship Id="rId82" Type="http://schemas.openxmlformats.org/officeDocument/2006/relationships/customXml" Target="../ink/ink129.xml"/><Relationship Id="rId199" Type="http://schemas.openxmlformats.org/officeDocument/2006/relationships/customXml" Target="../ink/ink246.xml"/><Relationship Id="rId203" Type="http://schemas.openxmlformats.org/officeDocument/2006/relationships/customXml" Target="../ink/ink250.xml"/><Relationship Id="rId19" Type="http://schemas.openxmlformats.org/officeDocument/2006/relationships/customXml" Target="../ink/ink66.xml"/><Relationship Id="rId224" Type="http://schemas.openxmlformats.org/officeDocument/2006/relationships/customXml" Target="../ink/ink271.xml"/><Relationship Id="rId245" Type="http://schemas.openxmlformats.org/officeDocument/2006/relationships/customXml" Target="../ink/ink292.xml"/><Relationship Id="rId30" Type="http://schemas.openxmlformats.org/officeDocument/2006/relationships/customXml" Target="../ink/ink77.xml"/><Relationship Id="rId105" Type="http://schemas.openxmlformats.org/officeDocument/2006/relationships/customXml" Target="../ink/ink152.xml"/><Relationship Id="rId126" Type="http://schemas.openxmlformats.org/officeDocument/2006/relationships/customXml" Target="../ink/ink173.xml"/><Relationship Id="rId147" Type="http://schemas.openxmlformats.org/officeDocument/2006/relationships/customXml" Target="../ink/ink194.xml"/><Relationship Id="rId168" Type="http://schemas.openxmlformats.org/officeDocument/2006/relationships/customXml" Target="../ink/ink215.xml"/><Relationship Id="rId51" Type="http://schemas.openxmlformats.org/officeDocument/2006/relationships/customXml" Target="../ink/ink98.xml"/><Relationship Id="rId72" Type="http://schemas.openxmlformats.org/officeDocument/2006/relationships/customXml" Target="../ink/ink119.xml"/><Relationship Id="rId93" Type="http://schemas.openxmlformats.org/officeDocument/2006/relationships/customXml" Target="../ink/ink140.xml"/><Relationship Id="rId189" Type="http://schemas.openxmlformats.org/officeDocument/2006/relationships/customXml" Target="../ink/ink236.xml"/><Relationship Id="rId3" Type="http://schemas.openxmlformats.org/officeDocument/2006/relationships/customXml" Target="../ink/ink55.xml"/><Relationship Id="rId214" Type="http://schemas.openxmlformats.org/officeDocument/2006/relationships/customXml" Target="../ink/ink261.xml"/><Relationship Id="rId235" Type="http://schemas.openxmlformats.org/officeDocument/2006/relationships/customXml" Target="../ink/ink282.xml"/><Relationship Id="rId256" Type="http://schemas.openxmlformats.org/officeDocument/2006/relationships/customXml" Target="../ink/ink303.xml"/><Relationship Id="rId116" Type="http://schemas.openxmlformats.org/officeDocument/2006/relationships/customXml" Target="../ink/ink163.xml"/><Relationship Id="rId137" Type="http://schemas.openxmlformats.org/officeDocument/2006/relationships/customXml" Target="../ink/ink184.xml"/><Relationship Id="rId158" Type="http://schemas.openxmlformats.org/officeDocument/2006/relationships/customXml" Target="../ink/ink205.xml"/><Relationship Id="rId20" Type="http://schemas.openxmlformats.org/officeDocument/2006/relationships/customXml" Target="../ink/ink67.xml"/><Relationship Id="rId41" Type="http://schemas.openxmlformats.org/officeDocument/2006/relationships/customXml" Target="../ink/ink88.xml"/><Relationship Id="rId62" Type="http://schemas.openxmlformats.org/officeDocument/2006/relationships/customXml" Target="../ink/ink109.xml"/><Relationship Id="rId83" Type="http://schemas.openxmlformats.org/officeDocument/2006/relationships/customXml" Target="../ink/ink130.xml"/><Relationship Id="rId179" Type="http://schemas.openxmlformats.org/officeDocument/2006/relationships/customXml" Target="../ink/ink226.xml"/><Relationship Id="rId190" Type="http://schemas.openxmlformats.org/officeDocument/2006/relationships/customXml" Target="../ink/ink237.xml"/><Relationship Id="rId204" Type="http://schemas.openxmlformats.org/officeDocument/2006/relationships/customXml" Target="../ink/ink251.xml"/><Relationship Id="rId225" Type="http://schemas.openxmlformats.org/officeDocument/2006/relationships/customXml" Target="../ink/ink272.xml"/><Relationship Id="rId246" Type="http://schemas.openxmlformats.org/officeDocument/2006/relationships/customXml" Target="../ink/ink293.xml"/><Relationship Id="rId106" Type="http://schemas.openxmlformats.org/officeDocument/2006/relationships/customXml" Target="../ink/ink153.xml"/><Relationship Id="rId127" Type="http://schemas.openxmlformats.org/officeDocument/2006/relationships/customXml" Target="../ink/ink174.xml"/><Relationship Id="rId10" Type="http://schemas.openxmlformats.org/officeDocument/2006/relationships/image" Target="../media/image58.png"/><Relationship Id="rId31" Type="http://schemas.openxmlformats.org/officeDocument/2006/relationships/customXml" Target="../ink/ink78.xml"/><Relationship Id="rId52" Type="http://schemas.openxmlformats.org/officeDocument/2006/relationships/customXml" Target="../ink/ink99.xml"/><Relationship Id="rId73" Type="http://schemas.openxmlformats.org/officeDocument/2006/relationships/customXml" Target="../ink/ink120.xml"/><Relationship Id="rId94" Type="http://schemas.openxmlformats.org/officeDocument/2006/relationships/customXml" Target="../ink/ink141.xml"/><Relationship Id="rId148" Type="http://schemas.openxmlformats.org/officeDocument/2006/relationships/customXml" Target="../ink/ink195.xml"/><Relationship Id="rId169" Type="http://schemas.openxmlformats.org/officeDocument/2006/relationships/customXml" Target="../ink/ink216.xml"/><Relationship Id="rId4" Type="http://schemas.openxmlformats.org/officeDocument/2006/relationships/image" Target="../media/image55.png"/><Relationship Id="rId180" Type="http://schemas.openxmlformats.org/officeDocument/2006/relationships/customXml" Target="../ink/ink227.xml"/><Relationship Id="rId215" Type="http://schemas.openxmlformats.org/officeDocument/2006/relationships/customXml" Target="../ink/ink262.xml"/><Relationship Id="rId236" Type="http://schemas.openxmlformats.org/officeDocument/2006/relationships/customXml" Target="../ink/ink283.xml"/><Relationship Id="rId257" Type="http://schemas.openxmlformats.org/officeDocument/2006/relationships/customXml" Target="../ink/ink304.xml"/></Relationships>
</file>

<file path=ppt/slides/_rels/slide25.xml.rels><?xml version="1.0" encoding="UTF-8" standalone="yes"?>
<Relationships xmlns="http://schemas.openxmlformats.org/package/2006/relationships"><Relationship Id="rId117" Type="http://schemas.openxmlformats.org/officeDocument/2006/relationships/customXml" Target="../ink/ink415.xml"/><Relationship Id="rId21" Type="http://schemas.openxmlformats.org/officeDocument/2006/relationships/customXml" Target="../ink/ink319.xml"/><Relationship Id="rId63" Type="http://schemas.openxmlformats.org/officeDocument/2006/relationships/customXml" Target="../ink/ink361.xml"/><Relationship Id="rId159" Type="http://schemas.openxmlformats.org/officeDocument/2006/relationships/customXml" Target="../ink/ink457.xml"/><Relationship Id="rId170" Type="http://schemas.openxmlformats.org/officeDocument/2006/relationships/customXml" Target="../ink/ink468.xml"/><Relationship Id="rId191" Type="http://schemas.openxmlformats.org/officeDocument/2006/relationships/customXml" Target="../ink/ink489.xml"/><Relationship Id="rId205" Type="http://schemas.openxmlformats.org/officeDocument/2006/relationships/customXml" Target="../ink/ink503.xml"/><Relationship Id="rId226" Type="http://schemas.openxmlformats.org/officeDocument/2006/relationships/customXml" Target="../ink/ink524.xml"/><Relationship Id="rId247" Type="http://schemas.openxmlformats.org/officeDocument/2006/relationships/customXml" Target="../ink/ink545.xml"/><Relationship Id="rId107" Type="http://schemas.openxmlformats.org/officeDocument/2006/relationships/customXml" Target="../ink/ink405.xml"/><Relationship Id="rId11" Type="http://schemas.openxmlformats.org/officeDocument/2006/relationships/customXml" Target="../ink/ink310.xml"/><Relationship Id="rId32" Type="http://schemas.openxmlformats.org/officeDocument/2006/relationships/customXml" Target="../ink/ink330.xml"/><Relationship Id="rId53" Type="http://schemas.openxmlformats.org/officeDocument/2006/relationships/customXml" Target="../ink/ink351.xml"/><Relationship Id="rId74" Type="http://schemas.openxmlformats.org/officeDocument/2006/relationships/customXml" Target="../ink/ink372.xml"/><Relationship Id="rId128" Type="http://schemas.openxmlformats.org/officeDocument/2006/relationships/customXml" Target="../ink/ink426.xml"/><Relationship Id="rId149" Type="http://schemas.openxmlformats.org/officeDocument/2006/relationships/customXml" Target="../ink/ink447.xml"/><Relationship Id="rId5" Type="http://schemas.openxmlformats.org/officeDocument/2006/relationships/customXml" Target="../ink/ink307.xml"/><Relationship Id="rId95" Type="http://schemas.openxmlformats.org/officeDocument/2006/relationships/customXml" Target="../ink/ink393.xml"/><Relationship Id="rId160" Type="http://schemas.openxmlformats.org/officeDocument/2006/relationships/customXml" Target="../ink/ink458.xml"/><Relationship Id="rId181" Type="http://schemas.openxmlformats.org/officeDocument/2006/relationships/customXml" Target="../ink/ink479.xml"/><Relationship Id="rId216" Type="http://schemas.openxmlformats.org/officeDocument/2006/relationships/customXml" Target="../ink/ink514.xml"/><Relationship Id="rId237" Type="http://schemas.openxmlformats.org/officeDocument/2006/relationships/customXml" Target="../ink/ink535.xml"/><Relationship Id="rId258" Type="http://schemas.openxmlformats.org/officeDocument/2006/relationships/customXml" Target="../ink/ink556.xml"/><Relationship Id="rId22" Type="http://schemas.openxmlformats.org/officeDocument/2006/relationships/customXml" Target="../ink/ink320.xml"/><Relationship Id="rId43" Type="http://schemas.openxmlformats.org/officeDocument/2006/relationships/customXml" Target="../ink/ink341.xml"/><Relationship Id="rId64" Type="http://schemas.openxmlformats.org/officeDocument/2006/relationships/customXml" Target="../ink/ink362.xml"/><Relationship Id="rId118" Type="http://schemas.openxmlformats.org/officeDocument/2006/relationships/customXml" Target="../ink/ink416.xml"/><Relationship Id="rId139" Type="http://schemas.openxmlformats.org/officeDocument/2006/relationships/customXml" Target="../ink/ink437.xml"/><Relationship Id="rId85" Type="http://schemas.openxmlformats.org/officeDocument/2006/relationships/customXml" Target="../ink/ink383.xml"/><Relationship Id="rId150" Type="http://schemas.openxmlformats.org/officeDocument/2006/relationships/customXml" Target="../ink/ink448.xml"/><Relationship Id="rId171" Type="http://schemas.openxmlformats.org/officeDocument/2006/relationships/customXml" Target="../ink/ink469.xml"/><Relationship Id="rId192" Type="http://schemas.openxmlformats.org/officeDocument/2006/relationships/customXml" Target="../ink/ink490.xml"/><Relationship Id="rId206" Type="http://schemas.openxmlformats.org/officeDocument/2006/relationships/customXml" Target="../ink/ink504.xml"/><Relationship Id="rId227" Type="http://schemas.openxmlformats.org/officeDocument/2006/relationships/customXml" Target="../ink/ink525.xml"/><Relationship Id="rId248" Type="http://schemas.openxmlformats.org/officeDocument/2006/relationships/customXml" Target="../ink/ink546.xml"/><Relationship Id="rId12" Type="http://schemas.openxmlformats.org/officeDocument/2006/relationships/image" Target="../media/image65.png"/><Relationship Id="rId33" Type="http://schemas.openxmlformats.org/officeDocument/2006/relationships/customXml" Target="../ink/ink331.xml"/><Relationship Id="rId108" Type="http://schemas.openxmlformats.org/officeDocument/2006/relationships/customXml" Target="../ink/ink406.xml"/><Relationship Id="rId129" Type="http://schemas.openxmlformats.org/officeDocument/2006/relationships/customXml" Target="../ink/ink427.xml"/><Relationship Id="rId54" Type="http://schemas.openxmlformats.org/officeDocument/2006/relationships/customXml" Target="../ink/ink352.xml"/><Relationship Id="rId75" Type="http://schemas.openxmlformats.org/officeDocument/2006/relationships/customXml" Target="../ink/ink373.xml"/><Relationship Id="rId96" Type="http://schemas.openxmlformats.org/officeDocument/2006/relationships/customXml" Target="../ink/ink394.xml"/><Relationship Id="rId140" Type="http://schemas.openxmlformats.org/officeDocument/2006/relationships/customXml" Target="../ink/ink438.xml"/><Relationship Id="rId161" Type="http://schemas.openxmlformats.org/officeDocument/2006/relationships/customXml" Target="../ink/ink459.xml"/><Relationship Id="rId182" Type="http://schemas.openxmlformats.org/officeDocument/2006/relationships/customXml" Target="../ink/ink480.xml"/><Relationship Id="rId217" Type="http://schemas.openxmlformats.org/officeDocument/2006/relationships/customXml" Target="../ink/ink515.xml"/><Relationship Id="rId6" Type="http://schemas.openxmlformats.org/officeDocument/2006/relationships/image" Target="../media/image62.png"/><Relationship Id="rId238" Type="http://schemas.openxmlformats.org/officeDocument/2006/relationships/customXml" Target="../ink/ink536.xml"/><Relationship Id="rId259" Type="http://schemas.openxmlformats.org/officeDocument/2006/relationships/image" Target="../media/image66.png"/><Relationship Id="rId23" Type="http://schemas.openxmlformats.org/officeDocument/2006/relationships/customXml" Target="../ink/ink321.xml"/><Relationship Id="rId119" Type="http://schemas.openxmlformats.org/officeDocument/2006/relationships/customXml" Target="../ink/ink417.xml"/><Relationship Id="rId44" Type="http://schemas.openxmlformats.org/officeDocument/2006/relationships/customXml" Target="../ink/ink342.xml"/><Relationship Id="rId65" Type="http://schemas.openxmlformats.org/officeDocument/2006/relationships/customXml" Target="../ink/ink363.xml"/><Relationship Id="rId86" Type="http://schemas.openxmlformats.org/officeDocument/2006/relationships/customXml" Target="../ink/ink384.xml"/><Relationship Id="rId130" Type="http://schemas.openxmlformats.org/officeDocument/2006/relationships/customXml" Target="../ink/ink428.xml"/><Relationship Id="rId151" Type="http://schemas.openxmlformats.org/officeDocument/2006/relationships/customXml" Target="../ink/ink449.xml"/><Relationship Id="rId172" Type="http://schemas.openxmlformats.org/officeDocument/2006/relationships/customXml" Target="../ink/ink470.xml"/><Relationship Id="rId193" Type="http://schemas.openxmlformats.org/officeDocument/2006/relationships/customXml" Target="../ink/ink491.xml"/><Relationship Id="rId207" Type="http://schemas.openxmlformats.org/officeDocument/2006/relationships/customXml" Target="../ink/ink505.xml"/><Relationship Id="rId228" Type="http://schemas.openxmlformats.org/officeDocument/2006/relationships/customXml" Target="../ink/ink526.xml"/><Relationship Id="rId249" Type="http://schemas.openxmlformats.org/officeDocument/2006/relationships/customXml" Target="../ink/ink547.xml"/><Relationship Id="rId13" Type="http://schemas.openxmlformats.org/officeDocument/2006/relationships/customXml" Target="../ink/ink311.xml"/><Relationship Id="rId109" Type="http://schemas.openxmlformats.org/officeDocument/2006/relationships/customXml" Target="../ink/ink407.xml"/><Relationship Id="rId260" Type="http://schemas.openxmlformats.org/officeDocument/2006/relationships/customXml" Target="../ink/ink557.xml"/><Relationship Id="rId34" Type="http://schemas.openxmlformats.org/officeDocument/2006/relationships/customXml" Target="../ink/ink332.xml"/><Relationship Id="rId55" Type="http://schemas.openxmlformats.org/officeDocument/2006/relationships/customXml" Target="../ink/ink353.xml"/><Relationship Id="rId76" Type="http://schemas.openxmlformats.org/officeDocument/2006/relationships/customXml" Target="../ink/ink374.xml"/><Relationship Id="rId97" Type="http://schemas.openxmlformats.org/officeDocument/2006/relationships/customXml" Target="../ink/ink395.xml"/><Relationship Id="rId120" Type="http://schemas.openxmlformats.org/officeDocument/2006/relationships/customXml" Target="../ink/ink418.xml"/><Relationship Id="rId141" Type="http://schemas.openxmlformats.org/officeDocument/2006/relationships/customXml" Target="../ink/ink439.xml"/><Relationship Id="rId7" Type="http://schemas.openxmlformats.org/officeDocument/2006/relationships/customXml" Target="../ink/ink308.xml"/><Relationship Id="rId162" Type="http://schemas.openxmlformats.org/officeDocument/2006/relationships/customXml" Target="../ink/ink460.xml"/><Relationship Id="rId183" Type="http://schemas.openxmlformats.org/officeDocument/2006/relationships/customXml" Target="../ink/ink481.xml"/><Relationship Id="rId218" Type="http://schemas.openxmlformats.org/officeDocument/2006/relationships/customXml" Target="../ink/ink516.xml"/><Relationship Id="rId239" Type="http://schemas.openxmlformats.org/officeDocument/2006/relationships/customXml" Target="../ink/ink537.xml"/><Relationship Id="rId250" Type="http://schemas.openxmlformats.org/officeDocument/2006/relationships/customXml" Target="../ink/ink548.xml"/><Relationship Id="rId24" Type="http://schemas.openxmlformats.org/officeDocument/2006/relationships/customXml" Target="../ink/ink322.xml"/><Relationship Id="rId45" Type="http://schemas.openxmlformats.org/officeDocument/2006/relationships/customXml" Target="../ink/ink343.xml"/><Relationship Id="rId66" Type="http://schemas.openxmlformats.org/officeDocument/2006/relationships/customXml" Target="../ink/ink364.xml"/><Relationship Id="rId87" Type="http://schemas.openxmlformats.org/officeDocument/2006/relationships/customXml" Target="../ink/ink385.xml"/><Relationship Id="rId110" Type="http://schemas.openxmlformats.org/officeDocument/2006/relationships/customXml" Target="../ink/ink408.xml"/><Relationship Id="rId131" Type="http://schemas.openxmlformats.org/officeDocument/2006/relationships/customXml" Target="../ink/ink429.xml"/><Relationship Id="rId152" Type="http://schemas.openxmlformats.org/officeDocument/2006/relationships/customXml" Target="../ink/ink450.xml"/><Relationship Id="rId173" Type="http://schemas.openxmlformats.org/officeDocument/2006/relationships/customXml" Target="../ink/ink471.xml"/><Relationship Id="rId194" Type="http://schemas.openxmlformats.org/officeDocument/2006/relationships/customXml" Target="../ink/ink492.xml"/><Relationship Id="rId208" Type="http://schemas.openxmlformats.org/officeDocument/2006/relationships/customXml" Target="../ink/ink506.xml"/><Relationship Id="rId229" Type="http://schemas.openxmlformats.org/officeDocument/2006/relationships/customXml" Target="../ink/ink527.xml"/><Relationship Id="rId240" Type="http://schemas.openxmlformats.org/officeDocument/2006/relationships/customXml" Target="../ink/ink538.xml"/><Relationship Id="rId261" Type="http://schemas.openxmlformats.org/officeDocument/2006/relationships/image" Target="../media/image67.png"/><Relationship Id="rId14" Type="http://schemas.openxmlformats.org/officeDocument/2006/relationships/customXml" Target="../ink/ink312.xml"/><Relationship Id="rId35" Type="http://schemas.openxmlformats.org/officeDocument/2006/relationships/customXml" Target="../ink/ink333.xml"/><Relationship Id="rId56" Type="http://schemas.openxmlformats.org/officeDocument/2006/relationships/customXml" Target="../ink/ink354.xml"/><Relationship Id="rId77" Type="http://schemas.openxmlformats.org/officeDocument/2006/relationships/customXml" Target="../ink/ink375.xml"/><Relationship Id="rId100" Type="http://schemas.openxmlformats.org/officeDocument/2006/relationships/customXml" Target="../ink/ink398.xml"/><Relationship Id="rId8" Type="http://schemas.openxmlformats.org/officeDocument/2006/relationships/image" Target="../media/image63.png"/><Relationship Id="rId98" Type="http://schemas.openxmlformats.org/officeDocument/2006/relationships/customXml" Target="../ink/ink396.xml"/><Relationship Id="rId121" Type="http://schemas.openxmlformats.org/officeDocument/2006/relationships/customXml" Target="../ink/ink419.xml"/><Relationship Id="rId142" Type="http://schemas.openxmlformats.org/officeDocument/2006/relationships/customXml" Target="../ink/ink440.xml"/><Relationship Id="rId163" Type="http://schemas.openxmlformats.org/officeDocument/2006/relationships/customXml" Target="../ink/ink461.xml"/><Relationship Id="rId184" Type="http://schemas.openxmlformats.org/officeDocument/2006/relationships/customXml" Target="../ink/ink482.xml"/><Relationship Id="rId219" Type="http://schemas.openxmlformats.org/officeDocument/2006/relationships/customXml" Target="../ink/ink517.xml"/><Relationship Id="rId230" Type="http://schemas.openxmlformats.org/officeDocument/2006/relationships/customXml" Target="../ink/ink528.xml"/><Relationship Id="rId251" Type="http://schemas.openxmlformats.org/officeDocument/2006/relationships/customXml" Target="../ink/ink549.xml"/><Relationship Id="rId25" Type="http://schemas.openxmlformats.org/officeDocument/2006/relationships/customXml" Target="../ink/ink323.xml"/><Relationship Id="rId46" Type="http://schemas.openxmlformats.org/officeDocument/2006/relationships/customXml" Target="../ink/ink344.xml"/><Relationship Id="rId67" Type="http://schemas.openxmlformats.org/officeDocument/2006/relationships/customXml" Target="../ink/ink365.xml"/><Relationship Id="rId88" Type="http://schemas.openxmlformats.org/officeDocument/2006/relationships/customXml" Target="../ink/ink386.xml"/><Relationship Id="rId111" Type="http://schemas.openxmlformats.org/officeDocument/2006/relationships/customXml" Target="../ink/ink409.xml"/><Relationship Id="rId132" Type="http://schemas.openxmlformats.org/officeDocument/2006/relationships/customXml" Target="../ink/ink430.xml"/><Relationship Id="rId153" Type="http://schemas.openxmlformats.org/officeDocument/2006/relationships/customXml" Target="../ink/ink451.xml"/><Relationship Id="rId174" Type="http://schemas.openxmlformats.org/officeDocument/2006/relationships/customXml" Target="../ink/ink472.xml"/><Relationship Id="rId195" Type="http://schemas.openxmlformats.org/officeDocument/2006/relationships/customXml" Target="../ink/ink493.xml"/><Relationship Id="rId209" Type="http://schemas.openxmlformats.org/officeDocument/2006/relationships/customXml" Target="../ink/ink507.xml"/><Relationship Id="rId220" Type="http://schemas.openxmlformats.org/officeDocument/2006/relationships/customXml" Target="../ink/ink518.xml"/><Relationship Id="rId241" Type="http://schemas.openxmlformats.org/officeDocument/2006/relationships/customXml" Target="../ink/ink539.xml"/><Relationship Id="rId15" Type="http://schemas.openxmlformats.org/officeDocument/2006/relationships/customXml" Target="../ink/ink313.xml"/><Relationship Id="rId36" Type="http://schemas.openxmlformats.org/officeDocument/2006/relationships/customXml" Target="../ink/ink334.xml"/><Relationship Id="rId57" Type="http://schemas.openxmlformats.org/officeDocument/2006/relationships/customXml" Target="../ink/ink355.xml"/><Relationship Id="rId262" Type="http://schemas.openxmlformats.org/officeDocument/2006/relationships/customXml" Target="../ink/ink558.xml"/><Relationship Id="rId78" Type="http://schemas.openxmlformats.org/officeDocument/2006/relationships/customXml" Target="../ink/ink376.xml"/><Relationship Id="rId99" Type="http://schemas.openxmlformats.org/officeDocument/2006/relationships/customXml" Target="../ink/ink397.xml"/><Relationship Id="rId101" Type="http://schemas.openxmlformats.org/officeDocument/2006/relationships/customXml" Target="../ink/ink399.xml"/><Relationship Id="rId122" Type="http://schemas.openxmlformats.org/officeDocument/2006/relationships/customXml" Target="../ink/ink420.xml"/><Relationship Id="rId143" Type="http://schemas.openxmlformats.org/officeDocument/2006/relationships/customXml" Target="../ink/ink441.xml"/><Relationship Id="rId164" Type="http://schemas.openxmlformats.org/officeDocument/2006/relationships/customXml" Target="../ink/ink462.xml"/><Relationship Id="rId185" Type="http://schemas.openxmlformats.org/officeDocument/2006/relationships/customXml" Target="../ink/ink483.xml"/><Relationship Id="rId9" Type="http://schemas.openxmlformats.org/officeDocument/2006/relationships/customXml" Target="../ink/ink309.xml"/><Relationship Id="rId210" Type="http://schemas.openxmlformats.org/officeDocument/2006/relationships/customXml" Target="../ink/ink508.xml"/><Relationship Id="rId26" Type="http://schemas.openxmlformats.org/officeDocument/2006/relationships/customXml" Target="../ink/ink324.xml"/><Relationship Id="rId231" Type="http://schemas.openxmlformats.org/officeDocument/2006/relationships/customXml" Target="../ink/ink529.xml"/><Relationship Id="rId252" Type="http://schemas.openxmlformats.org/officeDocument/2006/relationships/customXml" Target="../ink/ink550.xml"/><Relationship Id="rId47" Type="http://schemas.openxmlformats.org/officeDocument/2006/relationships/customXml" Target="../ink/ink345.xml"/><Relationship Id="rId68" Type="http://schemas.openxmlformats.org/officeDocument/2006/relationships/customXml" Target="../ink/ink366.xml"/><Relationship Id="rId89" Type="http://schemas.openxmlformats.org/officeDocument/2006/relationships/customXml" Target="../ink/ink387.xml"/><Relationship Id="rId112" Type="http://schemas.openxmlformats.org/officeDocument/2006/relationships/customXml" Target="../ink/ink410.xml"/><Relationship Id="rId133" Type="http://schemas.openxmlformats.org/officeDocument/2006/relationships/customXml" Target="../ink/ink431.xml"/><Relationship Id="rId154" Type="http://schemas.openxmlformats.org/officeDocument/2006/relationships/customXml" Target="../ink/ink452.xml"/><Relationship Id="rId175" Type="http://schemas.openxmlformats.org/officeDocument/2006/relationships/customXml" Target="../ink/ink473.xml"/><Relationship Id="rId196" Type="http://schemas.openxmlformats.org/officeDocument/2006/relationships/customXml" Target="../ink/ink494.xml"/><Relationship Id="rId200" Type="http://schemas.openxmlformats.org/officeDocument/2006/relationships/customXml" Target="../ink/ink498.xml"/><Relationship Id="rId16" Type="http://schemas.openxmlformats.org/officeDocument/2006/relationships/customXml" Target="../ink/ink314.xml"/><Relationship Id="rId221" Type="http://schemas.openxmlformats.org/officeDocument/2006/relationships/customXml" Target="../ink/ink519.xml"/><Relationship Id="rId242" Type="http://schemas.openxmlformats.org/officeDocument/2006/relationships/customXml" Target="../ink/ink540.xml"/><Relationship Id="rId263" Type="http://schemas.openxmlformats.org/officeDocument/2006/relationships/image" Target="../media/image68.png"/><Relationship Id="rId37" Type="http://schemas.openxmlformats.org/officeDocument/2006/relationships/customXml" Target="../ink/ink335.xml"/><Relationship Id="rId58" Type="http://schemas.openxmlformats.org/officeDocument/2006/relationships/customXml" Target="../ink/ink356.xml"/><Relationship Id="rId79" Type="http://schemas.openxmlformats.org/officeDocument/2006/relationships/customXml" Target="../ink/ink377.xml"/><Relationship Id="rId102" Type="http://schemas.openxmlformats.org/officeDocument/2006/relationships/customXml" Target="../ink/ink400.xml"/><Relationship Id="rId123" Type="http://schemas.openxmlformats.org/officeDocument/2006/relationships/customXml" Target="../ink/ink421.xml"/><Relationship Id="rId144" Type="http://schemas.openxmlformats.org/officeDocument/2006/relationships/customXml" Target="../ink/ink442.xml"/><Relationship Id="rId90" Type="http://schemas.openxmlformats.org/officeDocument/2006/relationships/customXml" Target="../ink/ink388.xml"/><Relationship Id="rId165" Type="http://schemas.openxmlformats.org/officeDocument/2006/relationships/customXml" Target="../ink/ink463.xml"/><Relationship Id="rId186" Type="http://schemas.openxmlformats.org/officeDocument/2006/relationships/customXml" Target="../ink/ink484.xml"/><Relationship Id="rId211" Type="http://schemas.openxmlformats.org/officeDocument/2006/relationships/customXml" Target="../ink/ink509.xml"/><Relationship Id="rId232" Type="http://schemas.openxmlformats.org/officeDocument/2006/relationships/customXml" Target="../ink/ink530.xml"/><Relationship Id="rId253" Type="http://schemas.openxmlformats.org/officeDocument/2006/relationships/customXml" Target="../ink/ink551.xml"/><Relationship Id="rId27" Type="http://schemas.openxmlformats.org/officeDocument/2006/relationships/customXml" Target="../ink/ink325.xml"/><Relationship Id="rId48" Type="http://schemas.openxmlformats.org/officeDocument/2006/relationships/customXml" Target="../ink/ink346.xml"/><Relationship Id="rId69" Type="http://schemas.openxmlformats.org/officeDocument/2006/relationships/customXml" Target="../ink/ink367.xml"/><Relationship Id="rId113" Type="http://schemas.openxmlformats.org/officeDocument/2006/relationships/customXml" Target="../ink/ink411.xml"/><Relationship Id="rId134" Type="http://schemas.openxmlformats.org/officeDocument/2006/relationships/customXml" Target="../ink/ink432.xml"/><Relationship Id="rId80" Type="http://schemas.openxmlformats.org/officeDocument/2006/relationships/customXml" Target="../ink/ink378.xml"/><Relationship Id="rId155" Type="http://schemas.openxmlformats.org/officeDocument/2006/relationships/customXml" Target="../ink/ink453.xml"/><Relationship Id="rId176" Type="http://schemas.openxmlformats.org/officeDocument/2006/relationships/customXml" Target="../ink/ink474.xml"/><Relationship Id="rId197" Type="http://schemas.openxmlformats.org/officeDocument/2006/relationships/customXml" Target="../ink/ink495.xml"/><Relationship Id="rId201" Type="http://schemas.openxmlformats.org/officeDocument/2006/relationships/customXml" Target="../ink/ink499.xml"/><Relationship Id="rId222" Type="http://schemas.openxmlformats.org/officeDocument/2006/relationships/customXml" Target="../ink/ink520.xml"/><Relationship Id="rId243" Type="http://schemas.openxmlformats.org/officeDocument/2006/relationships/customXml" Target="../ink/ink541.xml"/><Relationship Id="rId17" Type="http://schemas.openxmlformats.org/officeDocument/2006/relationships/customXml" Target="../ink/ink315.xml"/><Relationship Id="rId38" Type="http://schemas.openxmlformats.org/officeDocument/2006/relationships/customXml" Target="../ink/ink336.xml"/><Relationship Id="rId59" Type="http://schemas.openxmlformats.org/officeDocument/2006/relationships/customXml" Target="../ink/ink357.xml"/><Relationship Id="rId103" Type="http://schemas.openxmlformats.org/officeDocument/2006/relationships/customXml" Target="../ink/ink401.xml"/><Relationship Id="rId124" Type="http://schemas.openxmlformats.org/officeDocument/2006/relationships/customXml" Target="../ink/ink422.xml"/><Relationship Id="rId70" Type="http://schemas.openxmlformats.org/officeDocument/2006/relationships/customXml" Target="../ink/ink368.xml"/><Relationship Id="rId91" Type="http://schemas.openxmlformats.org/officeDocument/2006/relationships/customXml" Target="../ink/ink389.xml"/><Relationship Id="rId145" Type="http://schemas.openxmlformats.org/officeDocument/2006/relationships/customXml" Target="../ink/ink443.xml"/><Relationship Id="rId166" Type="http://schemas.openxmlformats.org/officeDocument/2006/relationships/customXml" Target="../ink/ink464.xml"/><Relationship Id="rId187" Type="http://schemas.openxmlformats.org/officeDocument/2006/relationships/customXml" Target="../ink/ink485.xml"/><Relationship Id="rId1" Type="http://schemas.openxmlformats.org/officeDocument/2006/relationships/slideLayout" Target="../slideLayouts/slideLayout3.xml"/><Relationship Id="rId212" Type="http://schemas.openxmlformats.org/officeDocument/2006/relationships/customXml" Target="../ink/ink510.xml"/><Relationship Id="rId233" Type="http://schemas.openxmlformats.org/officeDocument/2006/relationships/customXml" Target="../ink/ink531.xml"/><Relationship Id="rId254" Type="http://schemas.openxmlformats.org/officeDocument/2006/relationships/customXml" Target="../ink/ink552.xml"/><Relationship Id="rId28" Type="http://schemas.openxmlformats.org/officeDocument/2006/relationships/customXml" Target="../ink/ink326.xml"/><Relationship Id="rId49" Type="http://schemas.openxmlformats.org/officeDocument/2006/relationships/customXml" Target="../ink/ink347.xml"/><Relationship Id="rId114" Type="http://schemas.openxmlformats.org/officeDocument/2006/relationships/customXml" Target="../ink/ink412.xml"/><Relationship Id="rId60" Type="http://schemas.openxmlformats.org/officeDocument/2006/relationships/customXml" Target="../ink/ink358.xml"/><Relationship Id="rId81" Type="http://schemas.openxmlformats.org/officeDocument/2006/relationships/customXml" Target="../ink/ink379.xml"/><Relationship Id="rId135" Type="http://schemas.openxmlformats.org/officeDocument/2006/relationships/customXml" Target="../ink/ink433.xml"/><Relationship Id="rId156" Type="http://schemas.openxmlformats.org/officeDocument/2006/relationships/customXml" Target="../ink/ink454.xml"/><Relationship Id="rId177" Type="http://schemas.openxmlformats.org/officeDocument/2006/relationships/customXml" Target="../ink/ink475.xml"/><Relationship Id="rId198" Type="http://schemas.openxmlformats.org/officeDocument/2006/relationships/customXml" Target="../ink/ink496.xml"/><Relationship Id="rId202" Type="http://schemas.openxmlformats.org/officeDocument/2006/relationships/customXml" Target="../ink/ink500.xml"/><Relationship Id="rId223" Type="http://schemas.openxmlformats.org/officeDocument/2006/relationships/customXml" Target="../ink/ink521.xml"/><Relationship Id="rId244" Type="http://schemas.openxmlformats.org/officeDocument/2006/relationships/customXml" Target="../ink/ink542.xml"/><Relationship Id="rId18" Type="http://schemas.openxmlformats.org/officeDocument/2006/relationships/customXml" Target="../ink/ink316.xml"/><Relationship Id="rId39" Type="http://schemas.openxmlformats.org/officeDocument/2006/relationships/customXml" Target="../ink/ink337.xml"/><Relationship Id="rId50" Type="http://schemas.openxmlformats.org/officeDocument/2006/relationships/customXml" Target="../ink/ink348.xml"/><Relationship Id="rId104" Type="http://schemas.openxmlformats.org/officeDocument/2006/relationships/customXml" Target="../ink/ink402.xml"/><Relationship Id="rId125" Type="http://schemas.openxmlformats.org/officeDocument/2006/relationships/customXml" Target="../ink/ink423.xml"/><Relationship Id="rId146" Type="http://schemas.openxmlformats.org/officeDocument/2006/relationships/customXml" Target="../ink/ink444.xml"/><Relationship Id="rId167" Type="http://schemas.openxmlformats.org/officeDocument/2006/relationships/customXml" Target="../ink/ink465.xml"/><Relationship Id="rId188" Type="http://schemas.openxmlformats.org/officeDocument/2006/relationships/customXml" Target="../ink/ink486.xml"/><Relationship Id="rId71" Type="http://schemas.openxmlformats.org/officeDocument/2006/relationships/customXml" Target="../ink/ink369.xml"/><Relationship Id="rId92" Type="http://schemas.openxmlformats.org/officeDocument/2006/relationships/customXml" Target="../ink/ink390.xml"/><Relationship Id="rId213" Type="http://schemas.openxmlformats.org/officeDocument/2006/relationships/customXml" Target="../ink/ink511.xml"/><Relationship Id="rId234" Type="http://schemas.openxmlformats.org/officeDocument/2006/relationships/customXml" Target="../ink/ink532.xml"/><Relationship Id="rId2" Type="http://schemas.openxmlformats.org/officeDocument/2006/relationships/notesSlide" Target="../notesSlides/notesSlide24.xml"/><Relationship Id="rId29" Type="http://schemas.openxmlformats.org/officeDocument/2006/relationships/customXml" Target="../ink/ink327.xml"/><Relationship Id="rId255" Type="http://schemas.openxmlformats.org/officeDocument/2006/relationships/customXml" Target="../ink/ink553.xml"/><Relationship Id="rId40" Type="http://schemas.openxmlformats.org/officeDocument/2006/relationships/customXml" Target="../ink/ink338.xml"/><Relationship Id="rId115" Type="http://schemas.openxmlformats.org/officeDocument/2006/relationships/customXml" Target="../ink/ink413.xml"/><Relationship Id="rId136" Type="http://schemas.openxmlformats.org/officeDocument/2006/relationships/customXml" Target="../ink/ink434.xml"/><Relationship Id="rId157" Type="http://schemas.openxmlformats.org/officeDocument/2006/relationships/customXml" Target="../ink/ink455.xml"/><Relationship Id="rId178" Type="http://schemas.openxmlformats.org/officeDocument/2006/relationships/customXml" Target="../ink/ink476.xml"/><Relationship Id="rId61" Type="http://schemas.openxmlformats.org/officeDocument/2006/relationships/customXml" Target="../ink/ink359.xml"/><Relationship Id="rId82" Type="http://schemas.openxmlformats.org/officeDocument/2006/relationships/customXml" Target="../ink/ink380.xml"/><Relationship Id="rId199" Type="http://schemas.openxmlformats.org/officeDocument/2006/relationships/customXml" Target="../ink/ink497.xml"/><Relationship Id="rId203" Type="http://schemas.openxmlformats.org/officeDocument/2006/relationships/customXml" Target="../ink/ink501.xml"/><Relationship Id="rId19" Type="http://schemas.openxmlformats.org/officeDocument/2006/relationships/customXml" Target="../ink/ink317.xml"/><Relationship Id="rId224" Type="http://schemas.openxmlformats.org/officeDocument/2006/relationships/customXml" Target="../ink/ink522.xml"/><Relationship Id="rId245" Type="http://schemas.openxmlformats.org/officeDocument/2006/relationships/customXml" Target="../ink/ink543.xml"/><Relationship Id="rId30" Type="http://schemas.openxmlformats.org/officeDocument/2006/relationships/customXml" Target="../ink/ink328.xml"/><Relationship Id="rId105" Type="http://schemas.openxmlformats.org/officeDocument/2006/relationships/customXml" Target="../ink/ink403.xml"/><Relationship Id="rId126" Type="http://schemas.openxmlformats.org/officeDocument/2006/relationships/customXml" Target="../ink/ink424.xml"/><Relationship Id="rId147" Type="http://schemas.openxmlformats.org/officeDocument/2006/relationships/customXml" Target="../ink/ink445.xml"/><Relationship Id="rId168" Type="http://schemas.openxmlformats.org/officeDocument/2006/relationships/customXml" Target="../ink/ink466.xml"/><Relationship Id="rId51" Type="http://schemas.openxmlformats.org/officeDocument/2006/relationships/customXml" Target="../ink/ink349.xml"/><Relationship Id="rId72" Type="http://schemas.openxmlformats.org/officeDocument/2006/relationships/customXml" Target="../ink/ink370.xml"/><Relationship Id="rId93" Type="http://schemas.openxmlformats.org/officeDocument/2006/relationships/customXml" Target="../ink/ink391.xml"/><Relationship Id="rId189" Type="http://schemas.openxmlformats.org/officeDocument/2006/relationships/customXml" Target="../ink/ink487.xml"/><Relationship Id="rId3" Type="http://schemas.openxmlformats.org/officeDocument/2006/relationships/customXml" Target="../ink/ink306.xml"/><Relationship Id="rId214" Type="http://schemas.openxmlformats.org/officeDocument/2006/relationships/customXml" Target="../ink/ink512.xml"/><Relationship Id="rId235" Type="http://schemas.openxmlformats.org/officeDocument/2006/relationships/customXml" Target="../ink/ink533.xml"/><Relationship Id="rId256" Type="http://schemas.openxmlformats.org/officeDocument/2006/relationships/customXml" Target="../ink/ink554.xml"/><Relationship Id="rId116" Type="http://schemas.openxmlformats.org/officeDocument/2006/relationships/customXml" Target="../ink/ink414.xml"/><Relationship Id="rId137" Type="http://schemas.openxmlformats.org/officeDocument/2006/relationships/customXml" Target="../ink/ink435.xml"/><Relationship Id="rId158" Type="http://schemas.openxmlformats.org/officeDocument/2006/relationships/customXml" Target="../ink/ink456.xml"/><Relationship Id="rId20" Type="http://schemas.openxmlformats.org/officeDocument/2006/relationships/customXml" Target="../ink/ink318.xml"/><Relationship Id="rId41" Type="http://schemas.openxmlformats.org/officeDocument/2006/relationships/customXml" Target="../ink/ink339.xml"/><Relationship Id="rId62" Type="http://schemas.openxmlformats.org/officeDocument/2006/relationships/customXml" Target="../ink/ink360.xml"/><Relationship Id="rId83" Type="http://schemas.openxmlformats.org/officeDocument/2006/relationships/customXml" Target="../ink/ink381.xml"/><Relationship Id="rId179" Type="http://schemas.openxmlformats.org/officeDocument/2006/relationships/customXml" Target="../ink/ink477.xml"/><Relationship Id="rId190" Type="http://schemas.openxmlformats.org/officeDocument/2006/relationships/customXml" Target="../ink/ink488.xml"/><Relationship Id="rId204" Type="http://schemas.openxmlformats.org/officeDocument/2006/relationships/customXml" Target="../ink/ink502.xml"/><Relationship Id="rId225" Type="http://schemas.openxmlformats.org/officeDocument/2006/relationships/customXml" Target="../ink/ink523.xml"/><Relationship Id="rId246" Type="http://schemas.openxmlformats.org/officeDocument/2006/relationships/customXml" Target="../ink/ink544.xml"/><Relationship Id="rId106" Type="http://schemas.openxmlformats.org/officeDocument/2006/relationships/customXml" Target="../ink/ink404.xml"/><Relationship Id="rId127" Type="http://schemas.openxmlformats.org/officeDocument/2006/relationships/customXml" Target="../ink/ink425.xml"/><Relationship Id="rId10" Type="http://schemas.openxmlformats.org/officeDocument/2006/relationships/image" Target="../media/image64.png"/><Relationship Id="rId31" Type="http://schemas.openxmlformats.org/officeDocument/2006/relationships/customXml" Target="../ink/ink329.xml"/><Relationship Id="rId52" Type="http://schemas.openxmlformats.org/officeDocument/2006/relationships/customXml" Target="../ink/ink350.xml"/><Relationship Id="rId73" Type="http://schemas.openxmlformats.org/officeDocument/2006/relationships/customXml" Target="../ink/ink371.xml"/><Relationship Id="rId94" Type="http://schemas.openxmlformats.org/officeDocument/2006/relationships/customXml" Target="../ink/ink392.xml"/><Relationship Id="rId148" Type="http://schemas.openxmlformats.org/officeDocument/2006/relationships/customXml" Target="../ink/ink446.xml"/><Relationship Id="rId169" Type="http://schemas.openxmlformats.org/officeDocument/2006/relationships/customXml" Target="../ink/ink467.xml"/><Relationship Id="rId4" Type="http://schemas.openxmlformats.org/officeDocument/2006/relationships/image" Target="../media/image61.png"/><Relationship Id="rId180" Type="http://schemas.openxmlformats.org/officeDocument/2006/relationships/customXml" Target="../ink/ink478.xml"/><Relationship Id="rId215" Type="http://schemas.openxmlformats.org/officeDocument/2006/relationships/customXml" Target="../ink/ink513.xml"/><Relationship Id="rId236" Type="http://schemas.openxmlformats.org/officeDocument/2006/relationships/customXml" Target="../ink/ink534.xml"/><Relationship Id="rId257" Type="http://schemas.openxmlformats.org/officeDocument/2006/relationships/customXml" Target="../ink/ink555.xml"/><Relationship Id="rId42" Type="http://schemas.openxmlformats.org/officeDocument/2006/relationships/customXml" Target="../ink/ink340.xml"/><Relationship Id="rId84" Type="http://schemas.openxmlformats.org/officeDocument/2006/relationships/customXml" Target="../ink/ink382.xml"/><Relationship Id="rId138" Type="http://schemas.openxmlformats.org/officeDocument/2006/relationships/customXml" Target="../ink/ink436.xml"/></Relationships>
</file>

<file path=ppt/slides/_rels/slide26.xml.rels><?xml version="1.0" encoding="UTF-8" standalone="yes"?>
<Relationships xmlns="http://schemas.openxmlformats.org/package/2006/relationships"><Relationship Id="rId117" Type="http://schemas.openxmlformats.org/officeDocument/2006/relationships/customXml" Target="../ink/ink668.xml"/><Relationship Id="rId21" Type="http://schemas.openxmlformats.org/officeDocument/2006/relationships/customXml" Target="../ink/ink572.xml"/><Relationship Id="rId63" Type="http://schemas.openxmlformats.org/officeDocument/2006/relationships/customXml" Target="../ink/ink614.xml"/><Relationship Id="rId159" Type="http://schemas.openxmlformats.org/officeDocument/2006/relationships/customXml" Target="../ink/ink710.xml"/><Relationship Id="rId170" Type="http://schemas.openxmlformats.org/officeDocument/2006/relationships/customXml" Target="../ink/ink721.xml"/><Relationship Id="rId191" Type="http://schemas.openxmlformats.org/officeDocument/2006/relationships/customXml" Target="../ink/ink742.xml"/><Relationship Id="rId205" Type="http://schemas.openxmlformats.org/officeDocument/2006/relationships/customXml" Target="../ink/ink756.xml"/><Relationship Id="rId226" Type="http://schemas.openxmlformats.org/officeDocument/2006/relationships/customXml" Target="../ink/ink777.xml"/><Relationship Id="rId247" Type="http://schemas.openxmlformats.org/officeDocument/2006/relationships/customXml" Target="../ink/ink798.xml"/><Relationship Id="rId107" Type="http://schemas.openxmlformats.org/officeDocument/2006/relationships/customXml" Target="../ink/ink658.xml"/><Relationship Id="rId11" Type="http://schemas.openxmlformats.org/officeDocument/2006/relationships/customXml" Target="../ink/ink563.xml"/><Relationship Id="rId32" Type="http://schemas.openxmlformats.org/officeDocument/2006/relationships/customXml" Target="../ink/ink583.xml"/><Relationship Id="rId53" Type="http://schemas.openxmlformats.org/officeDocument/2006/relationships/customXml" Target="../ink/ink604.xml"/><Relationship Id="rId74" Type="http://schemas.openxmlformats.org/officeDocument/2006/relationships/customXml" Target="../ink/ink625.xml"/><Relationship Id="rId128" Type="http://schemas.openxmlformats.org/officeDocument/2006/relationships/customXml" Target="../ink/ink679.xml"/><Relationship Id="rId149" Type="http://schemas.openxmlformats.org/officeDocument/2006/relationships/customXml" Target="../ink/ink700.xml"/><Relationship Id="rId5" Type="http://schemas.openxmlformats.org/officeDocument/2006/relationships/customXml" Target="../ink/ink560.xml"/><Relationship Id="rId95" Type="http://schemas.openxmlformats.org/officeDocument/2006/relationships/customXml" Target="../ink/ink646.xml"/><Relationship Id="rId160" Type="http://schemas.openxmlformats.org/officeDocument/2006/relationships/customXml" Target="../ink/ink711.xml"/><Relationship Id="rId181" Type="http://schemas.openxmlformats.org/officeDocument/2006/relationships/customXml" Target="../ink/ink732.xml"/><Relationship Id="rId216" Type="http://schemas.openxmlformats.org/officeDocument/2006/relationships/customXml" Target="../ink/ink767.xml"/><Relationship Id="rId237" Type="http://schemas.openxmlformats.org/officeDocument/2006/relationships/customXml" Target="../ink/ink788.xml"/><Relationship Id="rId258" Type="http://schemas.openxmlformats.org/officeDocument/2006/relationships/customXml" Target="../ink/ink809.xml"/><Relationship Id="rId22" Type="http://schemas.openxmlformats.org/officeDocument/2006/relationships/customXml" Target="../ink/ink573.xml"/><Relationship Id="rId43" Type="http://schemas.openxmlformats.org/officeDocument/2006/relationships/customXml" Target="../ink/ink594.xml"/><Relationship Id="rId64" Type="http://schemas.openxmlformats.org/officeDocument/2006/relationships/customXml" Target="../ink/ink615.xml"/><Relationship Id="rId118" Type="http://schemas.openxmlformats.org/officeDocument/2006/relationships/customXml" Target="../ink/ink669.xml"/><Relationship Id="rId139" Type="http://schemas.openxmlformats.org/officeDocument/2006/relationships/customXml" Target="../ink/ink690.xml"/><Relationship Id="rId85" Type="http://schemas.openxmlformats.org/officeDocument/2006/relationships/customXml" Target="../ink/ink636.xml"/><Relationship Id="rId150" Type="http://schemas.openxmlformats.org/officeDocument/2006/relationships/customXml" Target="../ink/ink701.xml"/><Relationship Id="rId171" Type="http://schemas.openxmlformats.org/officeDocument/2006/relationships/customXml" Target="../ink/ink722.xml"/><Relationship Id="rId192" Type="http://schemas.openxmlformats.org/officeDocument/2006/relationships/customXml" Target="../ink/ink743.xml"/><Relationship Id="rId206" Type="http://schemas.openxmlformats.org/officeDocument/2006/relationships/customXml" Target="../ink/ink757.xml"/><Relationship Id="rId227" Type="http://schemas.openxmlformats.org/officeDocument/2006/relationships/customXml" Target="../ink/ink778.xml"/><Relationship Id="rId248" Type="http://schemas.openxmlformats.org/officeDocument/2006/relationships/customXml" Target="../ink/ink799.xml"/><Relationship Id="rId12" Type="http://schemas.openxmlformats.org/officeDocument/2006/relationships/image" Target="../media/image59.png"/><Relationship Id="rId33" Type="http://schemas.openxmlformats.org/officeDocument/2006/relationships/customXml" Target="../ink/ink584.xml"/><Relationship Id="rId108" Type="http://schemas.openxmlformats.org/officeDocument/2006/relationships/customXml" Target="../ink/ink659.xml"/><Relationship Id="rId129" Type="http://schemas.openxmlformats.org/officeDocument/2006/relationships/customXml" Target="../ink/ink680.xml"/><Relationship Id="rId54" Type="http://schemas.openxmlformats.org/officeDocument/2006/relationships/customXml" Target="../ink/ink605.xml"/><Relationship Id="rId75" Type="http://schemas.openxmlformats.org/officeDocument/2006/relationships/customXml" Target="../ink/ink626.xml"/><Relationship Id="rId96" Type="http://schemas.openxmlformats.org/officeDocument/2006/relationships/customXml" Target="../ink/ink647.xml"/><Relationship Id="rId140" Type="http://schemas.openxmlformats.org/officeDocument/2006/relationships/customXml" Target="../ink/ink691.xml"/><Relationship Id="rId161" Type="http://schemas.openxmlformats.org/officeDocument/2006/relationships/customXml" Target="../ink/ink712.xml"/><Relationship Id="rId182" Type="http://schemas.openxmlformats.org/officeDocument/2006/relationships/customXml" Target="../ink/ink733.xml"/><Relationship Id="rId217" Type="http://schemas.openxmlformats.org/officeDocument/2006/relationships/customXml" Target="../ink/ink768.xml"/><Relationship Id="rId6" Type="http://schemas.openxmlformats.org/officeDocument/2006/relationships/image" Target="../media/image56.png"/><Relationship Id="rId238" Type="http://schemas.openxmlformats.org/officeDocument/2006/relationships/customXml" Target="../ink/ink789.xml"/><Relationship Id="rId259" Type="http://schemas.openxmlformats.org/officeDocument/2006/relationships/image" Target="../media/image60.png"/><Relationship Id="rId23" Type="http://schemas.openxmlformats.org/officeDocument/2006/relationships/customXml" Target="../ink/ink574.xml"/><Relationship Id="rId119" Type="http://schemas.openxmlformats.org/officeDocument/2006/relationships/customXml" Target="../ink/ink670.xml"/><Relationship Id="rId44" Type="http://schemas.openxmlformats.org/officeDocument/2006/relationships/customXml" Target="../ink/ink595.xml"/><Relationship Id="rId65" Type="http://schemas.openxmlformats.org/officeDocument/2006/relationships/customXml" Target="../ink/ink616.xml"/><Relationship Id="rId86" Type="http://schemas.openxmlformats.org/officeDocument/2006/relationships/customXml" Target="../ink/ink637.xml"/><Relationship Id="rId130" Type="http://schemas.openxmlformats.org/officeDocument/2006/relationships/customXml" Target="../ink/ink681.xml"/><Relationship Id="rId151" Type="http://schemas.openxmlformats.org/officeDocument/2006/relationships/customXml" Target="../ink/ink702.xml"/><Relationship Id="rId172" Type="http://schemas.openxmlformats.org/officeDocument/2006/relationships/customXml" Target="../ink/ink723.xml"/><Relationship Id="rId193" Type="http://schemas.openxmlformats.org/officeDocument/2006/relationships/customXml" Target="../ink/ink744.xml"/><Relationship Id="rId207" Type="http://schemas.openxmlformats.org/officeDocument/2006/relationships/customXml" Target="../ink/ink758.xml"/><Relationship Id="rId228" Type="http://schemas.openxmlformats.org/officeDocument/2006/relationships/customXml" Target="../ink/ink779.xml"/><Relationship Id="rId249" Type="http://schemas.openxmlformats.org/officeDocument/2006/relationships/customXml" Target="../ink/ink800.xml"/><Relationship Id="rId13" Type="http://schemas.openxmlformats.org/officeDocument/2006/relationships/customXml" Target="../ink/ink564.xml"/><Relationship Id="rId109" Type="http://schemas.openxmlformats.org/officeDocument/2006/relationships/customXml" Target="../ink/ink660.xml"/><Relationship Id="rId260" Type="http://schemas.openxmlformats.org/officeDocument/2006/relationships/customXml" Target="../ink/ink810.xml"/><Relationship Id="rId34" Type="http://schemas.openxmlformats.org/officeDocument/2006/relationships/customXml" Target="../ink/ink585.xml"/><Relationship Id="rId55" Type="http://schemas.openxmlformats.org/officeDocument/2006/relationships/customXml" Target="../ink/ink606.xml"/><Relationship Id="rId76" Type="http://schemas.openxmlformats.org/officeDocument/2006/relationships/customXml" Target="../ink/ink627.xml"/><Relationship Id="rId97" Type="http://schemas.openxmlformats.org/officeDocument/2006/relationships/customXml" Target="../ink/ink648.xml"/><Relationship Id="rId120" Type="http://schemas.openxmlformats.org/officeDocument/2006/relationships/customXml" Target="../ink/ink671.xml"/><Relationship Id="rId141" Type="http://schemas.openxmlformats.org/officeDocument/2006/relationships/customXml" Target="../ink/ink692.xml"/><Relationship Id="rId7" Type="http://schemas.openxmlformats.org/officeDocument/2006/relationships/customXml" Target="../ink/ink561.xml"/><Relationship Id="rId162" Type="http://schemas.openxmlformats.org/officeDocument/2006/relationships/customXml" Target="../ink/ink713.xml"/><Relationship Id="rId183" Type="http://schemas.openxmlformats.org/officeDocument/2006/relationships/customXml" Target="../ink/ink734.xml"/><Relationship Id="rId218" Type="http://schemas.openxmlformats.org/officeDocument/2006/relationships/customXml" Target="../ink/ink769.xml"/><Relationship Id="rId239" Type="http://schemas.openxmlformats.org/officeDocument/2006/relationships/customXml" Target="../ink/ink790.xml"/><Relationship Id="rId250" Type="http://schemas.openxmlformats.org/officeDocument/2006/relationships/customXml" Target="../ink/ink801.xml"/><Relationship Id="rId24" Type="http://schemas.openxmlformats.org/officeDocument/2006/relationships/customXml" Target="../ink/ink575.xml"/><Relationship Id="rId45" Type="http://schemas.openxmlformats.org/officeDocument/2006/relationships/customXml" Target="../ink/ink596.xml"/><Relationship Id="rId66" Type="http://schemas.openxmlformats.org/officeDocument/2006/relationships/customXml" Target="../ink/ink617.xml"/><Relationship Id="rId87" Type="http://schemas.openxmlformats.org/officeDocument/2006/relationships/customXml" Target="../ink/ink638.xml"/><Relationship Id="rId110" Type="http://schemas.openxmlformats.org/officeDocument/2006/relationships/customXml" Target="../ink/ink661.xml"/><Relationship Id="rId131" Type="http://schemas.openxmlformats.org/officeDocument/2006/relationships/customXml" Target="../ink/ink682.xml"/><Relationship Id="rId152" Type="http://schemas.openxmlformats.org/officeDocument/2006/relationships/customXml" Target="../ink/ink703.xml"/><Relationship Id="rId173" Type="http://schemas.openxmlformats.org/officeDocument/2006/relationships/customXml" Target="../ink/ink724.xml"/><Relationship Id="rId194" Type="http://schemas.openxmlformats.org/officeDocument/2006/relationships/customXml" Target="../ink/ink745.xml"/><Relationship Id="rId208" Type="http://schemas.openxmlformats.org/officeDocument/2006/relationships/customXml" Target="../ink/ink759.xml"/><Relationship Id="rId229" Type="http://schemas.openxmlformats.org/officeDocument/2006/relationships/customXml" Target="../ink/ink780.xml"/><Relationship Id="rId240" Type="http://schemas.openxmlformats.org/officeDocument/2006/relationships/customXml" Target="../ink/ink791.xml"/><Relationship Id="rId261" Type="http://schemas.openxmlformats.org/officeDocument/2006/relationships/image" Target="../media/image69.png"/><Relationship Id="rId14" Type="http://schemas.openxmlformats.org/officeDocument/2006/relationships/customXml" Target="../ink/ink565.xml"/><Relationship Id="rId35" Type="http://schemas.openxmlformats.org/officeDocument/2006/relationships/customXml" Target="../ink/ink586.xml"/><Relationship Id="rId56" Type="http://schemas.openxmlformats.org/officeDocument/2006/relationships/customXml" Target="../ink/ink607.xml"/><Relationship Id="rId77" Type="http://schemas.openxmlformats.org/officeDocument/2006/relationships/customXml" Target="../ink/ink628.xml"/><Relationship Id="rId100" Type="http://schemas.openxmlformats.org/officeDocument/2006/relationships/customXml" Target="../ink/ink651.xml"/><Relationship Id="rId8" Type="http://schemas.openxmlformats.org/officeDocument/2006/relationships/image" Target="../media/image57.png"/><Relationship Id="rId98" Type="http://schemas.openxmlformats.org/officeDocument/2006/relationships/customXml" Target="../ink/ink649.xml"/><Relationship Id="rId121" Type="http://schemas.openxmlformats.org/officeDocument/2006/relationships/customXml" Target="../ink/ink672.xml"/><Relationship Id="rId142" Type="http://schemas.openxmlformats.org/officeDocument/2006/relationships/customXml" Target="../ink/ink693.xml"/><Relationship Id="rId163" Type="http://schemas.openxmlformats.org/officeDocument/2006/relationships/customXml" Target="../ink/ink714.xml"/><Relationship Id="rId184" Type="http://schemas.openxmlformats.org/officeDocument/2006/relationships/customXml" Target="../ink/ink735.xml"/><Relationship Id="rId219" Type="http://schemas.openxmlformats.org/officeDocument/2006/relationships/customXml" Target="../ink/ink770.xml"/><Relationship Id="rId230" Type="http://schemas.openxmlformats.org/officeDocument/2006/relationships/customXml" Target="../ink/ink781.xml"/><Relationship Id="rId251" Type="http://schemas.openxmlformats.org/officeDocument/2006/relationships/customXml" Target="../ink/ink802.xml"/><Relationship Id="rId25" Type="http://schemas.openxmlformats.org/officeDocument/2006/relationships/customXml" Target="../ink/ink576.xml"/><Relationship Id="rId46" Type="http://schemas.openxmlformats.org/officeDocument/2006/relationships/customXml" Target="../ink/ink597.xml"/><Relationship Id="rId67" Type="http://schemas.openxmlformats.org/officeDocument/2006/relationships/customXml" Target="../ink/ink618.xml"/><Relationship Id="rId88" Type="http://schemas.openxmlformats.org/officeDocument/2006/relationships/customXml" Target="../ink/ink639.xml"/><Relationship Id="rId111" Type="http://schemas.openxmlformats.org/officeDocument/2006/relationships/customXml" Target="../ink/ink662.xml"/><Relationship Id="rId132" Type="http://schemas.openxmlformats.org/officeDocument/2006/relationships/customXml" Target="../ink/ink683.xml"/><Relationship Id="rId153" Type="http://schemas.openxmlformats.org/officeDocument/2006/relationships/customXml" Target="../ink/ink704.xml"/><Relationship Id="rId174" Type="http://schemas.openxmlformats.org/officeDocument/2006/relationships/customXml" Target="../ink/ink725.xml"/><Relationship Id="rId195" Type="http://schemas.openxmlformats.org/officeDocument/2006/relationships/customXml" Target="../ink/ink746.xml"/><Relationship Id="rId209" Type="http://schemas.openxmlformats.org/officeDocument/2006/relationships/customXml" Target="../ink/ink760.xml"/><Relationship Id="rId220" Type="http://schemas.openxmlformats.org/officeDocument/2006/relationships/customXml" Target="../ink/ink771.xml"/><Relationship Id="rId241" Type="http://schemas.openxmlformats.org/officeDocument/2006/relationships/customXml" Target="../ink/ink792.xml"/><Relationship Id="rId15" Type="http://schemas.openxmlformats.org/officeDocument/2006/relationships/customXml" Target="../ink/ink566.xml"/><Relationship Id="rId36" Type="http://schemas.openxmlformats.org/officeDocument/2006/relationships/customXml" Target="../ink/ink587.xml"/><Relationship Id="rId57" Type="http://schemas.openxmlformats.org/officeDocument/2006/relationships/customXml" Target="../ink/ink608.xml"/><Relationship Id="rId262" Type="http://schemas.openxmlformats.org/officeDocument/2006/relationships/customXml" Target="../ink/ink811.xml"/><Relationship Id="rId78" Type="http://schemas.openxmlformats.org/officeDocument/2006/relationships/customXml" Target="../ink/ink629.xml"/><Relationship Id="rId99" Type="http://schemas.openxmlformats.org/officeDocument/2006/relationships/customXml" Target="../ink/ink650.xml"/><Relationship Id="rId101" Type="http://schemas.openxmlformats.org/officeDocument/2006/relationships/customXml" Target="../ink/ink652.xml"/><Relationship Id="rId122" Type="http://schemas.openxmlformats.org/officeDocument/2006/relationships/customXml" Target="../ink/ink673.xml"/><Relationship Id="rId143" Type="http://schemas.openxmlformats.org/officeDocument/2006/relationships/customXml" Target="../ink/ink694.xml"/><Relationship Id="rId164" Type="http://schemas.openxmlformats.org/officeDocument/2006/relationships/customXml" Target="../ink/ink715.xml"/><Relationship Id="rId185" Type="http://schemas.openxmlformats.org/officeDocument/2006/relationships/customXml" Target="../ink/ink736.xml"/><Relationship Id="rId9" Type="http://schemas.openxmlformats.org/officeDocument/2006/relationships/customXml" Target="../ink/ink562.xml"/><Relationship Id="rId210" Type="http://schemas.openxmlformats.org/officeDocument/2006/relationships/customXml" Target="../ink/ink761.xml"/><Relationship Id="rId26" Type="http://schemas.openxmlformats.org/officeDocument/2006/relationships/customXml" Target="../ink/ink577.xml"/><Relationship Id="rId231" Type="http://schemas.openxmlformats.org/officeDocument/2006/relationships/customXml" Target="../ink/ink782.xml"/><Relationship Id="rId252" Type="http://schemas.openxmlformats.org/officeDocument/2006/relationships/customXml" Target="../ink/ink803.xml"/><Relationship Id="rId47" Type="http://schemas.openxmlformats.org/officeDocument/2006/relationships/customXml" Target="../ink/ink598.xml"/><Relationship Id="rId68" Type="http://schemas.openxmlformats.org/officeDocument/2006/relationships/customXml" Target="../ink/ink619.xml"/><Relationship Id="rId89" Type="http://schemas.openxmlformats.org/officeDocument/2006/relationships/customXml" Target="../ink/ink640.xml"/><Relationship Id="rId112" Type="http://schemas.openxmlformats.org/officeDocument/2006/relationships/customXml" Target="../ink/ink663.xml"/><Relationship Id="rId133" Type="http://schemas.openxmlformats.org/officeDocument/2006/relationships/customXml" Target="../ink/ink684.xml"/><Relationship Id="rId154" Type="http://schemas.openxmlformats.org/officeDocument/2006/relationships/customXml" Target="../ink/ink705.xml"/><Relationship Id="rId175" Type="http://schemas.openxmlformats.org/officeDocument/2006/relationships/customXml" Target="../ink/ink726.xml"/><Relationship Id="rId196" Type="http://schemas.openxmlformats.org/officeDocument/2006/relationships/customXml" Target="../ink/ink747.xml"/><Relationship Id="rId200" Type="http://schemas.openxmlformats.org/officeDocument/2006/relationships/customXml" Target="../ink/ink751.xml"/><Relationship Id="rId16" Type="http://schemas.openxmlformats.org/officeDocument/2006/relationships/customXml" Target="../ink/ink567.xml"/><Relationship Id="rId221" Type="http://schemas.openxmlformats.org/officeDocument/2006/relationships/customXml" Target="../ink/ink772.xml"/><Relationship Id="rId242" Type="http://schemas.openxmlformats.org/officeDocument/2006/relationships/customXml" Target="../ink/ink793.xml"/><Relationship Id="rId263" Type="http://schemas.openxmlformats.org/officeDocument/2006/relationships/image" Target="../media/image70.png"/><Relationship Id="rId37" Type="http://schemas.openxmlformats.org/officeDocument/2006/relationships/customXml" Target="../ink/ink588.xml"/><Relationship Id="rId58" Type="http://schemas.openxmlformats.org/officeDocument/2006/relationships/customXml" Target="../ink/ink609.xml"/><Relationship Id="rId79" Type="http://schemas.openxmlformats.org/officeDocument/2006/relationships/customXml" Target="../ink/ink630.xml"/><Relationship Id="rId102" Type="http://schemas.openxmlformats.org/officeDocument/2006/relationships/customXml" Target="../ink/ink653.xml"/><Relationship Id="rId123" Type="http://schemas.openxmlformats.org/officeDocument/2006/relationships/customXml" Target="../ink/ink674.xml"/><Relationship Id="rId144" Type="http://schemas.openxmlformats.org/officeDocument/2006/relationships/customXml" Target="../ink/ink695.xml"/><Relationship Id="rId90" Type="http://schemas.openxmlformats.org/officeDocument/2006/relationships/customXml" Target="../ink/ink641.xml"/><Relationship Id="rId165" Type="http://schemas.openxmlformats.org/officeDocument/2006/relationships/customXml" Target="../ink/ink716.xml"/><Relationship Id="rId186" Type="http://schemas.openxmlformats.org/officeDocument/2006/relationships/customXml" Target="../ink/ink737.xml"/><Relationship Id="rId211" Type="http://schemas.openxmlformats.org/officeDocument/2006/relationships/customXml" Target="../ink/ink762.xml"/><Relationship Id="rId232" Type="http://schemas.openxmlformats.org/officeDocument/2006/relationships/customXml" Target="../ink/ink783.xml"/><Relationship Id="rId253" Type="http://schemas.openxmlformats.org/officeDocument/2006/relationships/customXml" Target="../ink/ink804.xml"/><Relationship Id="rId27" Type="http://schemas.openxmlformats.org/officeDocument/2006/relationships/customXml" Target="../ink/ink578.xml"/><Relationship Id="rId48" Type="http://schemas.openxmlformats.org/officeDocument/2006/relationships/customXml" Target="../ink/ink599.xml"/><Relationship Id="rId69" Type="http://schemas.openxmlformats.org/officeDocument/2006/relationships/customXml" Target="../ink/ink620.xml"/><Relationship Id="rId113" Type="http://schemas.openxmlformats.org/officeDocument/2006/relationships/customXml" Target="../ink/ink664.xml"/><Relationship Id="rId134" Type="http://schemas.openxmlformats.org/officeDocument/2006/relationships/customXml" Target="../ink/ink685.xml"/><Relationship Id="rId80" Type="http://schemas.openxmlformats.org/officeDocument/2006/relationships/customXml" Target="../ink/ink631.xml"/><Relationship Id="rId155" Type="http://schemas.openxmlformats.org/officeDocument/2006/relationships/customXml" Target="../ink/ink706.xml"/><Relationship Id="rId176" Type="http://schemas.openxmlformats.org/officeDocument/2006/relationships/customXml" Target="../ink/ink727.xml"/><Relationship Id="rId197" Type="http://schemas.openxmlformats.org/officeDocument/2006/relationships/customXml" Target="../ink/ink748.xml"/><Relationship Id="rId201" Type="http://schemas.openxmlformats.org/officeDocument/2006/relationships/customXml" Target="../ink/ink752.xml"/><Relationship Id="rId222" Type="http://schemas.openxmlformats.org/officeDocument/2006/relationships/customXml" Target="../ink/ink773.xml"/><Relationship Id="rId243" Type="http://schemas.openxmlformats.org/officeDocument/2006/relationships/customXml" Target="../ink/ink794.xml"/><Relationship Id="rId17" Type="http://schemas.openxmlformats.org/officeDocument/2006/relationships/customXml" Target="../ink/ink568.xml"/><Relationship Id="rId38" Type="http://schemas.openxmlformats.org/officeDocument/2006/relationships/customXml" Target="../ink/ink589.xml"/><Relationship Id="rId59" Type="http://schemas.openxmlformats.org/officeDocument/2006/relationships/customXml" Target="../ink/ink610.xml"/><Relationship Id="rId103" Type="http://schemas.openxmlformats.org/officeDocument/2006/relationships/customXml" Target="../ink/ink654.xml"/><Relationship Id="rId124" Type="http://schemas.openxmlformats.org/officeDocument/2006/relationships/customXml" Target="../ink/ink675.xml"/><Relationship Id="rId70" Type="http://schemas.openxmlformats.org/officeDocument/2006/relationships/customXml" Target="../ink/ink621.xml"/><Relationship Id="rId91" Type="http://schemas.openxmlformats.org/officeDocument/2006/relationships/customXml" Target="../ink/ink642.xml"/><Relationship Id="rId145" Type="http://schemas.openxmlformats.org/officeDocument/2006/relationships/customXml" Target="../ink/ink696.xml"/><Relationship Id="rId166" Type="http://schemas.openxmlformats.org/officeDocument/2006/relationships/customXml" Target="../ink/ink717.xml"/><Relationship Id="rId187" Type="http://schemas.openxmlformats.org/officeDocument/2006/relationships/customXml" Target="../ink/ink738.xml"/><Relationship Id="rId1" Type="http://schemas.openxmlformats.org/officeDocument/2006/relationships/slideLayout" Target="../slideLayouts/slideLayout3.xml"/><Relationship Id="rId212" Type="http://schemas.openxmlformats.org/officeDocument/2006/relationships/customXml" Target="../ink/ink763.xml"/><Relationship Id="rId233" Type="http://schemas.openxmlformats.org/officeDocument/2006/relationships/customXml" Target="../ink/ink784.xml"/><Relationship Id="rId254" Type="http://schemas.openxmlformats.org/officeDocument/2006/relationships/customXml" Target="../ink/ink805.xml"/><Relationship Id="rId28" Type="http://schemas.openxmlformats.org/officeDocument/2006/relationships/customXml" Target="../ink/ink579.xml"/><Relationship Id="rId49" Type="http://schemas.openxmlformats.org/officeDocument/2006/relationships/customXml" Target="../ink/ink600.xml"/><Relationship Id="rId114" Type="http://schemas.openxmlformats.org/officeDocument/2006/relationships/customXml" Target="../ink/ink665.xml"/><Relationship Id="rId60" Type="http://schemas.openxmlformats.org/officeDocument/2006/relationships/customXml" Target="../ink/ink611.xml"/><Relationship Id="rId81" Type="http://schemas.openxmlformats.org/officeDocument/2006/relationships/customXml" Target="../ink/ink632.xml"/><Relationship Id="rId135" Type="http://schemas.openxmlformats.org/officeDocument/2006/relationships/customXml" Target="../ink/ink686.xml"/><Relationship Id="rId156" Type="http://schemas.openxmlformats.org/officeDocument/2006/relationships/customXml" Target="../ink/ink707.xml"/><Relationship Id="rId177" Type="http://schemas.openxmlformats.org/officeDocument/2006/relationships/customXml" Target="../ink/ink728.xml"/><Relationship Id="rId198" Type="http://schemas.openxmlformats.org/officeDocument/2006/relationships/customXml" Target="../ink/ink749.xml"/><Relationship Id="rId202" Type="http://schemas.openxmlformats.org/officeDocument/2006/relationships/customXml" Target="../ink/ink753.xml"/><Relationship Id="rId223" Type="http://schemas.openxmlformats.org/officeDocument/2006/relationships/customXml" Target="../ink/ink774.xml"/><Relationship Id="rId244" Type="http://schemas.openxmlformats.org/officeDocument/2006/relationships/customXml" Target="../ink/ink795.xml"/><Relationship Id="rId18" Type="http://schemas.openxmlformats.org/officeDocument/2006/relationships/customXml" Target="../ink/ink569.xml"/><Relationship Id="rId39" Type="http://schemas.openxmlformats.org/officeDocument/2006/relationships/customXml" Target="../ink/ink590.xml"/><Relationship Id="rId50" Type="http://schemas.openxmlformats.org/officeDocument/2006/relationships/customXml" Target="../ink/ink601.xml"/><Relationship Id="rId104" Type="http://schemas.openxmlformats.org/officeDocument/2006/relationships/customXml" Target="../ink/ink655.xml"/><Relationship Id="rId125" Type="http://schemas.openxmlformats.org/officeDocument/2006/relationships/customXml" Target="../ink/ink676.xml"/><Relationship Id="rId146" Type="http://schemas.openxmlformats.org/officeDocument/2006/relationships/customXml" Target="../ink/ink697.xml"/><Relationship Id="rId167" Type="http://schemas.openxmlformats.org/officeDocument/2006/relationships/customXml" Target="../ink/ink718.xml"/><Relationship Id="rId188" Type="http://schemas.openxmlformats.org/officeDocument/2006/relationships/customXml" Target="../ink/ink739.xml"/><Relationship Id="rId71" Type="http://schemas.openxmlformats.org/officeDocument/2006/relationships/customXml" Target="../ink/ink622.xml"/><Relationship Id="rId92" Type="http://schemas.openxmlformats.org/officeDocument/2006/relationships/customXml" Target="../ink/ink643.xml"/><Relationship Id="rId213" Type="http://schemas.openxmlformats.org/officeDocument/2006/relationships/customXml" Target="../ink/ink764.xml"/><Relationship Id="rId234" Type="http://schemas.openxmlformats.org/officeDocument/2006/relationships/customXml" Target="../ink/ink785.xml"/><Relationship Id="rId2" Type="http://schemas.openxmlformats.org/officeDocument/2006/relationships/notesSlide" Target="../notesSlides/notesSlide25.xml"/><Relationship Id="rId29" Type="http://schemas.openxmlformats.org/officeDocument/2006/relationships/customXml" Target="../ink/ink580.xml"/><Relationship Id="rId255" Type="http://schemas.openxmlformats.org/officeDocument/2006/relationships/customXml" Target="../ink/ink806.xml"/><Relationship Id="rId40" Type="http://schemas.openxmlformats.org/officeDocument/2006/relationships/customXml" Target="../ink/ink591.xml"/><Relationship Id="rId115" Type="http://schemas.openxmlformats.org/officeDocument/2006/relationships/customXml" Target="../ink/ink666.xml"/><Relationship Id="rId136" Type="http://schemas.openxmlformats.org/officeDocument/2006/relationships/customXml" Target="../ink/ink687.xml"/><Relationship Id="rId157" Type="http://schemas.openxmlformats.org/officeDocument/2006/relationships/customXml" Target="../ink/ink708.xml"/><Relationship Id="rId178" Type="http://schemas.openxmlformats.org/officeDocument/2006/relationships/customXml" Target="../ink/ink729.xml"/><Relationship Id="rId61" Type="http://schemas.openxmlformats.org/officeDocument/2006/relationships/customXml" Target="../ink/ink612.xml"/><Relationship Id="rId82" Type="http://schemas.openxmlformats.org/officeDocument/2006/relationships/customXml" Target="../ink/ink633.xml"/><Relationship Id="rId199" Type="http://schemas.openxmlformats.org/officeDocument/2006/relationships/customXml" Target="../ink/ink750.xml"/><Relationship Id="rId203" Type="http://schemas.openxmlformats.org/officeDocument/2006/relationships/customXml" Target="../ink/ink754.xml"/><Relationship Id="rId19" Type="http://schemas.openxmlformats.org/officeDocument/2006/relationships/customXml" Target="../ink/ink570.xml"/><Relationship Id="rId224" Type="http://schemas.openxmlformats.org/officeDocument/2006/relationships/customXml" Target="../ink/ink775.xml"/><Relationship Id="rId245" Type="http://schemas.openxmlformats.org/officeDocument/2006/relationships/customXml" Target="../ink/ink796.xml"/><Relationship Id="rId30" Type="http://schemas.openxmlformats.org/officeDocument/2006/relationships/customXml" Target="../ink/ink581.xml"/><Relationship Id="rId105" Type="http://schemas.openxmlformats.org/officeDocument/2006/relationships/customXml" Target="../ink/ink656.xml"/><Relationship Id="rId126" Type="http://schemas.openxmlformats.org/officeDocument/2006/relationships/customXml" Target="../ink/ink677.xml"/><Relationship Id="rId147" Type="http://schemas.openxmlformats.org/officeDocument/2006/relationships/customXml" Target="../ink/ink698.xml"/><Relationship Id="rId168" Type="http://schemas.openxmlformats.org/officeDocument/2006/relationships/customXml" Target="../ink/ink719.xml"/><Relationship Id="rId51" Type="http://schemas.openxmlformats.org/officeDocument/2006/relationships/customXml" Target="../ink/ink602.xml"/><Relationship Id="rId72" Type="http://schemas.openxmlformats.org/officeDocument/2006/relationships/customXml" Target="../ink/ink623.xml"/><Relationship Id="rId93" Type="http://schemas.openxmlformats.org/officeDocument/2006/relationships/customXml" Target="../ink/ink644.xml"/><Relationship Id="rId189" Type="http://schemas.openxmlformats.org/officeDocument/2006/relationships/customXml" Target="../ink/ink740.xml"/><Relationship Id="rId3" Type="http://schemas.openxmlformats.org/officeDocument/2006/relationships/customXml" Target="../ink/ink559.xml"/><Relationship Id="rId214" Type="http://schemas.openxmlformats.org/officeDocument/2006/relationships/customXml" Target="../ink/ink765.xml"/><Relationship Id="rId235" Type="http://schemas.openxmlformats.org/officeDocument/2006/relationships/customXml" Target="../ink/ink786.xml"/><Relationship Id="rId256" Type="http://schemas.openxmlformats.org/officeDocument/2006/relationships/customXml" Target="../ink/ink807.xml"/><Relationship Id="rId116" Type="http://schemas.openxmlformats.org/officeDocument/2006/relationships/customXml" Target="../ink/ink667.xml"/><Relationship Id="rId137" Type="http://schemas.openxmlformats.org/officeDocument/2006/relationships/customXml" Target="../ink/ink688.xml"/><Relationship Id="rId158" Type="http://schemas.openxmlformats.org/officeDocument/2006/relationships/customXml" Target="../ink/ink709.xml"/><Relationship Id="rId20" Type="http://schemas.openxmlformats.org/officeDocument/2006/relationships/customXml" Target="../ink/ink571.xml"/><Relationship Id="rId41" Type="http://schemas.openxmlformats.org/officeDocument/2006/relationships/customXml" Target="../ink/ink592.xml"/><Relationship Id="rId62" Type="http://schemas.openxmlformats.org/officeDocument/2006/relationships/customXml" Target="../ink/ink613.xml"/><Relationship Id="rId83" Type="http://schemas.openxmlformats.org/officeDocument/2006/relationships/customXml" Target="../ink/ink634.xml"/><Relationship Id="rId179" Type="http://schemas.openxmlformats.org/officeDocument/2006/relationships/customXml" Target="../ink/ink730.xml"/><Relationship Id="rId190" Type="http://schemas.openxmlformats.org/officeDocument/2006/relationships/customXml" Target="../ink/ink741.xml"/><Relationship Id="rId204" Type="http://schemas.openxmlformats.org/officeDocument/2006/relationships/customXml" Target="../ink/ink755.xml"/><Relationship Id="rId225" Type="http://schemas.openxmlformats.org/officeDocument/2006/relationships/customXml" Target="../ink/ink776.xml"/><Relationship Id="rId246" Type="http://schemas.openxmlformats.org/officeDocument/2006/relationships/customXml" Target="../ink/ink797.xml"/><Relationship Id="rId106" Type="http://schemas.openxmlformats.org/officeDocument/2006/relationships/customXml" Target="../ink/ink657.xml"/><Relationship Id="rId127" Type="http://schemas.openxmlformats.org/officeDocument/2006/relationships/customXml" Target="../ink/ink678.xml"/><Relationship Id="rId10" Type="http://schemas.openxmlformats.org/officeDocument/2006/relationships/image" Target="../media/image58.png"/><Relationship Id="rId31" Type="http://schemas.openxmlformats.org/officeDocument/2006/relationships/customXml" Target="../ink/ink582.xml"/><Relationship Id="rId52" Type="http://schemas.openxmlformats.org/officeDocument/2006/relationships/customXml" Target="../ink/ink603.xml"/><Relationship Id="rId73" Type="http://schemas.openxmlformats.org/officeDocument/2006/relationships/customXml" Target="../ink/ink624.xml"/><Relationship Id="rId94" Type="http://schemas.openxmlformats.org/officeDocument/2006/relationships/customXml" Target="../ink/ink645.xml"/><Relationship Id="rId148" Type="http://schemas.openxmlformats.org/officeDocument/2006/relationships/customXml" Target="../ink/ink699.xml"/><Relationship Id="rId169" Type="http://schemas.openxmlformats.org/officeDocument/2006/relationships/customXml" Target="../ink/ink720.xml"/><Relationship Id="rId4" Type="http://schemas.openxmlformats.org/officeDocument/2006/relationships/image" Target="../media/image55.png"/><Relationship Id="rId180" Type="http://schemas.openxmlformats.org/officeDocument/2006/relationships/customXml" Target="../ink/ink731.xml"/><Relationship Id="rId215" Type="http://schemas.openxmlformats.org/officeDocument/2006/relationships/customXml" Target="../ink/ink766.xml"/><Relationship Id="rId236" Type="http://schemas.openxmlformats.org/officeDocument/2006/relationships/customXml" Target="../ink/ink787.xml"/><Relationship Id="rId257" Type="http://schemas.openxmlformats.org/officeDocument/2006/relationships/customXml" Target="../ink/ink808.xml"/><Relationship Id="rId42" Type="http://schemas.openxmlformats.org/officeDocument/2006/relationships/customXml" Target="../ink/ink593.xml"/><Relationship Id="rId84" Type="http://schemas.openxmlformats.org/officeDocument/2006/relationships/customXml" Target="../ink/ink635.xml"/><Relationship Id="rId138" Type="http://schemas.openxmlformats.org/officeDocument/2006/relationships/customXml" Target="../ink/ink689.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ustomXml" Target="../ink/ink812.xml"/><Relationship Id="rId7" Type="http://schemas.openxmlformats.org/officeDocument/2006/relationships/customXml" Target="../ink/ink8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customXml" Target="../ink/ink813.xml"/><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customXml" Target="../ink/ink815.xml"/></Relationships>
</file>

<file path=ppt/slides/_rels/slide29.xml.rels><?xml version="1.0" encoding="UTF-8" standalone="yes"?>
<Relationships xmlns="http://schemas.openxmlformats.org/package/2006/relationships"><Relationship Id="rId13" Type="http://schemas.openxmlformats.org/officeDocument/2006/relationships/customXml" Target="../ink/ink820.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833.xml"/><Relationship Id="rId21" Type="http://schemas.openxmlformats.org/officeDocument/2006/relationships/customXml" Target="../ink/ink824.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837.xml"/><Relationship Id="rId50" Type="http://schemas.openxmlformats.org/officeDocument/2006/relationships/image" Target="../media/image96.png"/><Relationship Id="rId55" Type="http://schemas.openxmlformats.org/officeDocument/2006/relationships/customXml" Target="../ink/ink841.xml"/><Relationship Id="rId7" Type="http://schemas.openxmlformats.org/officeDocument/2006/relationships/customXml" Target="../ink/ink818.xml"/><Relationship Id="rId2" Type="http://schemas.openxmlformats.org/officeDocument/2006/relationships/notesSlide" Target="../notesSlides/notesSlide28.xml"/><Relationship Id="rId16" Type="http://schemas.openxmlformats.org/officeDocument/2006/relationships/image" Target="../media/image79.png"/><Relationship Id="rId29" Type="http://schemas.openxmlformats.org/officeDocument/2006/relationships/customXml" Target="../ink/ink828.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832.xml"/><Relationship Id="rId40" Type="http://schemas.openxmlformats.org/officeDocument/2006/relationships/image" Target="../media/image91.png"/><Relationship Id="rId45" Type="http://schemas.openxmlformats.org/officeDocument/2006/relationships/customXml" Target="../ink/ink836.xml"/><Relationship Id="rId53" Type="http://schemas.openxmlformats.org/officeDocument/2006/relationships/customXml" Target="../ink/ink840.xml"/><Relationship Id="rId58" Type="http://schemas.openxmlformats.org/officeDocument/2006/relationships/image" Target="../media/image100.png"/><Relationship Id="rId5" Type="http://schemas.openxmlformats.org/officeDocument/2006/relationships/customXml" Target="../ink/ink817.xml"/><Relationship Id="rId19" Type="http://schemas.openxmlformats.org/officeDocument/2006/relationships/customXml" Target="../ink/ink823.xml"/><Relationship Id="rId4" Type="http://schemas.openxmlformats.org/officeDocument/2006/relationships/image" Target="../media/image72.png"/><Relationship Id="rId9" Type="http://schemas.openxmlformats.org/officeDocument/2006/relationships/customXml" Target="../ink/ink819.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27.xml"/><Relationship Id="rId30" Type="http://schemas.openxmlformats.org/officeDocument/2006/relationships/image" Target="../media/image86.png"/><Relationship Id="rId35" Type="http://schemas.openxmlformats.org/officeDocument/2006/relationships/customXml" Target="../ink/ink831.xml"/><Relationship Id="rId43" Type="http://schemas.openxmlformats.org/officeDocument/2006/relationships/customXml" Target="../ink/ink835.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839.xml"/><Relationship Id="rId3" Type="http://schemas.openxmlformats.org/officeDocument/2006/relationships/customXml" Target="../ink/ink816.xml"/><Relationship Id="rId12" Type="http://schemas.openxmlformats.org/officeDocument/2006/relationships/image" Target="../media/image55.svg"/><Relationship Id="rId17" Type="http://schemas.openxmlformats.org/officeDocument/2006/relationships/customXml" Target="../ink/ink822.xml"/><Relationship Id="rId25" Type="http://schemas.openxmlformats.org/officeDocument/2006/relationships/customXml" Target="../ink/ink826.xml"/><Relationship Id="rId33" Type="http://schemas.openxmlformats.org/officeDocument/2006/relationships/customXml" Target="../ink/ink830.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834.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21.xml"/><Relationship Id="rId23" Type="http://schemas.openxmlformats.org/officeDocument/2006/relationships/customXml" Target="../ink/ink825.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38.xml"/><Relationship Id="rId57" Type="http://schemas.openxmlformats.org/officeDocument/2006/relationships/customXml" Target="../ink/ink842.xml"/><Relationship Id="rId10" Type="http://schemas.openxmlformats.org/officeDocument/2006/relationships/image" Target="../media/image75.png"/><Relationship Id="rId31" Type="http://schemas.openxmlformats.org/officeDocument/2006/relationships/customXml" Target="../ink/ink829.xml"/><Relationship Id="rId44" Type="http://schemas.openxmlformats.org/officeDocument/2006/relationships/image" Target="../media/image93.png"/><Relationship Id="rId52" Type="http://schemas.openxmlformats.org/officeDocument/2006/relationships/image" Target="../media/image9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3" Type="http://schemas.openxmlformats.org/officeDocument/2006/relationships/customXml" Target="../ink/ink847.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860.xml"/><Relationship Id="rId21" Type="http://schemas.openxmlformats.org/officeDocument/2006/relationships/customXml" Target="../ink/ink851.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864.xml"/><Relationship Id="rId50" Type="http://schemas.openxmlformats.org/officeDocument/2006/relationships/image" Target="../media/image96.png"/><Relationship Id="rId55" Type="http://schemas.openxmlformats.org/officeDocument/2006/relationships/customXml" Target="../ink/ink868.xml"/><Relationship Id="rId7" Type="http://schemas.openxmlformats.org/officeDocument/2006/relationships/customXml" Target="../ink/ink845.xml"/><Relationship Id="rId2" Type="http://schemas.openxmlformats.org/officeDocument/2006/relationships/notesSlide" Target="../notesSlides/notesSlide29.xml"/><Relationship Id="rId16" Type="http://schemas.openxmlformats.org/officeDocument/2006/relationships/image" Target="../media/image79.png"/><Relationship Id="rId29" Type="http://schemas.openxmlformats.org/officeDocument/2006/relationships/customXml" Target="../ink/ink855.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859.xml"/><Relationship Id="rId40" Type="http://schemas.openxmlformats.org/officeDocument/2006/relationships/image" Target="../media/image91.png"/><Relationship Id="rId45" Type="http://schemas.openxmlformats.org/officeDocument/2006/relationships/customXml" Target="../ink/ink863.xml"/><Relationship Id="rId53" Type="http://schemas.openxmlformats.org/officeDocument/2006/relationships/customXml" Target="../ink/ink867.xml"/><Relationship Id="rId58" Type="http://schemas.openxmlformats.org/officeDocument/2006/relationships/image" Target="../media/image100.png"/><Relationship Id="rId5" Type="http://schemas.openxmlformats.org/officeDocument/2006/relationships/customXml" Target="../ink/ink844.xml"/><Relationship Id="rId19" Type="http://schemas.openxmlformats.org/officeDocument/2006/relationships/customXml" Target="../ink/ink850.xml"/><Relationship Id="rId4" Type="http://schemas.openxmlformats.org/officeDocument/2006/relationships/image" Target="../media/image72.png"/><Relationship Id="rId9" Type="http://schemas.openxmlformats.org/officeDocument/2006/relationships/customXml" Target="../ink/ink846.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54.xml"/><Relationship Id="rId30" Type="http://schemas.openxmlformats.org/officeDocument/2006/relationships/image" Target="../media/image86.png"/><Relationship Id="rId35" Type="http://schemas.openxmlformats.org/officeDocument/2006/relationships/customXml" Target="../ink/ink858.xml"/><Relationship Id="rId43" Type="http://schemas.openxmlformats.org/officeDocument/2006/relationships/customXml" Target="../ink/ink862.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866.xml"/><Relationship Id="rId3" Type="http://schemas.openxmlformats.org/officeDocument/2006/relationships/customXml" Target="../ink/ink843.xml"/><Relationship Id="rId12" Type="http://schemas.openxmlformats.org/officeDocument/2006/relationships/image" Target="../media/image55.svg"/><Relationship Id="rId17" Type="http://schemas.openxmlformats.org/officeDocument/2006/relationships/customXml" Target="../ink/ink849.xml"/><Relationship Id="rId25" Type="http://schemas.openxmlformats.org/officeDocument/2006/relationships/customXml" Target="../ink/ink853.xml"/><Relationship Id="rId33" Type="http://schemas.openxmlformats.org/officeDocument/2006/relationships/customXml" Target="../ink/ink857.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861.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48.xml"/><Relationship Id="rId23" Type="http://schemas.openxmlformats.org/officeDocument/2006/relationships/customXml" Target="../ink/ink852.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65.xml"/><Relationship Id="rId57" Type="http://schemas.openxmlformats.org/officeDocument/2006/relationships/customXml" Target="../ink/ink869.xml"/><Relationship Id="rId10" Type="http://schemas.openxmlformats.org/officeDocument/2006/relationships/image" Target="../media/image75.png"/><Relationship Id="rId31" Type="http://schemas.openxmlformats.org/officeDocument/2006/relationships/customXml" Target="../ink/ink856.xml"/><Relationship Id="rId44" Type="http://schemas.openxmlformats.org/officeDocument/2006/relationships/image" Target="../media/image93.png"/><Relationship Id="rId52"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878.xml"/><Relationship Id="rId42" Type="http://schemas.openxmlformats.org/officeDocument/2006/relationships/image" Target="../media/image92.png"/><Relationship Id="rId47" Type="http://schemas.openxmlformats.org/officeDocument/2006/relationships/customXml" Target="../ink/ink891.xml"/><Relationship Id="rId63" Type="http://schemas.openxmlformats.org/officeDocument/2006/relationships/customXml" Target="../ink/ink901.xml"/><Relationship Id="rId68" Type="http://schemas.openxmlformats.org/officeDocument/2006/relationships/customXml" Target="../ink/ink906.xml"/><Relationship Id="rId16" Type="http://schemas.openxmlformats.org/officeDocument/2006/relationships/image" Target="../media/image79.png"/><Relationship Id="rId11" Type="http://schemas.openxmlformats.org/officeDocument/2006/relationships/image" Target="../media/image54.png"/><Relationship Id="rId32" Type="http://schemas.openxmlformats.org/officeDocument/2006/relationships/image" Target="../media/image87.png"/><Relationship Id="rId37" Type="http://schemas.openxmlformats.org/officeDocument/2006/relationships/customXml" Target="../ink/ink886.xml"/><Relationship Id="rId53" Type="http://schemas.openxmlformats.org/officeDocument/2006/relationships/customXml" Target="../ink/ink894.xml"/><Relationship Id="rId58" Type="http://schemas.openxmlformats.org/officeDocument/2006/relationships/image" Target="../media/image100.png"/><Relationship Id="rId74" Type="http://schemas.openxmlformats.org/officeDocument/2006/relationships/customXml" Target="../ink/ink912.xml"/><Relationship Id="rId79" Type="http://schemas.openxmlformats.org/officeDocument/2006/relationships/customXml" Target="../ink/ink917.xml"/><Relationship Id="rId5" Type="http://schemas.openxmlformats.org/officeDocument/2006/relationships/customXml" Target="../ink/ink871.xml"/><Relationship Id="rId61" Type="http://schemas.openxmlformats.org/officeDocument/2006/relationships/customXml" Target="../ink/ink899.xml"/><Relationship Id="rId19" Type="http://schemas.openxmlformats.org/officeDocument/2006/relationships/customXml" Target="../ink/ink877.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881.xml"/><Relationship Id="rId30" Type="http://schemas.openxmlformats.org/officeDocument/2006/relationships/image" Target="../media/image86.png"/><Relationship Id="rId35" Type="http://schemas.openxmlformats.org/officeDocument/2006/relationships/customXml" Target="../ink/ink885.xml"/><Relationship Id="rId43" Type="http://schemas.openxmlformats.org/officeDocument/2006/relationships/customXml" Target="../ink/ink889.xml"/><Relationship Id="rId48" Type="http://schemas.openxmlformats.org/officeDocument/2006/relationships/image" Target="../media/image95.png"/><Relationship Id="rId56" Type="http://schemas.openxmlformats.org/officeDocument/2006/relationships/image" Target="../media/image99.png"/><Relationship Id="rId64" Type="http://schemas.openxmlformats.org/officeDocument/2006/relationships/customXml" Target="../ink/ink902.xml"/><Relationship Id="rId69" Type="http://schemas.openxmlformats.org/officeDocument/2006/relationships/customXml" Target="../ink/ink907.xml"/><Relationship Id="rId77" Type="http://schemas.openxmlformats.org/officeDocument/2006/relationships/customXml" Target="../ink/ink915.xml"/><Relationship Id="rId8" Type="http://schemas.openxmlformats.org/officeDocument/2006/relationships/image" Target="../media/image74.png"/><Relationship Id="rId51" Type="http://schemas.openxmlformats.org/officeDocument/2006/relationships/customXml" Target="../ink/ink893.xml"/><Relationship Id="rId72" Type="http://schemas.openxmlformats.org/officeDocument/2006/relationships/customXml" Target="../ink/ink910.xml"/><Relationship Id="rId80" Type="http://schemas.openxmlformats.org/officeDocument/2006/relationships/customXml" Target="../ink/ink918.xml"/><Relationship Id="rId3" Type="http://schemas.openxmlformats.org/officeDocument/2006/relationships/customXml" Target="../ink/ink870.xml"/><Relationship Id="rId12" Type="http://schemas.openxmlformats.org/officeDocument/2006/relationships/image" Target="../media/image55.svg"/><Relationship Id="rId17" Type="http://schemas.openxmlformats.org/officeDocument/2006/relationships/customXml" Target="../ink/ink876.xml"/><Relationship Id="rId25" Type="http://schemas.openxmlformats.org/officeDocument/2006/relationships/customXml" Target="../ink/ink880.xml"/><Relationship Id="rId33" Type="http://schemas.openxmlformats.org/officeDocument/2006/relationships/customXml" Target="../ink/ink884.xml"/><Relationship Id="rId38" Type="http://schemas.openxmlformats.org/officeDocument/2006/relationships/image" Target="../media/image90.png"/><Relationship Id="rId46" Type="http://schemas.openxmlformats.org/officeDocument/2006/relationships/image" Target="../media/image94.png"/><Relationship Id="rId59" Type="http://schemas.openxmlformats.org/officeDocument/2006/relationships/customXml" Target="../ink/ink897.xml"/><Relationship Id="rId67" Type="http://schemas.openxmlformats.org/officeDocument/2006/relationships/customXml" Target="../ink/ink905.xml"/><Relationship Id="rId20" Type="http://schemas.openxmlformats.org/officeDocument/2006/relationships/image" Target="../media/image81.png"/><Relationship Id="rId41" Type="http://schemas.openxmlformats.org/officeDocument/2006/relationships/customXml" Target="../ink/ink888.xml"/><Relationship Id="rId54" Type="http://schemas.openxmlformats.org/officeDocument/2006/relationships/image" Target="../media/image98.png"/><Relationship Id="rId62" Type="http://schemas.openxmlformats.org/officeDocument/2006/relationships/customXml" Target="../ink/ink900.xml"/><Relationship Id="rId70" Type="http://schemas.openxmlformats.org/officeDocument/2006/relationships/customXml" Target="../ink/ink908.xml"/><Relationship Id="rId75" Type="http://schemas.openxmlformats.org/officeDocument/2006/relationships/customXml" Target="../ink/ink913.xml"/><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875.xml"/><Relationship Id="rId23" Type="http://schemas.openxmlformats.org/officeDocument/2006/relationships/customXml" Target="../ink/ink879.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892.xml"/><Relationship Id="rId57" Type="http://schemas.openxmlformats.org/officeDocument/2006/relationships/customXml" Target="../ink/ink896.xml"/><Relationship Id="rId10" Type="http://schemas.openxmlformats.org/officeDocument/2006/relationships/image" Target="../media/image75.png"/><Relationship Id="rId31" Type="http://schemas.openxmlformats.org/officeDocument/2006/relationships/customXml" Target="../ink/ink883.xml"/><Relationship Id="rId44" Type="http://schemas.openxmlformats.org/officeDocument/2006/relationships/image" Target="../media/image93.png"/><Relationship Id="rId52" Type="http://schemas.openxmlformats.org/officeDocument/2006/relationships/image" Target="../media/image97.png"/><Relationship Id="rId60" Type="http://schemas.openxmlformats.org/officeDocument/2006/relationships/customXml" Target="../ink/ink898.xml"/><Relationship Id="rId65" Type="http://schemas.openxmlformats.org/officeDocument/2006/relationships/customXml" Target="../ink/ink903.xml"/><Relationship Id="rId73" Type="http://schemas.openxmlformats.org/officeDocument/2006/relationships/customXml" Target="../ink/ink911.xml"/><Relationship Id="rId78" Type="http://schemas.openxmlformats.org/officeDocument/2006/relationships/customXml" Target="../ink/ink916.xml"/><Relationship Id="rId81" Type="http://schemas.openxmlformats.org/officeDocument/2006/relationships/customXml" Target="../ink/ink919.xml"/><Relationship Id="rId4" Type="http://schemas.openxmlformats.org/officeDocument/2006/relationships/image" Target="../media/image72.png"/><Relationship Id="rId9" Type="http://schemas.openxmlformats.org/officeDocument/2006/relationships/customXml" Target="../ink/ink873.xml"/><Relationship Id="rId13" Type="http://schemas.openxmlformats.org/officeDocument/2006/relationships/customXml" Target="../ink/ink874.xml"/><Relationship Id="rId18" Type="http://schemas.openxmlformats.org/officeDocument/2006/relationships/image" Target="../media/image80.png"/><Relationship Id="rId39" Type="http://schemas.openxmlformats.org/officeDocument/2006/relationships/customXml" Target="../ink/ink887.xml"/><Relationship Id="rId34" Type="http://schemas.openxmlformats.org/officeDocument/2006/relationships/image" Target="../media/image88.png"/><Relationship Id="rId50" Type="http://schemas.openxmlformats.org/officeDocument/2006/relationships/image" Target="../media/image96.png"/><Relationship Id="rId55" Type="http://schemas.openxmlformats.org/officeDocument/2006/relationships/customXml" Target="../ink/ink895.xml"/><Relationship Id="rId76" Type="http://schemas.openxmlformats.org/officeDocument/2006/relationships/customXml" Target="../ink/ink914.xml"/><Relationship Id="rId7" Type="http://schemas.openxmlformats.org/officeDocument/2006/relationships/customXml" Target="../ink/ink872.xml"/><Relationship Id="rId71" Type="http://schemas.openxmlformats.org/officeDocument/2006/relationships/customXml" Target="../ink/ink909.xml"/><Relationship Id="rId2" Type="http://schemas.openxmlformats.org/officeDocument/2006/relationships/notesSlide" Target="../notesSlides/notesSlide31.xml"/><Relationship Id="rId29" Type="http://schemas.openxmlformats.org/officeDocument/2006/relationships/customXml" Target="../ink/ink882.xml"/><Relationship Id="rId24" Type="http://schemas.openxmlformats.org/officeDocument/2006/relationships/image" Target="../media/image83.png"/><Relationship Id="rId40" Type="http://schemas.openxmlformats.org/officeDocument/2006/relationships/image" Target="../media/image91.png"/><Relationship Id="rId45" Type="http://schemas.openxmlformats.org/officeDocument/2006/relationships/customXml" Target="../ink/ink890.xml"/><Relationship Id="rId66" Type="http://schemas.openxmlformats.org/officeDocument/2006/relationships/customXml" Target="../ink/ink904.xml"/></Relationships>
</file>

<file path=ppt/slides/_rels/slide33.xml.rels><?xml version="1.0" encoding="UTF-8" standalone="yes"?>
<Relationships xmlns="http://schemas.openxmlformats.org/package/2006/relationships"><Relationship Id="rId13" Type="http://schemas.openxmlformats.org/officeDocument/2006/relationships/customXml" Target="../ink/ink924.xml"/><Relationship Id="rId18" Type="http://schemas.openxmlformats.org/officeDocument/2006/relationships/image" Target="../media/image80.png"/><Relationship Id="rId26" Type="http://schemas.openxmlformats.org/officeDocument/2006/relationships/image" Target="../media/image84.png"/><Relationship Id="rId39" Type="http://schemas.openxmlformats.org/officeDocument/2006/relationships/customXml" Target="../ink/ink937.xml"/><Relationship Id="rId21" Type="http://schemas.openxmlformats.org/officeDocument/2006/relationships/customXml" Target="../ink/ink928.xml"/><Relationship Id="rId34" Type="http://schemas.openxmlformats.org/officeDocument/2006/relationships/image" Target="../media/image88.png"/><Relationship Id="rId42" Type="http://schemas.openxmlformats.org/officeDocument/2006/relationships/image" Target="../media/image92.png"/><Relationship Id="rId47" Type="http://schemas.openxmlformats.org/officeDocument/2006/relationships/customXml" Target="../ink/ink941.xml"/><Relationship Id="rId50" Type="http://schemas.openxmlformats.org/officeDocument/2006/relationships/image" Target="../media/image96.png"/><Relationship Id="rId55" Type="http://schemas.openxmlformats.org/officeDocument/2006/relationships/customXml" Target="../ink/ink945.xml"/><Relationship Id="rId7" Type="http://schemas.openxmlformats.org/officeDocument/2006/relationships/customXml" Target="../ink/ink922.xml"/><Relationship Id="rId2" Type="http://schemas.openxmlformats.org/officeDocument/2006/relationships/notesSlide" Target="../notesSlides/notesSlide32.xml"/><Relationship Id="rId16" Type="http://schemas.openxmlformats.org/officeDocument/2006/relationships/image" Target="../media/image79.png"/><Relationship Id="rId29" Type="http://schemas.openxmlformats.org/officeDocument/2006/relationships/customXml" Target="../ink/ink932.xml"/><Relationship Id="rId11" Type="http://schemas.openxmlformats.org/officeDocument/2006/relationships/image" Target="../media/image54.png"/><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936.xml"/><Relationship Id="rId40" Type="http://schemas.openxmlformats.org/officeDocument/2006/relationships/image" Target="../media/image91.png"/><Relationship Id="rId45" Type="http://schemas.openxmlformats.org/officeDocument/2006/relationships/customXml" Target="../ink/ink940.xml"/><Relationship Id="rId53" Type="http://schemas.openxmlformats.org/officeDocument/2006/relationships/customXml" Target="../ink/ink944.xml"/><Relationship Id="rId58" Type="http://schemas.openxmlformats.org/officeDocument/2006/relationships/image" Target="../media/image100.png"/><Relationship Id="rId5" Type="http://schemas.openxmlformats.org/officeDocument/2006/relationships/customXml" Target="../ink/ink921.xml"/><Relationship Id="rId19" Type="http://schemas.openxmlformats.org/officeDocument/2006/relationships/customXml" Target="../ink/ink927.xml"/><Relationship Id="rId4" Type="http://schemas.openxmlformats.org/officeDocument/2006/relationships/image" Target="../media/image72.png"/><Relationship Id="rId9" Type="http://schemas.openxmlformats.org/officeDocument/2006/relationships/customXml" Target="../ink/ink923.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931.xml"/><Relationship Id="rId30" Type="http://schemas.openxmlformats.org/officeDocument/2006/relationships/image" Target="../media/image86.png"/><Relationship Id="rId35" Type="http://schemas.openxmlformats.org/officeDocument/2006/relationships/customXml" Target="../ink/ink935.xml"/><Relationship Id="rId43" Type="http://schemas.openxmlformats.org/officeDocument/2006/relationships/customXml" Target="../ink/ink939.xml"/><Relationship Id="rId48" Type="http://schemas.openxmlformats.org/officeDocument/2006/relationships/image" Target="../media/image95.png"/><Relationship Id="rId56" Type="http://schemas.openxmlformats.org/officeDocument/2006/relationships/image" Target="../media/image99.png"/><Relationship Id="rId8" Type="http://schemas.openxmlformats.org/officeDocument/2006/relationships/image" Target="../media/image74.png"/><Relationship Id="rId51" Type="http://schemas.openxmlformats.org/officeDocument/2006/relationships/customXml" Target="../ink/ink943.xml"/><Relationship Id="rId3" Type="http://schemas.openxmlformats.org/officeDocument/2006/relationships/customXml" Target="../ink/ink920.xml"/><Relationship Id="rId12" Type="http://schemas.openxmlformats.org/officeDocument/2006/relationships/image" Target="../media/image55.svg"/><Relationship Id="rId17" Type="http://schemas.openxmlformats.org/officeDocument/2006/relationships/customXml" Target="../ink/ink926.xml"/><Relationship Id="rId25" Type="http://schemas.openxmlformats.org/officeDocument/2006/relationships/customXml" Target="../ink/ink930.xml"/><Relationship Id="rId33" Type="http://schemas.openxmlformats.org/officeDocument/2006/relationships/customXml" Target="../ink/ink934.xml"/><Relationship Id="rId38" Type="http://schemas.openxmlformats.org/officeDocument/2006/relationships/image" Target="../media/image90.png"/><Relationship Id="rId46" Type="http://schemas.openxmlformats.org/officeDocument/2006/relationships/image" Target="../media/image94.png"/><Relationship Id="rId20" Type="http://schemas.openxmlformats.org/officeDocument/2006/relationships/image" Target="../media/image81.png"/><Relationship Id="rId41" Type="http://schemas.openxmlformats.org/officeDocument/2006/relationships/customXml" Target="../ink/ink938.xml"/><Relationship Id="rId54"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73.png"/><Relationship Id="rId15" Type="http://schemas.openxmlformats.org/officeDocument/2006/relationships/customXml" Target="../ink/ink925.xml"/><Relationship Id="rId23" Type="http://schemas.openxmlformats.org/officeDocument/2006/relationships/customXml" Target="../ink/ink929.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942.xml"/><Relationship Id="rId57" Type="http://schemas.openxmlformats.org/officeDocument/2006/relationships/customXml" Target="../ink/ink946.xml"/><Relationship Id="rId10" Type="http://schemas.openxmlformats.org/officeDocument/2006/relationships/image" Target="../media/image75.png"/><Relationship Id="rId31" Type="http://schemas.openxmlformats.org/officeDocument/2006/relationships/customXml" Target="../ink/ink933.xml"/><Relationship Id="rId44" Type="http://schemas.openxmlformats.org/officeDocument/2006/relationships/image" Target="../media/image93.png"/><Relationship Id="rId52" Type="http://schemas.openxmlformats.org/officeDocument/2006/relationships/image" Target="../media/image9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0FB72-0615-BF62-CB47-4C6A07857072}"/>
              </a:ext>
            </a:extLst>
          </p:cNvPr>
          <p:cNvPicPr>
            <a:picLocks noChangeAspect="1"/>
          </p:cNvPicPr>
          <p:nvPr/>
        </p:nvPicPr>
        <p:blipFill>
          <a:blip r:embed="rId2"/>
          <a:srcRect/>
          <a:stretch/>
        </p:blipFill>
        <p:spPr>
          <a:xfrm>
            <a:off x="-1" y="0"/>
            <a:ext cx="9144000" cy="5143500"/>
          </a:xfrm>
          <a:prstGeom prst="rect">
            <a:avLst/>
          </a:prstGeom>
        </p:spPr>
      </p:pic>
    </p:spTree>
    <p:extLst>
      <p:ext uri="{BB962C8B-B14F-4D97-AF65-F5344CB8AC3E}">
        <p14:creationId xmlns:p14="http://schemas.microsoft.com/office/powerpoint/2010/main" val="55711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8619F438-08C2-6972-1410-B2E5C7051D65}"/>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3350AAAC-9BCB-5C6B-CA55-8719143F2881}"/>
              </a:ext>
            </a:extLst>
          </p:cNvPr>
          <p:cNvSpPr txBox="1">
            <a:spLocks noGrp="1"/>
          </p:cNvSpPr>
          <p:nvPr>
            <p:ph type="title"/>
          </p:nvPr>
        </p:nvSpPr>
        <p:spPr>
          <a:xfrm>
            <a:off x="865624" y="1138350"/>
            <a:ext cx="8278375" cy="92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Housing First?</a:t>
            </a:r>
            <a:endParaRPr dirty="0"/>
          </a:p>
        </p:txBody>
      </p:sp>
      <p:sp>
        <p:nvSpPr>
          <p:cNvPr id="264" name="Google Shape;264;p35">
            <a:extLst>
              <a:ext uri="{FF2B5EF4-FFF2-40B4-BE49-F238E27FC236}">
                <a16:creationId xmlns:a16="http://schemas.microsoft.com/office/drawing/2014/main" id="{76175075-8305-A9A0-98D8-881FEC4509B2}"/>
              </a:ext>
            </a:extLst>
          </p:cNvPr>
          <p:cNvSpPr txBox="1">
            <a:spLocks noGrp="1"/>
          </p:cNvSpPr>
          <p:nvPr>
            <p:ph type="subTitle" idx="1"/>
          </p:nvPr>
        </p:nvSpPr>
        <p:spPr>
          <a:xfrm>
            <a:off x="865624" y="2059650"/>
            <a:ext cx="7026045"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Stability Is the Starting Line, Not the Reward</a:t>
            </a:r>
            <a:endParaRPr dirty="0"/>
          </a:p>
        </p:txBody>
      </p:sp>
    </p:spTree>
    <p:extLst>
      <p:ext uri="{BB962C8B-B14F-4D97-AF65-F5344CB8AC3E}">
        <p14:creationId xmlns:p14="http://schemas.microsoft.com/office/powerpoint/2010/main" val="19598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6613FFF-F720-4745-65EB-AAB43C9AF1C1}"/>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C04408E-A7C0-88CF-3C5F-362E18ED47B0}"/>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Old Way of Thinking</a:t>
            </a:r>
            <a:endParaRPr dirty="0"/>
          </a:p>
        </p:txBody>
      </p:sp>
      <p:sp>
        <p:nvSpPr>
          <p:cNvPr id="2" name="Google Shape;222;p30">
            <a:extLst>
              <a:ext uri="{FF2B5EF4-FFF2-40B4-BE49-F238E27FC236}">
                <a16:creationId xmlns:a16="http://schemas.microsoft.com/office/drawing/2014/main" id="{E806DDD4-41E3-78B4-9167-E05C366F399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The Stairway to Success (with lots of ways to fall off)!</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325133B-3F34-34B8-6495-A81BD8E3ED9E}"/>
                  </a:ext>
                </a:extLst>
              </p14:cNvPr>
              <p14:cNvContentPartPr/>
              <p14:nvPr/>
            </p14:nvContentPartPr>
            <p14:xfrm>
              <a:off x="2137429" y="2166522"/>
              <a:ext cx="6321960" cy="2430720"/>
            </p14:xfrm>
          </p:contentPart>
        </mc:Choice>
        <mc:Fallback xmlns="">
          <p:pic>
            <p:nvPicPr>
              <p:cNvPr id="13" name="Ink 12">
                <a:extLst>
                  <a:ext uri="{FF2B5EF4-FFF2-40B4-BE49-F238E27FC236}">
                    <a16:creationId xmlns:a16="http://schemas.microsoft.com/office/drawing/2014/main" id="{4325133B-3F34-34B8-6495-A81BD8E3ED9E}"/>
                  </a:ext>
                </a:extLst>
              </p:cNvPr>
              <p:cNvPicPr/>
              <p:nvPr/>
            </p:nvPicPr>
            <p:blipFill>
              <a:blip r:embed="rId4"/>
              <a:stretch>
                <a:fillRect/>
              </a:stretch>
            </p:blipFill>
            <p:spPr>
              <a:xfrm>
                <a:off x="2101427" y="2130522"/>
                <a:ext cx="6393604" cy="250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8E966DC5-486E-A5D3-D16E-DD05113E3628}"/>
                  </a:ext>
                </a:extLst>
              </p14:cNvPr>
              <p14:cNvContentPartPr/>
              <p14:nvPr/>
            </p14:nvContentPartPr>
            <p14:xfrm>
              <a:off x="2727829" y="3807034"/>
              <a:ext cx="607320" cy="760320"/>
            </p14:xfrm>
          </p:contentPart>
        </mc:Choice>
        <mc:Fallback xmlns="">
          <p:pic>
            <p:nvPicPr>
              <p:cNvPr id="15" name="Ink 14">
                <a:extLst>
                  <a:ext uri="{FF2B5EF4-FFF2-40B4-BE49-F238E27FC236}">
                    <a16:creationId xmlns:a16="http://schemas.microsoft.com/office/drawing/2014/main" id="{8E966DC5-486E-A5D3-D16E-DD05113E3628}"/>
                  </a:ext>
                </a:extLst>
              </p:cNvPr>
              <p:cNvPicPr/>
              <p:nvPr/>
            </p:nvPicPr>
            <p:blipFill>
              <a:blip r:embed="rId6"/>
              <a:stretch>
                <a:fillRect/>
              </a:stretch>
            </p:blipFill>
            <p:spPr>
              <a:xfrm>
                <a:off x="2718829" y="3798034"/>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3E98443-C038-FF87-C78A-503B03125161}"/>
                  </a:ext>
                </a:extLst>
              </p14:cNvPr>
              <p14:cNvContentPartPr/>
              <p14:nvPr/>
            </p14:nvContentPartPr>
            <p14:xfrm>
              <a:off x="4335949" y="3049594"/>
              <a:ext cx="673200" cy="740160"/>
            </p14:xfrm>
          </p:contentPart>
        </mc:Choice>
        <mc:Fallback xmlns="">
          <p:pic>
            <p:nvPicPr>
              <p:cNvPr id="16" name="Ink 15">
                <a:extLst>
                  <a:ext uri="{FF2B5EF4-FFF2-40B4-BE49-F238E27FC236}">
                    <a16:creationId xmlns:a16="http://schemas.microsoft.com/office/drawing/2014/main" id="{B3E98443-C038-FF87-C78A-503B03125161}"/>
                  </a:ext>
                </a:extLst>
              </p:cNvPr>
              <p:cNvPicPr/>
              <p:nvPr/>
            </p:nvPicPr>
            <p:blipFill>
              <a:blip r:embed="rId8"/>
              <a:stretch>
                <a:fillRect/>
              </a:stretch>
            </p:blipFill>
            <p:spPr>
              <a:xfrm>
                <a:off x="4326949" y="3040594"/>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0E036F0B-994C-4F0D-4D03-83691CB07964}"/>
                  </a:ext>
                </a:extLst>
              </p14:cNvPr>
              <p14:cNvContentPartPr/>
              <p14:nvPr/>
            </p14:nvContentPartPr>
            <p14:xfrm>
              <a:off x="6045589" y="2211874"/>
              <a:ext cx="588600" cy="845280"/>
            </p14:xfrm>
          </p:contentPart>
        </mc:Choice>
        <mc:Fallback xmlns="">
          <p:pic>
            <p:nvPicPr>
              <p:cNvPr id="17" name="Ink 16">
                <a:extLst>
                  <a:ext uri="{FF2B5EF4-FFF2-40B4-BE49-F238E27FC236}">
                    <a16:creationId xmlns:a16="http://schemas.microsoft.com/office/drawing/2014/main" id="{0E036F0B-994C-4F0D-4D03-83691CB07964}"/>
                  </a:ext>
                </a:extLst>
              </p:cNvPr>
              <p:cNvPicPr/>
              <p:nvPr/>
            </p:nvPicPr>
            <p:blipFill>
              <a:blip r:embed="rId10"/>
              <a:stretch>
                <a:fillRect/>
              </a:stretch>
            </p:blipFill>
            <p:spPr>
              <a:xfrm>
                <a:off x="6036589" y="2202874"/>
                <a:ext cx="60624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C8D1E85-7D5C-7797-2BB8-649121DB1207}"/>
                  </a:ext>
                </a:extLst>
              </p14:cNvPr>
              <p14:cNvContentPartPr/>
              <p14:nvPr/>
            </p14:nvContentPartPr>
            <p14:xfrm>
              <a:off x="2372126" y="3285944"/>
              <a:ext cx="1438920" cy="1109477"/>
            </p14:xfrm>
          </p:contentPart>
        </mc:Choice>
        <mc:Fallback xmlns="">
          <p:pic>
            <p:nvPicPr>
              <p:cNvPr id="21" name="Ink 20">
                <a:extLst>
                  <a:ext uri="{FF2B5EF4-FFF2-40B4-BE49-F238E27FC236}">
                    <a16:creationId xmlns:a16="http://schemas.microsoft.com/office/drawing/2014/main" id="{4C8D1E85-7D5C-7797-2BB8-649121DB1207}"/>
                  </a:ext>
                </a:extLst>
              </p:cNvPr>
              <p:cNvPicPr/>
              <p:nvPr/>
            </p:nvPicPr>
            <p:blipFill>
              <a:blip r:embed="rId12"/>
              <a:stretch>
                <a:fillRect/>
              </a:stretch>
            </p:blipFill>
            <p:spPr>
              <a:xfrm>
                <a:off x="2336126" y="3249945"/>
                <a:ext cx="1510560" cy="1181114"/>
              </a:xfrm>
              <a:prstGeom prst="rect">
                <a:avLst/>
              </a:prstGeom>
            </p:spPr>
          </p:pic>
        </mc:Fallback>
      </mc:AlternateContent>
      <p:grpSp>
        <p:nvGrpSpPr>
          <p:cNvPr id="31" name="Group 30">
            <a:extLst>
              <a:ext uri="{FF2B5EF4-FFF2-40B4-BE49-F238E27FC236}">
                <a16:creationId xmlns:a16="http://schemas.microsoft.com/office/drawing/2014/main" id="{30A6DB37-1D5F-AD0E-5369-F81018FC4D40}"/>
              </a:ext>
            </a:extLst>
          </p:cNvPr>
          <p:cNvGrpSpPr/>
          <p:nvPr/>
        </p:nvGrpSpPr>
        <p:grpSpPr>
          <a:xfrm>
            <a:off x="4110229" y="1419452"/>
            <a:ext cx="2914920" cy="2130480"/>
            <a:chOff x="3702381" y="958649"/>
            <a:chExt cx="2914920" cy="2130480"/>
          </a:xfrm>
        </p:grpSpPr>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322524D5-3ED2-222D-8ED1-318F00495384}"/>
                    </a:ext>
                  </a:extLst>
                </p14:cNvPr>
                <p14:cNvContentPartPr/>
                <p14:nvPr/>
              </p14:nvContentPartPr>
              <p14:xfrm>
                <a:off x="3702381" y="1792049"/>
                <a:ext cx="1105920" cy="1297080"/>
              </p14:xfrm>
            </p:contentPart>
          </mc:Choice>
          <mc:Fallback xmlns="">
            <p:pic>
              <p:nvPicPr>
                <p:cNvPr id="25" name="Ink 24">
                  <a:extLst>
                    <a:ext uri="{FF2B5EF4-FFF2-40B4-BE49-F238E27FC236}">
                      <a16:creationId xmlns:a16="http://schemas.microsoft.com/office/drawing/2014/main" id="{322524D5-3ED2-222D-8ED1-318F00495384}"/>
                    </a:ext>
                  </a:extLst>
                </p:cNvPr>
                <p:cNvPicPr/>
                <p:nvPr/>
              </p:nvPicPr>
              <p:blipFill>
                <a:blip r:embed="rId14"/>
                <a:stretch>
                  <a:fillRect/>
                </a:stretch>
              </p:blipFill>
              <p:spPr>
                <a:xfrm>
                  <a:off x="3666381" y="1756049"/>
                  <a:ext cx="1177560" cy="136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138ACA9B-774D-7EBF-D106-66689C004B37}"/>
                    </a:ext>
                  </a:extLst>
                </p14:cNvPr>
                <p14:cNvContentPartPr/>
                <p14:nvPr/>
              </p14:nvContentPartPr>
              <p14:xfrm>
                <a:off x="4557021" y="1814009"/>
                <a:ext cx="327600" cy="453600"/>
              </p14:xfrm>
            </p:contentPart>
          </mc:Choice>
          <mc:Fallback xmlns="">
            <p:pic>
              <p:nvPicPr>
                <p:cNvPr id="26" name="Ink 25">
                  <a:extLst>
                    <a:ext uri="{FF2B5EF4-FFF2-40B4-BE49-F238E27FC236}">
                      <a16:creationId xmlns:a16="http://schemas.microsoft.com/office/drawing/2014/main" id="{138ACA9B-774D-7EBF-D106-66689C004B37}"/>
                    </a:ext>
                  </a:extLst>
                </p:cNvPr>
                <p:cNvPicPr/>
                <p:nvPr/>
              </p:nvPicPr>
              <p:blipFill>
                <a:blip r:embed="rId16"/>
                <a:stretch>
                  <a:fillRect/>
                </a:stretch>
              </p:blipFill>
              <p:spPr>
                <a:xfrm>
                  <a:off x="4521061" y="1778009"/>
                  <a:ext cx="399161"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C774068C-E710-5365-DE1C-852BCC5AF823}"/>
                    </a:ext>
                  </a:extLst>
                </p14:cNvPr>
                <p14:cNvContentPartPr/>
                <p14:nvPr/>
              </p14:nvContentPartPr>
              <p14:xfrm>
                <a:off x="5340381" y="958649"/>
                <a:ext cx="1276920" cy="1314360"/>
              </p14:xfrm>
            </p:contentPart>
          </mc:Choice>
          <mc:Fallback xmlns="">
            <p:pic>
              <p:nvPicPr>
                <p:cNvPr id="29" name="Ink 28">
                  <a:extLst>
                    <a:ext uri="{FF2B5EF4-FFF2-40B4-BE49-F238E27FC236}">
                      <a16:creationId xmlns:a16="http://schemas.microsoft.com/office/drawing/2014/main" id="{C774068C-E710-5365-DE1C-852BCC5AF823}"/>
                    </a:ext>
                  </a:extLst>
                </p:cNvPr>
                <p:cNvPicPr/>
                <p:nvPr/>
              </p:nvPicPr>
              <p:blipFill>
                <a:blip r:embed="rId18"/>
                <a:stretch>
                  <a:fillRect/>
                </a:stretch>
              </p:blipFill>
              <p:spPr>
                <a:xfrm>
                  <a:off x="5304381" y="922649"/>
                  <a:ext cx="1348560" cy="138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632835FC-1C8E-33F2-3316-E34FDC2F08A7}"/>
                  </a:ext>
                </a:extLst>
              </p14:cNvPr>
              <p14:cNvContentPartPr/>
              <p14:nvPr/>
            </p14:nvContentPartPr>
            <p14:xfrm>
              <a:off x="6644269" y="1649852"/>
              <a:ext cx="407160" cy="264600"/>
            </p14:xfrm>
          </p:contentPart>
        </mc:Choice>
        <mc:Fallback xmlns="">
          <p:pic>
            <p:nvPicPr>
              <p:cNvPr id="35" name="Ink 34">
                <a:extLst>
                  <a:ext uri="{FF2B5EF4-FFF2-40B4-BE49-F238E27FC236}">
                    <a16:creationId xmlns:a16="http://schemas.microsoft.com/office/drawing/2014/main" id="{632835FC-1C8E-33F2-3316-E34FDC2F08A7}"/>
                  </a:ext>
                </a:extLst>
              </p:cNvPr>
              <p:cNvPicPr/>
              <p:nvPr/>
            </p:nvPicPr>
            <p:blipFill>
              <a:blip r:embed="rId20"/>
              <a:stretch>
                <a:fillRect/>
              </a:stretch>
            </p:blipFill>
            <p:spPr>
              <a:xfrm>
                <a:off x="6608301" y="1613852"/>
                <a:ext cx="478737" cy="336240"/>
              </a:xfrm>
              <a:prstGeom prst="rect">
                <a:avLst/>
              </a:prstGeom>
            </p:spPr>
          </p:pic>
        </mc:Fallback>
      </mc:AlternateContent>
      <p:sp>
        <p:nvSpPr>
          <p:cNvPr id="36" name="TextBox 35">
            <a:extLst>
              <a:ext uri="{FF2B5EF4-FFF2-40B4-BE49-F238E27FC236}">
                <a16:creationId xmlns:a16="http://schemas.microsoft.com/office/drawing/2014/main" id="{1B778FF5-0969-9210-FA76-437086D6F6FD}"/>
              </a:ext>
            </a:extLst>
          </p:cNvPr>
          <p:cNvSpPr txBox="1"/>
          <p:nvPr/>
        </p:nvSpPr>
        <p:spPr>
          <a:xfrm>
            <a:off x="2121542" y="4642132"/>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37" name="TextBox 36">
            <a:extLst>
              <a:ext uri="{FF2B5EF4-FFF2-40B4-BE49-F238E27FC236}">
                <a16:creationId xmlns:a16="http://schemas.microsoft.com/office/drawing/2014/main" id="{D533ABC1-D2DA-E5E3-8FCB-7397A2043D95}"/>
              </a:ext>
            </a:extLst>
          </p:cNvPr>
          <p:cNvSpPr txBox="1"/>
          <p:nvPr/>
        </p:nvSpPr>
        <p:spPr>
          <a:xfrm>
            <a:off x="3503942" y="3904310"/>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38" name="TextBox 37">
            <a:extLst>
              <a:ext uri="{FF2B5EF4-FFF2-40B4-BE49-F238E27FC236}">
                <a16:creationId xmlns:a16="http://schemas.microsoft.com/office/drawing/2014/main" id="{43B0787F-C1F2-EA87-6374-05B1F654EA86}"/>
              </a:ext>
            </a:extLst>
          </p:cNvPr>
          <p:cNvSpPr txBox="1"/>
          <p:nvPr/>
        </p:nvSpPr>
        <p:spPr>
          <a:xfrm>
            <a:off x="5141942" y="3193492"/>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39" name="TextBox 38">
            <a:extLst>
              <a:ext uri="{FF2B5EF4-FFF2-40B4-BE49-F238E27FC236}">
                <a16:creationId xmlns:a16="http://schemas.microsoft.com/office/drawing/2014/main" id="{6A7AD6E4-9CCB-126C-1351-07D23B2D3D94}"/>
              </a:ext>
            </a:extLst>
          </p:cNvPr>
          <p:cNvSpPr txBox="1"/>
          <p:nvPr/>
        </p:nvSpPr>
        <p:spPr>
          <a:xfrm>
            <a:off x="6725175" y="2338336"/>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5" name="Graphic 44">
            <a:extLst>
              <a:ext uri="{FF2B5EF4-FFF2-40B4-BE49-F238E27FC236}">
                <a16:creationId xmlns:a16="http://schemas.microsoft.com/office/drawing/2014/main" id="{67223501-440B-AD65-7767-57181998F97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290642" y="857303"/>
            <a:ext cx="1091458" cy="1091458"/>
          </a:xfrm>
          <a:prstGeom prst="rect">
            <a:avLst/>
          </a:prstGeom>
        </p:spPr>
      </p:pic>
    </p:spTree>
    <p:extLst>
      <p:ext uri="{BB962C8B-B14F-4D97-AF65-F5344CB8AC3E}">
        <p14:creationId xmlns:p14="http://schemas.microsoft.com/office/powerpoint/2010/main" val="158777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B4196B6-E793-B6E4-3AB8-CB2527379AC3}"/>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A7ABBB3-194B-26AA-F0AD-554DFCBA0BDD}"/>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It Failed</a:t>
            </a:r>
            <a:endParaRPr dirty="0"/>
          </a:p>
        </p:txBody>
      </p:sp>
      <p:sp>
        <p:nvSpPr>
          <p:cNvPr id="2" name="Google Shape;222;p30">
            <a:extLst>
              <a:ext uri="{FF2B5EF4-FFF2-40B4-BE49-F238E27FC236}">
                <a16:creationId xmlns:a16="http://schemas.microsoft.com/office/drawing/2014/main" id="{8F9F5FE8-268E-41FE-69BC-623667EF4ED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It wasn’t a staircase – it was a stress test…on already stressed people!</a:t>
            </a:r>
          </a:p>
        </p:txBody>
      </p:sp>
      <mc:AlternateContent xmlns:mc="http://schemas.openxmlformats.org/markup-compatibility/2006" xmlns:p14="http://schemas.microsoft.com/office/powerpoint/2010/main">
        <mc:Choice Requires="p14">
          <p:contentPart p14:bwMode="auto" r:id="rId3">
            <p14:nvContentPartPr>
              <p14:cNvPr id="60" name="Ink 59">
                <a:extLst>
                  <a:ext uri="{FF2B5EF4-FFF2-40B4-BE49-F238E27FC236}">
                    <a16:creationId xmlns:a16="http://schemas.microsoft.com/office/drawing/2014/main" id="{FD2ADBC8-E289-B822-9B1D-29B7026A7D25}"/>
                  </a:ext>
                </a:extLst>
              </p14:cNvPr>
              <p14:cNvContentPartPr/>
              <p14:nvPr/>
            </p14:nvContentPartPr>
            <p14:xfrm>
              <a:off x="2127147" y="2170504"/>
              <a:ext cx="6321960" cy="2430720"/>
            </p14:xfrm>
          </p:contentPart>
        </mc:Choice>
        <mc:Fallback xmlns="">
          <p:pic>
            <p:nvPicPr>
              <p:cNvPr id="60" name="Ink 59">
                <a:extLst>
                  <a:ext uri="{FF2B5EF4-FFF2-40B4-BE49-F238E27FC236}">
                    <a16:creationId xmlns:a16="http://schemas.microsoft.com/office/drawing/2014/main" id="{FD2ADBC8-E289-B822-9B1D-29B7026A7D25}"/>
                  </a:ext>
                </a:extLst>
              </p:cNvPr>
              <p:cNvPicPr/>
              <p:nvPr/>
            </p:nvPicPr>
            <p:blipFill>
              <a:blip r:embed="rId4"/>
              <a:stretch>
                <a:fillRect/>
              </a:stretch>
            </p:blipFill>
            <p:spPr>
              <a:xfrm>
                <a:off x="2091145" y="2134504"/>
                <a:ext cx="6393604" cy="250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E3ADB22-B4FE-7757-FFC6-5B9D1EBE3B62}"/>
                  </a:ext>
                </a:extLst>
              </p14:cNvPr>
              <p14:cNvContentPartPr/>
              <p14:nvPr/>
            </p14:nvContentPartPr>
            <p14:xfrm>
              <a:off x="2717547" y="3811016"/>
              <a:ext cx="607320" cy="760320"/>
            </p14:xfrm>
          </p:contentPart>
        </mc:Choice>
        <mc:Fallback xmlns="">
          <p:pic>
            <p:nvPicPr>
              <p:cNvPr id="5" name="Ink 4">
                <a:extLst>
                  <a:ext uri="{FF2B5EF4-FFF2-40B4-BE49-F238E27FC236}">
                    <a16:creationId xmlns:a16="http://schemas.microsoft.com/office/drawing/2014/main" id="{9E3ADB22-B4FE-7757-FFC6-5B9D1EBE3B62}"/>
                  </a:ext>
                </a:extLst>
              </p:cNvPr>
              <p:cNvPicPr/>
              <p:nvPr/>
            </p:nvPicPr>
            <p:blipFill>
              <a:blip r:embed="rId6"/>
              <a:stretch>
                <a:fillRect/>
              </a:stretch>
            </p:blipFill>
            <p:spPr>
              <a:xfrm>
                <a:off x="2708547" y="3802016"/>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8BCB389-1B7C-6E2A-DFD7-A5436E5923D9}"/>
                  </a:ext>
                </a:extLst>
              </p14:cNvPr>
              <p14:cNvContentPartPr/>
              <p14:nvPr/>
            </p14:nvContentPartPr>
            <p14:xfrm>
              <a:off x="4325667" y="3053576"/>
              <a:ext cx="673200" cy="740160"/>
            </p14:xfrm>
          </p:contentPart>
        </mc:Choice>
        <mc:Fallback xmlns="">
          <p:pic>
            <p:nvPicPr>
              <p:cNvPr id="3" name="Ink 2">
                <a:extLst>
                  <a:ext uri="{FF2B5EF4-FFF2-40B4-BE49-F238E27FC236}">
                    <a16:creationId xmlns:a16="http://schemas.microsoft.com/office/drawing/2014/main" id="{48BCB389-1B7C-6E2A-DFD7-A5436E5923D9}"/>
                  </a:ext>
                </a:extLst>
              </p:cNvPr>
              <p:cNvPicPr/>
              <p:nvPr/>
            </p:nvPicPr>
            <p:blipFill>
              <a:blip r:embed="rId8"/>
              <a:stretch>
                <a:fillRect/>
              </a:stretch>
            </p:blipFill>
            <p:spPr>
              <a:xfrm>
                <a:off x="4316667" y="3044576"/>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77BE8C9A-02CB-CF7E-9B42-0DD5F04A194B}"/>
                  </a:ext>
                </a:extLst>
              </p14:cNvPr>
              <p14:cNvContentPartPr/>
              <p14:nvPr/>
            </p14:nvContentPartPr>
            <p14:xfrm>
              <a:off x="6035307" y="2215856"/>
              <a:ext cx="588600" cy="845280"/>
            </p14:xfrm>
          </p:contentPart>
        </mc:Choice>
        <mc:Fallback xmlns="">
          <p:pic>
            <p:nvPicPr>
              <p:cNvPr id="17" name="Ink 16">
                <a:extLst>
                  <a:ext uri="{FF2B5EF4-FFF2-40B4-BE49-F238E27FC236}">
                    <a16:creationId xmlns:a16="http://schemas.microsoft.com/office/drawing/2014/main" id="{77BE8C9A-02CB-CF7E-9B42-0DD5F04A194B}"/>
                  </a:ext>
                </a:extLst>
              </p:cNvPr>
              <p:cNvPicPr/>
              <p:nvPr/>
            </p:nvPicPr>
            <p:blipFill>
              <a:blip r:embed="rId10"/>
              <a:stretch>
                <a:fillRect/>
              </a:stretch>
            </p:blipFill>
            <p:spPr>
              <a:xfrm>
                <a:off x="6026307" y="2206856"/>
                <a:ext cx="606240" cy="862920"/>
              </a:xfrm>
              <a:prstGeom prst="rect">
                <a:avLst/>
              </a:prstGeom>
            </p:spPr>
          </p:pic>
        </mc:Fallback>
      </mc:AlternateContent>
      <p:sp>
        <p:nvSpPr>
          <p:cNvPr id="36" name="TextBox 35">
            <a:extLst>
              <a:ext uri="{FF2B5EF4-FFF2-40B4-BE49-F238E27FC236}">
                <a16:creationId xmlns:a16="http://schemas.microsoft.com/office/drawing/2014/main" id="{5DA2DD65-5FEA-B3AD-8B77-62DECB1CEC8B}"/>
              </a:ext>
            </a:extLst>
          </p:cNvPr>
          <p:cNvSpPr txBox="1"/>
          <p:nvPr/>
        </p:nvSpPr>
        <p:spPr>
          <a:xfrm>
            <a:off x="2111260" y="4646114"/>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37" name="TextBox 36">
            <a:extLst>
              <a:ext uri="{FF2B5EF4-FFF2-40B4-BE49-F238E27FC236}">
                <a16:creationId xmlns:a16="http://schemas.microsoft.com/office/drawing/2014/main" id="{26FEAD89-5D86-FF8D-B854-FBD7E680B529}"/>
              </a:ext>
            </a:extLst>
          </p:cNvPr>
          <p:cNvSpPr txBox="1"/>
          <p:nvPr/>
        </p:nvSpPr>
        <p:spPr>
          <a:xfrm>
            <a:off x="3493660" y="3908292"/>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38" name="TextBox 37">
            <a:extLst>
              <a:ext uri="{FF2B5EF4-FFF2-40B4-BE49-F238E27FC236}">
                <a16:creationId xmlns:a16="http://schemas.microsoft.com/office/drawing/2014/main" id="{0F5C2523-76C7-98CD-0AF2-9A4D3F5CC33C}"/>
              </a:ext>
            </a:extLst>
          </p:cNvPr>
          <p:cNvSpPr txBox="1"/>
          <p:nvPr/>
        </p:nvSpPr>
        <p:spPr>
          <a:xfrm>
            <a:off x="5131660" y="3197474"/>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39" name="TextBox 38">
            <a:extLst>
              <a:ext uri="{FF2B5EF4-FFF2-40B4-BE49-F238E27FC236}">
                <a16:creationId xmlns:a16="http://schemas.microsoft.com/office/drawing/2014/main" id="{0F8B15D9-A726-0FAD-09EA-48169789E2D2}"/>
              </a:ext>
            </a:extLst>
          </p:cNvPr>
          <p:cNvSpPr txBox="1"/>
          <p:nvPr/>
        </p:nvSpPr>
        <p:spPr>
          <a:xfrm>
            <a:off x="6714893" y="2342318"/>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5" name="Graphic 44">
            <a:extLst>
              <a:ext uri="{FF2B5EF4-FFF2-40B4-BE49-F238E27FC236}">
                <a16:creationId xmlns:a16="http://schemas.microsoft.com/office/drawing/2014/main" id="{506570A2-E9EF-19AB-4FD2-8EBA93C5C7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80360" y="861285"/>
            <a:ext cx="1091458" cy="1091458"/>
          </a:xfrm>
          <a:prstGeom prst="rect">
            <a:avLst/>
          </a:prstGeom>
        </p:spPr>
      </p:pic>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56F9FE1-FC69-440F-085D-191E67F18BDF}"/>
                  </a:ext>
                </a:extLst>
              </p14:cNvPr>
              <p14:cNvContentPartPr/>
              <p14:nvPr/>
            </p14:nvContentPartPr>
            <p14:xfrm>
              <a:off x="2866619" y="3895670"/>
              <a:ext cx="334080" cy="438840"/>
            </p14:xfrm>
          </p:contentPart>
        </mc:Choice>
        <mc:Fallback xmlns="">
          <p:pic>
            <p:nvPicPr>
              <p:cNvPr id="10" name="Ink 9">
                <a:extLst>
                  <a:ext uri="{FF2B5EF4-FFF2-40B4-BE49-F238E27FC236}">
                    <a16:creationId xmlns:a16="http://schemas.microsoft.com/office/drawing/2014/main" id="{B56F9FE1-FC69-440F-085D-191E67F18BDF}"/>
                  </a:ext>
                </a:extLst>
              </p:cNvPr>
              <p:cNvPicPr/>
              <p:nvPr/>
            </p:nvPicPr>
            <p:blipFill>
              <a:blip r:embed="rId14"/>
              <a:stretch>
                <a:fillRect/>
              </a:stretch>
            </p:blipFill>
            <p:spPr>
              <a:xfrm>
                <a:off x="2857619" y="3886663"/>
                <a:ext cx="351720" cy="45649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F889DDA-5FA1-9CE1-8A0E-FBE16AE1A239}"/>
                  </a:ext>
                </a:extLst>
              </p14:cNvPr>
              <p14:cNvContentPartPr/>
              <p14:nvPr/>
            </p14:nvContentPartPr>
            <p14:xfrm>
              <a:off x="4394459" y="3182150"/>
              <a:ext cx="353160" cy="340200"/>
            </p14:xfrm>
          </p:contentPart>
        </mc:Choice>
        <mc:Fallback xmlns="">
          <p:pic>
            <p:nvPicPr>
              <p:cNvPr id="11" name="Ink 10">
                <a:extLst>
                  <a:ext uri="{FF2B5EF4-FFF2-40B4-BE49-F238E27FC236}">
                    <a16:creationId xmlns:a16="http://schemas.microsoft.com/office/drawing/2014/main" id="{9F889DDA-5FA1-9CE1-8A0E-FBE16AE1A239}"/>
                  </a:ext>
                </a:extLst>
              </p:cNvPr>
              <p:cNvPicPr/>
              <p:nvPr/>
            </p:nvPicPr>
            <p:blipFill>
              <a:blip r:embed="rId16"/>
              <a:stretch>
                <a:fillRect/>
              </a:stretch>
            </p:blipFill>
            <p:spPr>
              <a:xfrm>
                <a:off x="4385459" y="3173150"/>
                <a:ext cx="370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201A09C-E52C-0886-D6FC-53A279DE0A0C}"/>
                  </a:ext>
                </a:extLst>
              </p14:cNvPr>
              <p14:cNvContentPartPr/>
              <p14:nvPr/>
            </p14:nvContentPartPr>
            <p14:xfrm>
              <a:off x="6322979" y="2612270"/>
              <a:ext cx="289800" cy="174960"/>
            </p14:xfrm>
          </p:contentPart>
        </mc:Choice>
        <mc:Fallback xmlns="">
          <p:pic>
            <p:nvPicPr>
              <p:cNvPr id="12" name="Ink 11">
                <a:extLst>
                  <a:ext uri="{FF2B5EF4-FFF2-40B4-BE49-F238E27FC236}">
                    <a16:creationId xmlns:a16="http://schemas.microsoft.com/office/drawing/2014/main" id="{5201A09C-E52C-0886-D6FC-53A279DE0A0C}"/>
                  </a:ext>
                </a:extLst>
              </p:cNvPr>
              <p:cNvPicPr/>
              <p:nvPr/>
            </p:nvPicPr>
            <p:blipFill>
              <a:blip r:embed="rId18"/>
              <a:stretch>
                <a:fillRect/>
              </a:stretch>
            </p:blipFill>
            <p:spPr>
              <a:xfrm>
                <a:off x="6313979" y="2603270"/>
                <a:ext cx="307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B76592D-9110-6006-230A-EACE3EC28051}"/>
                  </a:ext>
                </a:extLst>
              </p14:cNvPr>
              <p14:cNvContentPartPr/>
              <p14:nvPr/>
            </p14:nvContentPartPr>
            <p14:xfrm>
              <a:off x="5000339" y="3542870"/>
              <a:ext cx="360" cy="360"/>
            </p14:xfrm>
          </p:contentPart>
        </mc:Choice>
        <mc:Fallback xmlns="">
          <p:pic>
            <p:nvPicPr>
              <p:cNvPr id="14" name="Ink 13">
                <a:extLst>
                  <a:ext uri="{FF2B5EF4-FFF2-40B4-BE49-F238E27FC236}">
                    <a16:creationId xmlns:a16="http://schemas.microsoft.com/office/drawing/2014/main" id="{EB76592D-9110-6006-230A-EACE3EC28051}"/>
                  </a:ext>
                </a:extLst>
              </p:cNvPr>
              <p:cNvPicPr/>
              <p:nvPr/>
            </p:nvPicPr>
            <p:blipFill>
              <a:blip r:embed="rId20"/>
              <a:stretch>
                <a:fillRect/>
              </a:stretch>
            </p:blipFill>
            <p:spPr>
              <a:xfrm>
                <a:off x="4991339" y="3533870"/>
                <a:ext cx="18000" cy="18000"/>
              </a:xfrm>
              <a:prstGeom prst="rect">
                <a:avLst/>
              </a:prstGeom>
            </p:spPr>
          </p:pic>
        </mc:Fallback>
      </mc:AlternateContent>
      <p:grpSp>
        <p:nvGrpSpPr>
          <p:cNvPr id="24" name="Group 23">
            <a:extLst>
              <a:ext uri="{FF2B5EF4-FFF2-40B4-BE49-F238E27FC236}">
                <a16:creationId xmlns:a16="http://schemas.microsoft.com/office/drawing/2014/main" id="{59FF856A-4D5C-5905-A4C1-4044BC06C3A3}"/>
              </a:ext>
            </a:extLst>
          </p:cNvPr>
          <p:cNvGrpSpPr/>
          <p:nvPr/>
        </p:nvGrpSpPr>
        <p:grpSpPr>
          <a:xfrm>
            <a:off x="4765619" y="3372590"/>
            <a:ext cx="138600" cy="55800"/>
            <a:chOff x="3026270" y="3432224"/>
            <a:chExt cx="138600" cy="55800"/>
          </a:xfrm>
        </p:grpSpPr>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C04DDD76-55A1-89A2-1E83-F64BA60F23FA}"/>
                    </a:ext>
                  </a:extLst>
                </p14:cNvPr>
                <p14:cNvContentPartPr/>
                <p14:nvPr/>
              </p14:nvContentPartPr>
              <p14:xfrm>
                <a:off x="3026270" y="3432224"/>
                <a:ext cx="76320" cy="55800"/>
              </p14:xfrm>
            </p:contentPart>
          </mc:Choice>
          <mc:Fallback xmlns="">
            <p:pic>
              <p:nvPicPr>
                <p:cNvPr id="18" name="Ink 17">
                  <a:extLst>
                    <a:ext uri="{FF2B5EF4-FFF2-40B4-BE49-F238E27FC236}">
                      <a16:creationId xmlns:a16="http://schemas.microsoft.com/office/drawing/2014/main" id="{C04DDD76-55A1-89A2-1E83-F64BA60F23FA}"/>
                    </a:ext>
                  </a:extLst>
                </p:cNvPr>
                <p:cNvPicPr/>
                <p:nvPr/>
              </p:nvPicPr>
              <p:blipFill>
                <a:blip r:embed="rId22"/>
                <a:stretch>
                  <a:fillRect/>
                </a:stretch>
              </p:blipFill>
              <p:spPr>
                <a:xfrm>
                  <a:off x="3017270" y="3423224"/>
                  <a:ext cx="93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63E90058-CC3F-595E-B80F-7B843C649B66}"/>
                    </a:ext>
                  </a:extLst>
                </p14:cNvPr>
                <p14:cNvContentPartPr/>
                <p14:nvPr/>
              </p14:nvContentPartPr>
              <p14:xfrm>
                <a:off x="3075950" y="3438344"/>
                <a:ext cx="88920" cy="29160"/>
              </p14:xfrm>
            </p:contentPart>
          </mc:Choice>
          <mc:Fallback xmlns="">
            <p:pic>
              <p:nvPicPr>
                <p:cNvPr id="22" name="Ink 21">
                  <a:extLst>
                    <a:ext uri="{FF2B5EF4-FFF2-40B4-BE49-F238E27FC236}">
                      <a16:creationId xmlns:a16="http://schemas.microsoft.com/office/drawing/2014/main" id="{63E90058-CC3F-595E-B80F-7B843C649B66}"/>
                    </a:ext>
                  </a:extLst>
                </p:cNvPr>
                <p:cNvPicPr/>
                <p:nvPr/>
              </p:nvPicPr>
              <p:blipFill>
                <a:blip r:embed="rId24"/>
                <a:stretch>
                  <a:fillRect/>
                </a:stretch>
              </p:blipFill>
              <p:spPr>
                <a:xfrm>
                  <a:off x="3066950" y="3429454"/>
                  <a:ext cx="106560" cy="4658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75077FB1-B597-8E04-0EEC-3FCAD395DE87}"/>
                  </a:ext>
                </a:extLst>
              </p14:cNvPr>
              <p14:cNvContentPartPr/>
              <p14:nvPr/>
            </p14:nvContentPartPr>
            <p14:xfrm>
              <a:off x="3121859" y="4331270"/>
              <a:ext cx="81360" cy="60480"/>
            </p14:xfrm>
          </p:contentPart>
        </mc:Choice>
        <mc:Fallback xmlns="">
          <p:pic>
            <p:nvPicPr>
              <p:cNvPr id="27" name="Ink 26">
                <a:extLst>
                  <a:ext uri="{FF2B5EF4-FFF2-40B4-BE49-F238E27FC236}">
                    <a16:creationId xmlns:a16="http://schemas.microsoft.com/office/drawing/2014/main" id="{75077FB1-B597-8E04-0EEC-3FCAD395DE87}"/>
                  </a:ext>
                </a:extLst>
              </p:cNvPr>
              <p:cNvPicPr/>
              <p:nvPr/>
            </p:nvPicPr>
            <p:blipFill>
              <a:blip r:embed="rId26"/>
              <a:stretch>
                <a:fillRect/>
              </a:stretch>
            </p:blipFill>
            <p:spPr>
              <a:xfrm>
                <a:off x="3112899" y="4322323"/>
                <a:ext cx="98922" cy="78016"/>
              </a:xfrm>
              <a:prstGeom prst="rect">
                <a:avLst/>
              </a:prstGeom>
            </p:spPr>
          </p:pic>
        </mc:Fallback>
      </mc:AlternateContent>
      <p:grpSp>
        <p:nvGrpSpPr>
          <p:cNvPr id="41" name="Group 40">
            <a:extLst>
              <a:ext uri="{FF2B5EF4-FFF2-40B4-BE49-F238E27FC236}">
                <a16:creationId xmlns:a16="http://schemas.microsoft.com/office/drawing/2014/main" id="{03A589D0-A40F-12A9-73D1-32E423E2C32E}"/>
              </a:ext>
            </a:extLst>
          </p:cNvPr>
          <p:cNvGrpSpPr/>
          <p:nvPr/>
        </p:nvGrpSpPr>
        <p:grpSpPr>
          <a:xfrm>
            <a:off x="6162419" y="2744390"/>
            <a:ext cx="167760" cy="183600"/>
            <a:chOff x="4423070" y="2804024"/>
            <a:chExt cx="167760" cy="183600"/>
          </a:xfrm>
        </p:grpSpPr>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B3BF8D3E-4762-4898-565F-ACF88D216DB9}"/>
                    </a:ext>
                  </a:extLst>
                </p14:cNvPr>
                <p14:cNvContentPartPr/>
                <p14:nvPr/>
              </p14:nvContentPartPr>
              <p14:xfrm>
                <a:off x="4474910" y="2804024"/>
                <a:ext cx="115920" cy="32400"/>
              </p14:xfrm>
            </p:contentPart>
          </mc:Choice>
          <mc:Fallback xmlns="">
            <p:pic>
              <p:nvPicPr>
                <p:cNvPr id="33" name="Ink 32">
                  <a:extLst>
                    <a:ext uri="{FF2B5EF4-FFF2-40B4-BE49-F238E27FC236}">
                      <a16:creationId xmlns:a16="http://schemas.microsoft.com/office/drawing/2014/main" id="{B3BF8D3E-4762-4898-565F-ACF88D216DB9}"/>
                    </a:ext>
                  </a:extLst>
                </p:cNvPr>
                <p:cNvPicPr/>
                <p:nvPr/>
              </p:nvPicPr>
              <p:blipFill>
                <a:blip r:embed="rId28"/>
                <a:stretch>
                  <a:fillRect/>
                </a:stretch>
              </p:blipFill>
              <p:spPr>
                <a:xfrm>
                  <a:off x="4465910" y="2795024"/>
                  <a:ext cx="133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A64EE525-770A-052D-16DC-6CA0F6523129}"/>
                    </a:ext>
                  </a:extLst>
                </p14:cNvPr>
                <p14:cNvContentPartPr/>
                <p14:nvPr/>
              </p14:nvContentPartPr>
              <p14:xfrm>
                <a:off x="4423070" y="2822024"/>
                <a:ext cx="101160" cy="165600"/>
              </p14:xfrm>
            </p:contentPart>
          </mc:Choice>
          <mc:Fallback xmlns="">
            <p:pic>
              <p:nvPicPr>
                <p:cNvPr id="34" name="Ink 33">
                  <a:extLst>
                    <a:ext uri="{FF2B5EF4-FFF2-40B4-BE49-F238E27FC236}">
                      <a16:creationId xmlns:a16="http://schemas.microsoft.com/office/drawing/2014/main" id="{A64EE525-770A-052D-16DC-6CA0F6523129}"/>
                    </a:ext>
                  </a:extLst>
                </p:cNvPr>
                <p:cNvPicPr/>
                <p:nvPr/>
              </p:nvPicPr>
              <p:blipFill>
                <a:blip r:embed="rId30"/>
                <a:stretch>
                  <a:fillRect/>
                </a:stretch>
              </p:blipFill>
              <p:spPr>
                <a:xfrm>
                  <a:off x="4414070" y="2813024"/>
                  <a:ext cx="11880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7753E51A-4BB9-7D92-06B2-0D4802B4EEFC}"/>
                  </a:ext>
                </a:extLst>
              </p14:cNvPr>
              <p14:cNvContentPartPr/>
              <p14:nvPr/>
            </p14:nvContentPartPr>
            <p14:xfrm>
              <a:off x="7008059" y="2177750"/>
              <a:ext cx="177120" cy="263520"/>
            </p14:xfrm>
          </p:contentPart>
        </mc:Choice>
        <mc:Fallback xmlns="">
          <p:pic>
            <p:nvPicPr>
              <p:cNvPr id="42" name="Ink 41">
                <a:extLst>
                  <a:ext uri="{FF2B5EF4-FFF2-40B4-BE49-F238E27FC236}">
                    <a16:creationId xmlns:a16="http://schemas.microsoft.com/office/drawing/2014/main" id="{7753E51A-4BB9-7D92-06B2-0D4802B4EEFC}"/>
                  </a:ext>
                </a:extLst>
              </p:cNvPr>
              <p:cNvPicPr/>
              <p:nvPr/>
            </p:nvPicPr>
            <p:blipFill>
              <a:blip r:embed="rId32"/>
              <a:stretch>
                <a:fillRect/>
              </a:stretch>
            </p:blipFill>
            <p:spPr>
              <a:xfrm>
                <a:off x="6999059" y="2168738"/>
                <a:ext cx="194760" cy="281184"/>
              </a:xfrm>
              <a:prstGeom prst="rect">
                <a:avLst/>
              </a:prstGeom>
            </p:spPr>
          </p:pic>
        </mc:Fallback>
      </mc:AlternateContent>
      <p:grpSp>
        <p:nvGrpSpPr>
          <p:cNvPr id="49" name="Group 48">
            <a:extLst>
              <a:ext uri="{FF2B5EF4-FFF2-40B4-BE49-F238E27FC236}">
                <a16:creationId xmlns:a16="http://schemas.microsoft.com/office/drawing/2014/main" id="{7CB4E7E6-BB97-25FC-C043-E3705BC40876}"/>
              </a:ext>
            </a:extLst>
          </p:cNvPr>
          <p:cNvGrpSpPr/>
          <p:nvPr/>
        </p:nvGrpSpPr>
        <p:grpSpPr>
          <a:xfrm>
            <a:off x="7447619" y="2197550"/>
            <a:ext cx="95040" cy="216000"/>
            <a:chOff x="5708270" y="2257184"/>
            <a:chExt cx="95040" cy="216000"/>
          </a:xfrm>
        </p:grpSpPr>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BFEA4258-7F21-8357-E4AC-C227DD491936}"/>
                    </a:ext>
                  </a:extLst>
                </p14:cNvPr>
                <p14:cNvContentPartPr/>
                <p14:nvPr/>
              </p14:nvContentPartPr>
              <p14:xfrm>
                <a:off x="5708270" y="2257184"/>
                <a:ext cx="37080" cy="188640"/>
              </p14:xfrm>
            </p:contentPart>
          </mc:Choice>
          <mc:Fallback xmlns="">
            <p:pic>
              <p:nvPicPr>
                <p:cNvPr id="43" name="Ink 42">
                  <a:extLst>
                    <a:ext uri="{FF2B5EF4-FFF2-40B4-BE49-F238E27FC236}">
                      <a16:creationId xmlns:a16="http://schemas.microsoft.com/office/drawing/2014/main" id="{BFEA4258-7F21-8357-E4AC-C227DD491936}"/>
                    </a:ext>
                  </a:extLst>
                </p:cNvPr>
                <p:cNvPicPr/>
                <p:nvPr/>
              </p:nvPicPr>
              <p:blipFill>
                <a:blip r:embed="rId34"/>
                <a:stretch>
                  <a:fillRect/>
                </a:stretch>
              </p:blipFill>
              <p:spPr>
                <a:xfrm>
                  <a:off x="5699270" y="2248201"/>
                  <a:ext cx="54720" cy="20624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3F161F29-2521-5B11-F037-4879A29EF32E}"/>
                    </a:ext>
                  </a:extLst>
                </p14:cNvPr>
                <p14:cNvContentPartPr/>
                <p14:nvPr/>
              </p14:nvContentPartPr>
              <p14:xfrm>
                <a:off x="5713670" y="2276984"/>
                <a:ext cx="89640" cy="196200"/>
              </p14:xfrm>
            </p:contentPart>
          </mc:Choice>
          <mc:Fallback xmlns="">
            <p:pic>
              <p:nvPicPr>
                <p:cNvPr id="44" name="Ink 43">
                  <a:extLst>
                    <a:ext uri="{FF2B5EF4-FFF2-40B4-BE49-F238E27FC236}">
                      <a16:creationId xmlns:a16="http://schemas.microsoft.com/office/drawing/2014/main" id="{3F161F29-2521-5B11-F037-4879A29EF32E}"/>
                    </a:ext>
                  </a:extLst>
                </p:cNvPr>
                <p:cNvPicPr/>
                <p:nvPr/>
              </p:nvPicPr>
              <p:blipFill>
                <a:blip r:embed="rId36"/>
                <a:stretch>
                  <a:fillRect/>
                </a:stretch>
              </p:blipFill>
              <p:spPr>
                <a:xfrm>
                  <a:off x="5704670" y="2267967"/>
                  <a:ext cx="107280" cy="213872"/>
                </a:xfrm>
                <a:prstGeom prst="rect">
                  <a:avLst/>
                </a:prstGeom>
              </p:spPr>
            </p:pic>
          </mc:Fallback>
        </mc:AlternateContent>
      </p:grpSp>
      <p:grpSp>
        <p:nvGrpSpPr>
          <p:cNvPr id="54" name="Group 53">
            <a:extLst>
              <a:ext uri="{FF2B5EF4-FFF2-40B4-BE49-F238E27FC236}">
                <a16:creationId xmlns:a16="http://schemas.microsoft.com/office/drawing/2014/main" id="{4FDDEB7A-0517-0AE2-10D5-1F8F858A537B}"/>
              </a:ext>
            </a:extLst>
          </p:cNvPr>
          <p:cNvGrpSpPr/>
          <p:nvPr/>
        </p:nvGrpSpPr>
        <p:grpSpPr>
          <a:xfrm>
            <a:off x="7942259" y="2278910"/>
            <a:ext cx="259920" cy="529920"/>
            <a:chOff x="6202910" y="2338544"/>
            <a:chExt cx="259920" cy="529920"/>
          </a:xfrm>
        </p:grpSpPr>
        <mc:AlternateContent xmlns:mc="http://schemas.openxmlformats.org/markup-compatibility/2006" xmlns:p14="http://schemas.microsoft.com/office/powerpoint/2010/main">
          <mc:Choice Requires="p14">
            <p:contentPart p14:bwMode="auto" r:id="rId37">
              <p14:nvContentPartPr>
                <p14:cNvPr id="50" name="Ink 49">
                  <a:extLst>
                    <a:ext uri="{FF2B5EF4-FFF2-40B4-BE49-F238E27FC236}">
                      <a16:creationId xmlns:a16="http://schemas.microsoft.com/office/drawing/2014/main" id="{9697CDAF-9BB8-75BC-3368-233E1CB7072F}"/>
                    </a:ext>
                  </a:extLst>
                </p14:cNvPr>
                <p14:cNvContentPartPr/>
                <p14:nvPr/>
              </p14:nvContentPartPr>
              <p14:xfrm>
                <a:off x="6202910" y="2338544"/>
                <a:ext cx="44640" cy="223920"/>
              </p14:xfrm>
            </p:contentPart>
          </mc:Choice>
          <mc:Fallback xmlns="">
            <p:pic>
              <p:nvPicPr>
                <p:cNvPr id="50" name="Ink 49">
                  <a:extLst>
                    <a:ext uri="{FF2B5EF4-FFF2-40B4-BE49-F238E27FC236}">
                      <a16:creationId xmlns:a16="http://schemas.microsoft.com/office/drawing/2014/main" id="{9697CDAF-9BB8-75BC-3368-233E1CB7072F}"/>
                    </a:ext>
                  </a:extLst>
                </p:cNvPr>
                <p:cNvPicPr/>
                <p:nvPr/>
              </p:nvPicPr>
              <p:blipFill>
                <a:blip r:embed="rId38"/>
                <a:stretch>
                  <a:fillRect/>
                </a:stretch>
              </p:blipFill>
              <p:spPr>
                <a:xfrm>
                  <a:off x="6193910" y="2329530"/>
                  <a:ext cx="62280" cy="24158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EC003EB6-9F78-E7C2-BB3A-5E569076CF31}"/>
                    </a:ext>
                  </a:extLst>
                </p14:cNvPr>
                <p14:cNvContentPartPr/>
                <p14:nvPr/>
              </p14:nvContentPartPr>
              <p14:xfrm>
                <a:off x="6211550" y="2342504"/>
                <a:ext cx="65880" cy="302400"/>
              </p14:xfrm>
            </p:contentPart>
          </mc:Choice>
          <mc:Fallback xmlns="">
            <p:pic>
              <p:nvPicPr>
                <p:cNvPr id="51" name="Ink 50">
                  <a:extLst>
                    <a:ext uri="{FF2B5EF4-FFF2-40B4-BE49-F238E27FC236}">
                      <a16:creationId xmlns:a16="http://schemas.microsoft.com/office/drawing/2014/main" id="{EC003EB6-9F78-E7C2-BB3A-5E569076CF31}"/>
                    </a:ext>
                  </a:extLst>
                </p:cNvPr>
                <p:cNvPicPr/>
                <p:nvPr/>
              </p:nvPicPr>
              <p:blipFill>
                <a:blip r:embed="rId40"/>
                <a:stretch>
                  <a:fillRect/>
                </a:stretch>
              </p:blipFill>
              <p:spPr>
                <a:xfrm>
                  <a:off x="6202550" y="2333493"/>
                  <a:ext cx="83520" cy="32006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6AF92B0E-09C8-0FFF-80B7-4E711FACD95E}"/>
                    </a:ext>
                  </a:extLst>
                </p14:cNvPr>
                <p14:cNvContentPartPr/>
                <p14:nvPr/>
              </p14:nvContentPartPr>
              <p14:xfrm>
                <a:off x="6250430" y="2537624"/>
                <a:ext cx="212400" cy="330840"/>
              </p14:xfrm>
            </p:contentPart>
          </mc:Choice>
          <mc:Fallback xmlns="">
            <p:pic>
              <p:nvPicPr>
                <p:cNvPr id="52" name="Ink 51">
                  <a:extLst>
                    <a:ext uri="{FF2B5EF4-FFF2-40B4-BE49-F238E27FC236}">
                      <a16:creationId xmlns:a16="http://schemas.microsoft.com/office/drawing/2014/main" id="{6AF92B0E-09C8-0FFF-80B7-4E711FACD95E}"/>
                    </a:ext>
                  </a:extLst>
                </p:cNvPr>
                <p:cNvPicPr/>
                <p:nvPr/>
              </p:nvPicPr>
              <p:blipFill>
                <a:blip r:embed="rId42"/>
                <a:stretch>
                  <a:fillRect/>
                </a:stretch>
              </p:blipFill>
              <p:spPr>
                <a:xfrm>
                  <a:off x="6241415" y="2528624"/>
                  <a:ext cx="230070" cy="348480"/>
                </a:xfrm>
                <a:prstGeom prst="rect">
                  <a:avLst/>
                </a:prstGeom>
              </p:spPr>
            </p:pic>
          </mc:Fallback>
        </mc:AlternateContent>
      </p:grpSp>
      <p:grpSp>
        <p:nvGrpSpPr>
          <p:cNvPr id="58" name="Group 57">
            <a:extLst>
              <a:ext uri="{FF2B5EF4-FFF2-40B4-BE49-F238E27FC236}">
                <a16:creationId xmlns:a16="http://schemas.microsoft.com/office/drawing/2014/main" id="{47C36562-2D11-0AAA-4B51-76C23B9692A0}"/>
              </a:ext>
            </a:extLst>
          </p:cNvPr>
          <p:cNvGrpSpPr/>
          <p:nvPr/>
        </p:nvGrpSpPr>
        <p:grpSpPr>
          <a:xfrm>
            <a:off x="5037419" y="3870470"/>
            <a:ext cx="453600" cy="446760"/>
            <a:chOff x="3298070" y="3930104"/>
            <a:chExt cx="453600" cy="446760"/>
          </a:xfrm>
        </p:grpSpPr>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A278570F-FAEC-883C-9549-98F538811ADC}"/>
                    </a:ext>
                  </a:extLst>
                </p14:cNvPr>
                <p14:cNvContentPartPr/>
                <p14:nvPr/>
              </p14:nvContentPartPr>
              <p14:xfrm>
                <a:off x="3298070" y="3930104"/>
                <a:ext cx="298080" cy="167400"/>
              </p14:xfrm>
            </p:contentPart>
          </mc:Choice>
          <mc:Fallback xmlns="">
            <p:pic>
              <p:nvPicPr>
                <p:cNvPr id="55" name="Ink 54">
                  <a:extLst>
                    <a:ext uri="{FF2B5EF4-FFF2-40B4-BE49-F238E27FC236}">
                      <a16:creationId xmlns:a16="http://schemas.microsoft.com/office/drawing/2014/main" id="{A278570F-FAEC-883C-9549-98F538811ADC}"/>
                    </a:ext>
                  </a:extLst>
                </p:cNvPr>
                <p:cNvPicPr/>
                <p:nvPr/>
              </p:nvPicPr>
              <p:blipFill>
                <a:blip r:embed="rId44"/>
                <a:stretch>
                  <a:fillRect/>
                </a:stretch>
              </p:blipFill>
              <p:spPr>
                <a:xfrm>
                  <a:off x="3289070" y="3921104"/>
                  <a:ext cx="315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40D60E15-66C7-36DB-077F-89B3CAC19A9E}"/>
                    </a:ext>
                  </a:extLst>
                </p14:cNvPr>
                <p14:cNvContentPartPr/>
                <p14:nvPr/>
              </p14:nvContentPartPr>
              <p14:xfrm>
                <a:off x="3443510" y="4106864"/>
                <a:ext cx="308160" cy="270000"/>
              </p14:xfrm>
            </p:contentPart>
          </mc:Choice>
          <mc:Fallback xmlns="">
            <p:pic>
              <p:nvPicPr>
                <p:cNvPr id="56" name="Ink 55">
                  <a:extLst>
                    <a:ext uri="{FF2B5EF4-FFF2-40B4-BE49-F238E27FC236}">
                      <a16:creationId xmlns:a16="http://schemas.microsoft.com/office/drawing/2014/main" id="{40D60E15-66C7-36DB-077F-89B3CAC19A9E}"/>
                    </a:ext>
                  </a:extLst>
                </p:cNvPr>
                <p:cNvPicPr/>
                <p:nvPr/>
              </p:nvPicPr>
              <p:blipFill>
                <a:blip r:embed="rId46"/>
                <a:stretch>
                  <a:fillRect/>
                </a:stretch>
              </p:blipFill>
              <p:spPr>
                <a:xfrm>
                  <a:off x="3434521" y="4097864"/>
                  <a:ext cx="325779"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61" name="Ink 60">
                <a:extLst>
                  <a:ext uri="{FF2B5EF4-FFF2-40B4-BE49-F238E27FC236}">
                    <a16:creationId xmlns:a16="http://schemas.microsoft.com/office/drawing/2014/main" id="{13ABC069-57EC-802B-E091-9ACBB5A83D8C}"/>
                  </a:ext>
                </a:extLst>
              </p14:cNvPr>
              <p14:cNvContentPartPr/>
              <p14:nvPr/>
            </p14:nvContentPartPr>
            <p14:xfrm>
              <a:off x="3711899" y="3819710"/>
              <a:ext cx="230040" cy="45000"/>
            </p14:xfrm>
          </p:contentPart>
        </mc:Choice>
        <mc:Fallback xmlns="">
          <p:pic>
            <p:nvPicPr>
              <p:cNvPr id="61" name="Ink 60">
                <a:extLst>
                  <a:ext uri="{FF2B5EF4-FFF2-40B4-BE49-F238E27FC236}">
                    <a16:creationId xmlns:a16="http://schemas.microsoft.com/office/drawing/2014/main" id="{13ABC069-57EC-802B-E091-9ACBB5A83D8C}"/>
                  </a:ext>
                </a:extLst>
              </p:cNvPr>
              <p:cNvPicPr/>
              <p:nvPr/>
            </p:nvPicPr>
            <p:blipFill>
              <a:blip r:embed="rId48"/>
              <a:stretch>
                <a:fillRect/>
              </a:stretch>
            </p:blipFill>
            <p:spPr>
              <a:xfrm>
                <a:off x="3702885" y="3810710"/>
                <a:ext cx="247708" cy="62640"/>
              </a:xfrm>
              <a:prstGeom prst="rect">
                <a:avLst/>
              </a:prstGeom>
            </p:spPr>
          </p:pic>
        </mc:Fallback>
      </mc:AlternateContent>
      <p:sp>
        <p:nvSpPr>
          <p:cNvPr id="193" name="TextBox 192">
            <a:extLst>
              <a:ext uri="{FF2B5EF4-FFF2-40B4-BE49-F238E27FC236}">
                <a16:creationId xmlns:a16="http://schemas.microsoft.com/office/drawing/2014/main" id="{253AD5BC-BDF9-CCC0-8E4D-F8CCD12987E2}"/>
              </a:ext>
            </a:extLst>
          </p:cNvPr>
          <p:cNvSpPr txBox="1"/>
          <p:nvPr/>
        </p:nvSpPr>
        <p:spPr>
          <a:xfrm>
            <a:off x="753708" y="1351568"/>
            <a:ext cx="4143114" cy="2388539"/>
          </a:xfrm>
          <a:prstGeom prst="rect">
            <a:avLst/>
          </a:prstGeom>
          <a:noFill/>
        </p:spPr>
        <p:txBody>
          <a:bodyPr wrap="square" rtlCol="0">
            <a:spAutoFit/>
          </a:bodyPr>
          <a:lstStyle/>
          <a:p>
            <a:pPr marL="285750" indent="-285750">
              <a:lnSpc>
                <a:spcPct val="120000"/>
              </a:lnSpc>
              <a:buClr>
                <a:schemeClr val="tx1"/>
              </a:buClr>
              <a:buFont typeface="System Font Regular"/>
              <a:buChar char="❌"/>
            </a:pPr>
            <a:r>
              <a:rPr lang="en-US" sz="1800" dirty="0">
                <a:solidFill>
                  <a:schemeClr val="tx1"/>
                </a:solidFill>
              </a:rPr>
              <a:t>Sobriety requirements</a:t>
            </a:r>
          </a:p>
          <a:p>
            <a:pPr marL="285750" indent="-285750">
              <a:lnSpc>
                <a:spcPct val="120000"/>
              </a:lnSpc>
              <a:buClr>
                <a:schemeClr val="tx1"/>
              </a:buClr>
              <a:buFont typeface="System Font Regular"/>
              <a:buChar char="❌"/>
            </a:pPr>
            <a:r>
              <a:rPr lang="en-US" sz="1800" dirty="0">
                <a:solidFill>
                  <a:schemeClr val="tx1"/>
                </a:solidFill>
              </a:rPr>
              <a:t>Curfews and mandatory check-ins</a:t>
            </a:r>
          </a:p>
          <a:p>
            <a:pPr marL="285750" indent="-285750">
              <a:lnSpc>
                <a:spcPct val="120000"/>
              </a:lnSpc>
              <a:buClr>
                <a:schemeClr val="tx1"/>
              </a:buClr>
              <a:buFont typeface="System Font Regular"/>
              <a:buChar char="❌"/>
            </a:pPr>
            <a:r>
              <a:rPr lang="en-US" sz="1800" dirty="0">
                <a:solidFill>
                  <a:schemeClr val="tx1"/>
                </a:solidFill>
              </a:rPr>
              <a:t>Program compliance</a:t>
            </a:r>
          </a:p>
          <a:p>
            <a:pPr marL="285750" indent="-285750">
              <a:lnSpc>
                <a:spcPct val="120000"/>
              </a:lnSpc>
              <a:buClr>
                <a:schemeClr val="tx1"/>
              </a:buClr>
              <a:buFont typeface="System Font Regular"/>
              <a:buChar char="❌"/>
            </a:pPr>
            <a:r>
              <a:rPr lang="en-US" sz="1800" dirty="0">
                <a:solidFill>
                  <a:schemeClr val="tx1"/>
                </a:solidFill>
              </a:rPr>
              <a:t>Employment or income rules</a:t>
            </a:r>
          </a:p>
          <a:p>
            <a:pPr marL="285750" indent="-285750">
              <a:lnSpc>
                <a:spcPct val="120000"/>
              </a:lnSpc>
              <a:buClr>
                <a:schemeClr val="tx1"/>
              </a:buClr>
              <a:buFont typeface="System Font Regular"/>
              <a:buChar char="❌"/>
            </a:pPr>
            <a:r>
              <a:rPr lang="en-US" sz="1800" dirty="0">
                <a:solidFill>
                  <a:schemeClr val="tx1"/>
                </a:solidFill>
              </a:rPr>
              <a:t>Mandatory treatment or medication</a:t>
            </a:r>
          </a:p>
          <a:p>
            <a:pPr marL="285750" indent="-285750">
              <a:lnSpc>
                <a:spcPct val="120000"/>
              </a:lnSpc>
              <a:buClr>
                <a:schemeClr val="tx1"/>
              </a:buClr>
              <a:buFont typeface="System Font Regular"/>
              <a:buChar char="❌"/>
            </a:pPr>
            <a:r>
              <a:rPr lang="en-US" sz="1800" dirty="0">
                <a:solidFill>
                  <a:schemeClr val="tx1"/>
                </a:solidFill>
              </a:rPr>
              <a:t>Case plan completion</a:t>
            </a:r>
          </a:p>
          <a:p>
            <a:pPr marL="285750" indent="-285750">
              <a:lnSpc>
                <a:spcPct val="120000"/>
              </a:lnSpc>
              <a:buClr>
                <a:schemeClr val="tx1"/>
              </a:buClr>
              <a:buFont typeface="System Font Regular"/>
              <a:buChar char="❌"/>
            </a:pPr>
            <a:r>
              <a:rPr lang="en-US" sz="1800" dirty="0">
                <a:solidFill>
                  <a:schemeClr val="tx1"/>
                </a:solidFill>
              </a:rPr>
              <a:t>“Readiness” evaluations</a:t>
            </a:r>
          </a:p>
        </p:txBody>
      </p:sp>
    </p:spTree>
    <p:extLst>
      <p:ext uri="{BB962C8B-B14F-4D97-AF65-F5344CB8AC3E}">
        <p14:creationId xmlns:p14="http://schemas.microsoft.com/office/powerpoint/2010/main" val="29343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0-#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8411B9E-77BA-5729-7254-1823D6FCCEA2}"/>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45E89862-33EA-2CE4-86A1-98FA9AD20C4B}"/>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Leaping Over Barriers</a:t>
            </a:r>
            <a:endParaRPr dirty="0"/>
          </a:p>
        </p:txBody>
      </p:sp>
      <p:sp>
        <p:nvSpPr>
          <p:cNvPr id="2" name="Google Shape;222;p30">
            <a:extLst>
              <a:ext uri="{FF2B5EF4-FFF2-40B4-BE49-F238E27FC236}">
                <a16:creationId xmlns:a16="http://schemas.microsoft.com/office/drawing/2014/main" id="{8D51F8D9-0AF6-BA3E-B465-76041D4BACA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When we stopped climbing stairs and started moving forward</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2CF332-5A1C-1198-1874-9A3AC6DEAB11}"/>
                  </a:ext>
                </a:extLst>
              </p14:cNvPr>
              <p14:cNvContentPartPr/>
              <p14:nvPr/>
            </p14:nvContentPartPr>
            <p14:xfrm>
              <a:off x="2906547" y="1506789"/>
              <a:ext cx="4531116" cy="2979369"/>
            </p14:xfrm>
          </p:contentPart>
        </mc:Choice>
        <mc:Fallback xmlns="">
          <p:pic>
            <p:nvPicPr>
              <p:cNvPr id="4" name="Ink 3">
                <a:extLst>
                  <a:ext uri="{FF2B5EF4-FFF2-40B4-BE49-F238E27FC236}">
                    <a16:creationId xmlns:a16="http://schemas.microsoft.com/office/drawing/2014/main" id="{DB2CF332-5A1C-1198-1874-9A3AC6DEAB11}"/>
                  </a:ext>
                </a:extLst>
              </p:cNvPr>
              <p:cNvPicPr/>
              <p:nvPr/>
            </p:nvPicPr>
            <p:blipFill>
              <a:blip r:embed="rId4"/>
              <a:stretch>
                <a:fillRect/>
              </a:stretch>
            </p:blipFill>
            <p:spPr>
              <a:xfrm>
                <a:off x="2843545" y="1443781"/>
                <a:ext cx="4656760" cy="3105025"/>
              </a:xfrm>
              <a:prstGeom prst="rect">
                <a:avLst/>
              </a:prstGeom>
            </p:spPr>
          </p:pic>
        </mc:Fallback>
      </mc:AlternateContent>
      <p:sp>
        <p:nvSpPr>
          <p:cNvPr id="32" name="Rectangle 31">
            <a:extLst>
              <a:ext uri="{FF2B5EF4-FFF2-40B4-BE49-F238E27FC236}">
                <a16:creationId xmlns:a16="http://schemas.microsoft.com/office/drawing/2014/main" id="{4B9CDCDB-F5D7-20FB-B4A9-599A97034265}"/>
              </a:ext>
            </a:extLst>
          </p:cNvPr>
          <p:cNvSpPr/>
          <p:nvPr/>
        </p:nvSpPr>
        <p:spPr>
          <a:xfrm>
            <a:off x="596005" y="1381437"/>
            <a:ext cx="2954655" cy="1754326"/>
          </a:xfrm>
          <a:prstGeom prst="rect">
            <a:avLst/>
          </a:prstGeom>
          <a:noFill/>
        </p:spPr>
        <p:txBody>
          <a:bodyPr wrap="none" lIns="91440" tIns="45720" rIns="91440" bIns="45720">
            <a:spAutoFit/>
          </a:bodyPr>
          <a:lstStyle/>
          <a:p>
            <a:pPr algn="ctr"/>
            <a:r>
              <a:rPr lang="en-US" sz="5400" b="1" cap="none" spc="0" dirty="0">
                <a:ln w="6600">
                  <a:solidFill>
                    <a:schemeClr val="tx1"/>
                  </a:solidFill>
                  <a:prstDash val="solid"/>
                </a:ln>
                <a:solidFill>
                  <a:srgbClr val="00B050"/>
                </a:solidFill>
                <a:effectLst>
                  <a:outerShdw dist="38100" dir="2700000" algn="tl" rotWithShape="0">
                    <a:schemeClr val="accent2"/>
                  </a:outerShdw>
                </a:effectLst>
              </a:rPr>
              <a:t>Housing</a:t>
            </a:r>
          </a:p>
          <a:p>
            <a:r>
              <a:rPr lang="en-US" sz="5400" b="1" cap="none" spc="0" dirty="0">
                <a:ln w="6600">
                  <a:solidFill>
                    <a:schemeClr val="tx1"/>
                  </a:solidFill>
                  <a:prstDash val="solid"/>
                </a:ln>
                <a:solidFill>
                  <a:srgbClr val="00B050"/>
                </a:solidFill>
                <a:effectLst>
                  <a:outerShdw dist="38100" dir="2700000" algn="tl" rotWithShape="0">
                    <a:schemeClr val="accent2"/>
                  </a:outerShdw>
                </a:effectLst>
              </a:rPr>
              <a:t>First</a:t>
            </a:r>
          </a:p>
        </p:txBody>
      </p:sp>
      <mc:AlternateContent xmlns:mc="http://schemas.openxmlformats.org/markup-compatibility/2006" xmlns:p14="http://schemas.microsoft.com/office/powerpoint/2010/main">
        <mc:Choice Requires="p14">
          <p:contentPart p14:bwMode="auto" r:id="rId5">
            <p14:nvContentPartPr>
              <p14:cNvPr id="200" name="Ink 199">
                <a:extLst>
                  <a:ext uri="{FF2B5EF4-FFF2-40B4-BE49-F238E27FC236}">
                    <a16:creationId xmlns:a16="http://schemas.microsoft.com/office/drawing/2014/main" id="{A7114A35-7BEC-E9C0-1578-17D06691C23E}"/>
                  </a:ext>
                </a:extLst>
              </p14:cNvPr>
              <p14:cNvContentPartPr/>
              <p14:nvPr/>
            </p14:nvContentPartPr>
            <p14:xfrm>
              <a:off x="2624103" y="2300005"/>
              <a:ext cx="4562640" cy="2370600"/>
            </p14:xfrm>
          </p:contentPart>
        </mc:Choice>
        <mc:Fallback xmlns="">
          <p:pic>
            <p:nvPicPr>
              <p:cNvPr id="200" name="Ink 199">
                <a:extLst>
                  <a:ext uri="{FF2B5EF4-FFF2-40B4-BE49-F238E27FC236}">
                    <a16:creationId xmlns:a16="http://schemas.microsoft.com/office/drawing/2014/main" id="{A7114A35-7BEC-E9C0-1578-17D06691C23E}"/>
                  </a:ext>
                </a:extLst>
              </p:cNvPr>
              <p:cNvPicPr/>
              <p:nvPr/>
            </p:nvPicPr>
            <p:blipFill>
              <a:blip r:embed="rId6"/>
              <a:stretch>
                <a:fillRect/>
              </a:stretch>
            </p:blipFill>
            <p:spPr>
              <a:xfrm>
                <a:off x="2588100" y="2264005"/>
                <a:ext cx="4634286" cy="244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D6E98D89-8D49-5BE0-15F1-563C5B46EA96}"/>
                  </a:ext>
                </a:extLst>
              </p14:cNvPr>
              <p14:cNvContentPartPr/>
              <p14:nvPr/>
            </p14:nvContentPartPr>
            <p14:xfrm>
              <a:off x="3214503" y="3880397"/>
              <a:ext cx="607320" cy="760320"/>
            </p14:xfrm>
          </p:contentPart>
        </mc:Choice>
        <mc:Fallback xmlns="">
          <p:pic>
            <p:nvPicPr>
              <p:cNvPr id="34" name="Ink 33">
                <a:extLst>
                  <a:ext uri="{FF2B5EF4-FFF2-40B4-BE49-F238E27FC236}">
                    <a16:creationId xmlns:a16="http://schemas.microsoft.com/office/drawing/2014/main" id="{D6E98D89-8D49-5BE0-15F1-563C5B46EA96}"/>
                  </a:ext>
                </a:extLst>
              </p:cNvPr>
              <p:cNvPicPr/>
              <p:nvPr/>
            </p:nvPicPr>
            <p:blipFill>
              <a:blip r:embed="rId8"/>
              <a:stretch>
                <a:fillRect/>
              </a:stretch>
            </p:blipFill>
            <p:spPr>
              <a:xfrm>
                <a:off x="3205503" y="3871397"/>
                <a:ext cx="62496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a:extLst>
                  <a:ext uri="{FF2B5EF4-FFF2-40B4-BE49-F238E27FC236}">
                    <a16:creationId xmlns:a16="http://schemas.microsoft.com/office/drawing/2014/main" id="{9CA51716-37F2-2F68-5F61-522E06617408}"/>
                  </a:ext>
                </a:extLst>
              </p14:cNvPr>
              <p14:cNvContentPartPr/>
              <p14:nvPr/>
            </p14:nvContentPartPr>
            <p14:xfrm>
              <a:off x="4822623" y="3122957"/>
              <a:ext cx="673200" cy="740160"/>
            </p14:xfrm>
          </p:contentPart>
        </mc:Choice>
        <mc:Fallback xmlns="">
          <p:pic>
            <p:nvPicPr>
              <p:cNvPr id="40" name="Ink 39">
                <a:extLst>
                  <a:ext uri="{FF2B5EF4-FFF2-40B4-BE49-F238E27FC236}">
                    <a16:creationId xmlns:a16="http://schemas.microsoft.com/office/drawing/2014/main" id="{9CA51716-37F2-2F68-5F61-522E06617408}"/>
                  </a:ext>
                </a:extLst>
              </p:cNvPr>
              <p:cNvPicPr/>
              <p:nvPr/>
            </p:nvPicPr>
            <p:blipFill>
              <a:blip r:embed="rId10"/>
              <a:stretch>
                <a:fillRect/>
              </a:stretch>
            </p:blipFill>
            <p:spPr>
              <a:xfrm>
                <a:off x="4813623" y="3113957"/>
                <a:ext cx="6908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ACA1EDD7-272E-299E-1AA5-5AAA5F685F47}"/>
                  </a:ext>
                </a:extLst>
              </p14:cNvPr>
              <p14:cNvContentPartPr/>
              <p14:nvPr/>
            </p14:nvContentPartPr>
            <p14:xfrm>
              <a:off x="6532263" y="2285237"/>
              <a:ext cx="588600" cy="845280"/>
            </p14:xfrm>
          </p:contentPart>
        </mc:Choice>
        <mc:Fallback xmlns="">
          <p:pic>
            <p:nvPicPr>
              <p:cNvPr id="41" name="Ink 40">
                <a:extLst>
                  <a:ext uri="{FF2B5EF4-FFF2-40B4-BE49-F238E27FC236}">
                    <a16:creationId xmlns:a16="http://schemas.microsoft.com/office/drawing/2014/main" id="{ACA1EDD7-272E-299E-1AA5-5AAA5F685F47}"/>
                  </a:ext>
                </a:extLst>
              </p:cNvPr>
              <p:cNvPicPr/>
              <p:nvPr/>
            </p:nvPicPr>
            <p:blipFill>
              <a:blip r:embed="rId12"/>
              <a:stretch>
                <a:fillRect/>
              </a:stretch>
            </p:blipFill>
            <p:spPr>
              <a:xfrm>
                <a:off x="6523263" y="2276237"/>
                <a:ext cx="606240" cy="862920"/>
              </a:xfrm>
              <a:prstGeom prst="rect">
                <a:avLst/>
              </a:prstGeom>
            </p:spPr>
          </p:pic>
        </mc:Fallback>
      </mc:AlternateContent>
      <p:sp>
        <p:nvSpPr>
          <p:cNvPr id="42" name="TextBox 41">
            <a:extLst>
              <a:ext uri="{FF2B5EF4-FFF2-40B4-BE49-F238E27FC236}">
                <a16:creationId xmlns:a16="http://schemas.microsoft.com/office/drawing/2014/main" id="{EB41243E-EBA6-E6D5-8FDC-65C3F754AE02}"/>
              </a:ext>
            </a:extLst>
          </p:cNvPr>
          <p:cNvSpPr txBox="1"/>
          <p:nvPr/>
        </p:nvSpPr>
        <p:spPr>
          <a:xfrm>
            <a:off x="2608216" y="4715495"/>
            <a:ext cx="1212574" cy="338554"/>
          </a:xfrm>
          <a:prstGeom prst="rect">
            <a:avLst/>
          </a:prstGeom>
          <a:noFill/>
        </p:spPr>
        <p:txBody>
          <a:bodyPr wrap="square" rtlCol="0">
            <a:spAutoFit/>
          </a:bodyPr>
          <a:lstStyle/>
          <a:p>
            <a:r>
              <a:rPr lang="en-US" sz="1600" b="1" dirty="0">
                <a:solidFill>
                  <a:srgbClr val="FF0000"/>
                </a:solidFill>
              </a:rPr>
              <a:t>Homeless</a:t>
            </a:r>
            <a:endParaRPr lang="en-US" b="1" dirty="0">
              <a:solidFill>
                <a:srgbClr val="FF0000"/>
              </a:solidFill>
            </a:endParaRPr>
          </a:p>
        </p:txBody>
      </p:sp>
      <p:sp>
        <p:nvSpPr>
          <p:cNvPr id="43" name="TextBox 42">
            <a:extLst>
              <a:ext uri="{FF2B5EF4-FFF2-40B4-BE49-F238E27FC236}">
                <a16:creationId xmlns:a16="http://schemas.microsoft.com/office/drawing/2014/main" id="{804C5FB0-1B72-7C99-8222-C59EB3BB5008}"/>
              </a:ext>
            </a:extLst>
          </p:cNvPr>
          <p:cNvSpPr txBox="1"/>
          <p:nvPr/>
        </p:nvSpPr>
        <p:spPr>
          <a:xfrm>
            <a:off x="3990616" y="3977673"/>
            <a:ext cx="1212574" cy="584775"/>
          </a:xfrm>
          <a:prstGeom prst="rect">
            <a:avLst/>
          </a:prstGeom>
          <a:noFill/>
        </p:spPr>
        <p:txBody>
          <a:bodyPr wrap="square" rtlCol="0">
            <a:spAutoFit/>
          </a:bodyPr>
          <a:lstStyle/>
          <a:p>
            <a:r>
              <a:rPr lang="en-US" sz="1600" b="1" dirty="0">
                <a:solidFill>
                  <a:srgbClr val="F89308"/>
                </a:solidFill>
              </a:rPr>
              <a:t>Shelter</a:t>
            </a:r>
          </a:p>
          <a:p>
            <a:r>
              <a:rPr lang="en-US" sz="1600" b="1" dirty="0">
                <a:solidFill>
                  <a:srgbClr val="F89308"/>
                </a:solidFill>
              </a:rPr>
              <a:t>Placement</a:t>
            </a:r>
            <a:endParaRPr lang="en-US" b="1" dirty="0">
              <a:solidFill>
                <a:srgbClr val="F89308"/>
              </a:solidFill>
            </a:endParaRPr>
          </a:p>
        </p:txBody>
      </p:sp>
      <p:sp>
        <p:nvSpPr>
          <p:cNvPr id="44" name="TextBox 43">
            <a:extLst>
              <a:ext uri="{FF2B5EF4-FFF2-40B4-BE49-F238E27FC236}">
                <a16:creationId xmlns:a16="http://schemas.microsoft.com/office/drawing/2014/main" id="{F36B84E1-C8B5-B69F-6AF6-304E41B6FCFC}"/>
              </a:ext>
            </a:extLst>
          </p:cNvPr>
          <p:cNvSpPr txBox="1"/>
          <p:nvPr/>
        </p:nvSpPr>
        <p:spPr>
          <a:xfrm>
            <a:off x="5628616" y="3266855"/>
            <a:ext cx="1438920" cy="584775"/>
          </a:xfrm>
          <a:prstGeom prst="rect">
            <a:avLst/>
          </a:prstGeom>
          <a:noFill/>
        </p:spPr>
        <p:txBody>
          <a:bodyPr wrap="square" rtlCol="0">
            <a:spAutoFit/>
          </a:bodyPr>
          <a:lstStyle/>
          <a:p>
            <a:r>
              <a:rPr lang="en-US" sz="1600" b="1" dirty="0">
                <a:solidFill>
                  <a:srgbClr val="FFFF00"/>
                </a:solidFill>
              </a:rPr>
              <a:t>Transitional</a:t>
            </a:r>
          </a:p>
          <a:p>
            <a:r>
              <a:rPr lang="en-US" sz="1600" b="1" dirty="0">
                <a:solidFill>
                  <a:srgbClr val="FFFF00"/>
                </a:solidFill>
              </a:rPr>
              <a:t>Housing</a:t>
            </a:r>
            <a:endParaRPr lang="en-US" b="1" dirty="0">
              <a:solidFill>
                <a:srgbClr val="FFFF00"/>
              </a:solidFill>
            </a:endParaRPr>
          </a:p>
        </p:txBody>
      </p:sp>
      <p:sp>
        <p:nvSpPr>
          <p:cNvPr id="46" name="TextBox 45">
            <a:extLst>
              <a:ext uri="{FF2B5EF4-FFF2-40B4-BE49-F238E27FC236}">
                <a16:creationId xmlns:a16="http://schemas.microsoft.com/office/drawing/2014/main" id="{AF5D10D5-E048-65C2-4874-521B778AEC06}"/>
              </a:ext>
            </a:extLst>
          </p:cNvPr>
          <p:cNvSpPr txBox="1"/>
          <p:nvPr/>
        </p:nvSpPr>
        <p:spPr>
          <a:xfrm>
            <a:off x="7211849" y="2411699"/>
            <a:ext cx="1425256" cy="584775"/>
          </a:xfrm>
          <a:prstGeom prst="rect">
            <a:avLst/>
          </a:prstGeom>
          <a:noFill/>
        </p:spPr>
        <p:txBody>
          <a:bodyPr wrap="square" rtlCol="0">
            <a:spAutoFit/>
          </a:bodyPr>
          <a:lstStyle/>
          <a:p>
            <a:r>
              <a:rPr lang="en-US" sz="1600" b="1" dirty="0">
                <a:solidFill>
                  <a:srgbClr val="00B050"/>
                </a:solidFill>
              </a:rPr>
              <a:t>Permanent</a:t>
            </a:r>
          </a:p>
          <a:p>
            <a:r>
              <a:rPr lang="en-US" sz="1600" b="1" dirty="0">
                <a:solidFill>
                  <a:srgbClr val="00B050"/>
                </a:solidFill>
              </a:rPr>
              <a:t>Housing</a:t>
            </a:r>
            <a:endParaRPr lang="en-US" b="1" dirty="0">
              <a:solidFill>
                <a:srgbClr val="00B050"/>
              </a:solidFill>
            </a:endParaRPr>
          </a:p>
        </p:txBody>
      </p:sp>
      <p:pic>
        <p:nvPicPr>
          <p:cNvPr id="47" name="Graphic 46">
            <a:extLst>
              <a:ext uri="{FF2B5EF4-FFF2-40B4-BE49-F238E27FC236}">
                <a16:creationId xmlns:a16="http://schemas.microsoft.com/office/drawing/2014/main" id="{48354D6E-218E-9CAB-DD35-AD81B9BA2B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71943" y="969923"/>
            <a:ext cx="1091458" cy="1091458"/>
          </a:xfrm>
          <a:prstGeom prst="rect">
            <a:avLst/>
          </a:prstGeom>
        </p:spPr>
      </p:pic>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10319CF5-4212-3D10-2DC2-E34DC8830EFD}"/>
                  </a:ext>
                </a:extLst>
              </p14:cNvPr>
              <p14:cNvContentPartPr/>
              <p14:nvPr/>
            </p14:nvContentPartPr>
            <p14:xfrm>
              <a:off x="3363575" y="3965051"/>
              <a:ext cx="334080" cy="438840"/>
            </p14:xfrm>
          </p:contentPart>
        </mc:Choice>
        <mc:Fallback xmlns="">
          <p:pic>
            <p:nvPicPr>
              <p:cNvPr id="49" name="Ink 48">
                <a:extLst>
                  <a:ext uri="{FF2B5EF4-FFF2-40B4-BE49-F238E27FC236}">
                    <a16:creationId xmlns:a16="http://schemas.microsoft.com/office/drawing/2014/main" id="{10319CF5-4212-3D10-2DC2-E34DC8830EFD}"/>
                  </a:ext>
                </a:extLst>
              </p:cNvPr>
              <p:cNvPicPr/>
              <p:nvPr/>
            </p:nvPicPr>
            <p:blipFill>
              <a:blip r:embed="rId16"/>
              <a:stretch>
                <a:fillRect/>
              </a:stretch>
            </p:blipFill>
            <p:spPr>
              <a:xfrm>
                <a:off x="3354575" y="3956044"/>
                <a:ext cx="351720" cy="4564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9C514222-ED2F-2810-C2B1-90552E118F32}"/>
                  </a:ext>
                </a:extLst>
              </p14:cNvPr>
              <p14:cNvContentPartPr/>
              <p14:nvPr/>
            </p14:nvContentPartPr>
            <p14:xfrm>
              <a:off x="4891415" y="3251531"/>
              <a:ext cx="353160" cy="340200"/>
            </p14:xfrm>
          </p:contentPart>
        </mc:Choice>
        <mc:Fallback xmlns="">
          <p:pic>
            <p:nvPicPr>
              <p:cNvPr id="50" name="Ink 49">
                <a:extLst>
                  <a:ext uri="{FF2B5EF4-FFF2-40B4-BE49-F238E27FC236}">
                    <a16:creationId xmlns:a16="http://schemas.microsoft.com/office/drawing/2014/main" id="{9C514222-ED2F-2810-C2B1-90552E118F32}"/>
                  </a:ext>
                </a:extLst>
              </p:cNvPr>
              <p:cNvPicPr/>
              <p:nvPr/>
            </p:nvPicPr>
            <p:blipFill>
              <a:blip r:embed="rId18"/>
              <a:stretch>
                <a:fillRect/>
              </a:stretch>
            </p:blipFill>
            <p:spPr>
              <a:xfrm>
                <a:off x="4882415" y="3242531"/>
                <a:ext cx="370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Ink 51">
                <a:extLst>
                  <a:ext uri="{FF2B5EF4-FFF2-40B4-BE49-F238E27FC236}">
                    <a16:creationId xmlns:a16="http://schemas.microsoft.com/office/drawing/2014/main" id="{65C24EA3-C84B-3AB8-77DD-C196BAEAB2EA}"/>
                  </a:ext>
                </a:extLst>
              </p14:cNvPr>
              <p14:cNvContentPartPr/>
              <p14:nvPr/>
            </p14:nvContentPartPr>
            <p14:xfrm>
              <a:off x="5497295" y="3612251"/>
              <a:ext cx="360" cy="360"/>
            </p14:xfrm>
          </p:contentPart>
        </mc:Choice>
        <mc:Fallback xmlns="">
          <p:pic>
            <p:nvPicPr>
              <p:cNvPr id="52" name="Ink 51">
                <a:extLst>
                  <a:ext uri="{FF2B5EF4-FFF2-40B4-BE49-F238E27FC236}">
                    <a16:creationId xmlns:a16="http://schemas.microsoft.com/office/drawing/2014/main" id="{65C24EA3-C84B-3AB8-77DD-C196BAEAB2EA}"/>
                  </a:ext>
                </a:extLst>
              </p:cNvPr>
              <p:cNvPicPr/>
              <p:nvPr/>
            </p:nvPicPr>
            <p:blipFill>
              <a:blip r:embed="rId20"/>
              <a:stretch>
                <a:fillRect/>
              </a:stretch>
            </p:blipFill>
            <p:spPr>
              <a:xfrm>
                <a:off x="5488295" y="3603251"/>
                <a:ext cx="18000" cy="18000"/>
              </a:xfrm>
              <a:prstGeom prst="rect">
                <a:avLst/>
              </a:prstGeom>
            </p:spPr>
          </p:pic>
        </mc:Fallback>
      </mc:AlternateContent>
      <p:grpSp>
        <p:nvGrpSpPr>
          <p:cNvPr id="53" name="Group 52">
            <a:extLst>
              <a:ext uri="{FF2B5EF4-FFF2-40B4-BE49-F238E27FC236}">
                <a16:creationId xmlns:a16="http://schemas.microsoft.com/office/drawing/2014/main" id="{5CA3FCED-5053-5BC7-E0D2-78517843B8A2}"/>
              </a:ext>
            </a:extLst>
          </p:cNvPr>
          <p:cNvGrpSpPr/>
          <p:nvPr/>
        </p:nvGrpSpPr>
        <p:grpSpPr>
          <a:xfrm>
            <a:off x="5262575" y="3441971"/>
            <a:ext cx="138600" cy="55800"/>
            <a:chOff x="3026270" y="3432224"/>
            <a:chExt cx="138600" cy="55800"/>
          </a:xfrm>
        </p:grpSpPr>
        <mc:AlternateContent xmlns:mc="http://schemas.openxmlformats.org/markup-compatibility/2006" xmlns:p14="http://schemas.microsoft.com/office/powerpoint/2010/main">
          <mc:Choice Requires="p14">
            <p:contentPart p14:bwMode="auto" r:id="rId21">
              <p14:nvContentPartPr>
                <p14:cNvPr id="54" name="Ink 53">
                  <a:extLst>
                    <a:ext uri="{FF2B5EF4-FFF2-40B4-BE49-F238E27FC236}">
                      <a16:creationId xmlns:a16="http://schemas.microsoft.com/office/drawing/2014/main" id="{33979DD6-8F18-7CCE-9C2F-73B2C40901BA}"/>
                    </a:ext>
                  </a:extLst>
                </p14:cNvPr>
                <p14:cNvContentPartPr/>
                <p14:nvPr/>
              </p14:nvContentPartPr>
              <p14:xfrm>
                <a:off x="3026270" y="3432224"/>
                <a:ext cx="76320" cy="55800"/>
              </p14:xfrm>
            </p:contentPart>
          </mc:Choice>
          <mc:Fallback xmlns="">
            <p:pic>
              <p:nvPicPr>
                <p:cNvPr id="54" name="Ink 53">
                  <a:extLst>
                    <a:ext uri="{FF2B5EF4-FFF2-40B4-BE49-F238E27FC236}">
                      <a16:creationId xmlns:a16="http://schemas.microsoft.com/office/drawing/2014/main" id="{33979DD6-8F18-7CCE-9C2F-73B2C40901BA}"/>
                    </a:ext>
                  </a:extLst>
                </p:cNvPr>
                <p:cNvPicPr/>
                <p:nvPr/>
              </p:nvPicPr>
              <p:blipFill>
                <a:blip r:embed="rId22"/>
                <a:stretch>
                  <a:fillRect/>
                </a:stretch>
              </p:blipFill>
              <p:spPr>
                <a:xfrm>
                  <a:off x="3017270" y="3423224"/>
                  <a:ext cx="93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Ink 54">
                  <a:extLst>
                    <a:ext uri="{FF2B5EF4-FFF2-40B4-BE49-F238E27FC236}">
                      <a16:creationId xmlns:a16="http://schemas.microsoft.com/office/drawing/2014/main" id="{638BE013-E08D-86F9-B9DD-894A0AB78EE9}"/>
                    </a:ext>
                  </a:extLst>
                </p14:cNvPr>
                <p14:cNvContentPartPr/>
                <p14:nvPr/>
              </p14:nvContentPartPr>
              <p14:xfrm>
                <a:off x="3075950" y="3438344"/>
                <a:ext cx="88920" cy="29160"/>
              </p14:xfrm>
            </p:contentPart>
          </mc:Choice>
          <mc:Fallback xmlns="">
            <p:pic>
              <p:nvPicPr>
                <p:cNvPr id="55" name="Ink 54">
                  <a:extLst>
                    <a:ext uri="{FF2B5EF4-FFF2-40B4-BE49-F238E27FC236}">
                      <a16:creationId xmlns:a16="http://schemas.microsoft.com/office/drawing/2014/main" id="{638BE013-E08D-86F9-B9DD-894A0AB78EE9}"/>
                    </a:ext>
                  </a:extLst>
                </p:cNvPr>
                <p:cNvPicPr/>
                <p:nvPr/>
              </p:nvPicPr>
              <p:blipFill>
                <a:blip r:embed="rId24"/>
                <a:stretch>
                  <a:fillRect/>
                </a:stretch>
              </p:blipFill>
              <p:spPr>
                <a:xfrm>
                  <a:off x="3066950" y="3429454"/>
                  <a:ext cx="106560" cy="4658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0B143FD7-079E-7B35-CF04-F4CA93B4AF64}"/>
                  </a:ext>
                </a:extLst>
              </p14:cNvPr>
              <p14:cNvContentPartPr/>
              <p14:nvPr/>
            </p14:nvContentPartPr>
            <p14:xfrm>
              <a:off x="3618815" y="4400651"/>
              <a:ext cx="81360" cy="60480"/>
            </p14:xfrm>
          </p:contentPart>
        </mc:Choice>
        <mc:Fallback xmlns="">
          <p:pic>
            <p:nvPicPr>
              <p:cNvPr id="56" name="Ink 55">
                <a:extLst>
                  <a:ext uri="{FF2B5EF4-FFF2-40B4-BE49-F238E27FC236}">
                    <a16:creationId xmlns:a16="http://schemas.microsoft.com/office/drawing/2014/main" id="{0B143FD7-079E-7B35-CF04-F4CA93B4AF64}"/>
                  </a:ext>
                </a:extLst>
              </p:cNvPr>
              <p:cNvPicPr/>
              <p:nvPr/>
            </p:nvPicPr>
            <p:blipFill>
              <a:blip r:embed="rId26"/>
              <a:stretch>
                <a:fillRect/>
              </a:stretch>
            </p:blipFill>
            <p:spPr>
              <a:xfrm>
                <a:off x="3609855" y="4391704"/>
                <a:ext cx="98922" cy="78016"/>
              </a:xfrm>
              <a:prstGeom prst="rect">
                <a:avLst/>
              </a:prstGeom>
            </p:spPr>
          </p:pic>
        </mc:Fallback>
      </mc:AlternateContent>
      <p:grpSp>
        <p:nvGrpSpPr>
          <p:cNvPr id="196" name="Group 195">
            <a:extLst>
              <a:ext uri="{FF2B5EF4-FFF2-40B4-BE49-F238E27FC236}">
                <a16:creationId xmlns:a16="http://schemas.microsoft.com/office/drawing/2014/main" id="{86D7DA26-6974-6DAC-A329-7BC5AB90CC7D}"/>
              </a:ext>
            </a:extLst>
          </p:cNvPr>
          <p:cNvGrpSpPr/>
          <p:nvPr/>
        </p:nvGrpSpPr>
        <p:grpSpPr>
          <a:xfrm>
            <a:off x="5534375" y="3939851"/>
            <a:ext cx="453600" cy="446760"/>
            <a:chOff x="3298070" y="3930104"/>
            <a:chExt cx="453600" cy="446760"/>
          </a:xfrm>
        </p:grpSpPr>
        <mc:AlternateContent xmlns:mc="http://schemas.openxmlformats.org/markup-compatibility/2006" xmlns:p14="http://schemas.microsoft.com/office/powerpoint/2010/main">
          <mc:Choice Requires="p14">
            <p:contentPart p14:bwMode="auto" r:id="rId27">
              <p14:nvContentPartPr>
                <p14:cNvPr id="197" name="Ink 196">
                  <a:extLst>
                    <a:ext uri="{FF2B5EF4-FFF2-40B4-BE49-F238E27FC236}">
                      <a16:creationId xmlns:a16="http://schemas.microsoft.com/office/drawing/2014/main" id="{924A10F4-F6BE-C9C5-0053-03BEA2202233}"/>
                    </a:ext>
                  </a:extLst>
                </p14:cNvPr>
                <p14:cNvContentPartPr/>
                <p14:nvPr/>
              </p14:nvContentPartPr>
              <p14:xfrm>
                <a:off x="3298070" y="3930104"/>
                <a:ext cx="298080" cy="167400"/>
              </p14:xfrm>
            </p:contentPart>
          </mc:Choice>
          <mc:Fallback xmlns="">
            <p:pic>
              <p:nvPicPr>
                <p:cNvPr id="197" name="Ink 196">
                  <a:extLst>
                    <a:ext uri="{FF2B5EF4-FFF2-40B4-BE49-F238E27FC236}">
                      <a16:creationId xmlns:a16="http://schemas.microsoft.com/office/drawing/2014/main" id="{924A10F4-F6BE-C9C5-0053-03BEA2202233}"/>
                    </a:ext>
                  </a:extLst>
                </p:cNvPr>
                <p:cNvPicPr/>
                <p:nvPr/>
              </p:nvPicPr>
              <p:blipFill>
                <a:blip r:embed="rId28"/>
                <a:stretch>
                  <a:fillRect/>
                </a:stretch>
              </p:blipFill>
              <p:spPr>
                <a:xfrm>
                  <a:off x="3289070" y="3921104"/>
                  <a:ext cx="315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8" name="Ink 197">
                  <a:extLst>
                    <a:ext uri="{FF2B5EF4-FFF2-40B4-BE49-F238E27FC236}">
                      <a16:creationId xmlns:a16="http://schemas.microsoft.com/office/drawing/2014/main" id="{507C256C-2986-1349-1367-19931A6C4DBC}"/>
                    </a:ext>
                  </a:extLst>
                </p14:cNvPr>
                <p14:cNvContentPartPr/>
                <p14:nvPr/>
              </p14:nvContentPartPr>
              <p14:xfrm>
                <a:off x="3443510" y="4106864"/>
                <a:ext cx="308160" cy="270000"/>
              </p14:xfrm>
            </p:contentPart>
          </mc:Choice>
          <mc:Fallback xmlns="">
            <p:pic>
              <p:nvPicPr>
                <p:cNvPr id="198" name="Ink 197">
                  <a:extLst>
                    <a:ext uri="{FF2B5EF4-FFF2-40B4-BE49-F238E27FC236}">
                      <a16:creationId xmlns:a16="http://schemas.microsoft.com/office/drawing/2014/main" id="{507C256C-2986-1349-1367-19931A6C4DBC}"/>
                    </a:ext>
                  </a:extLst>
                </p:cNvPr>
                <p:cNvPicPr/>
                <p:nvPr/>
              </p:nvPicPr>
              <p:blipFill>
                <a:blip r:embed="rId30"/>
                <a:stretch>
                  <a:fillRect/>
                </a:stretch>
              </p:blipFill>
              <p:spPr>
                <a:xfrm>
                  <a:off x="3434521" y="4097864"/>
                  <a:ext cx="325779"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99" name="Ink 198">
                <a:extLst>
                  <a:ext uri="{FF2B5EF4-FFF2-40B4-BE49-F238E27FC236}">
                    <a16:creationId xmlns:a16="http://schemas.microsoft.com/office/drawing/2014/main" id="{9F4DFAF6-3F86-2722-7462-9FED6DBA19E9}"/>
                  </a:ext>
                </a:extLst>
              </p14:cNvPr>
              <p14:cNvContentPartPr/>
              <p14:nvPr/>
            </p14:nvContentPartPr>
            <p14:xfrm>
              <a:off x="4208855" y="3889091"/>
              <a:ext cx="230040" cy="45000"/>
            </p14:xfrm>
          </p:contentPart>
        </mc:Choice>
        <mc:Fallback xmlns="">
          <p:pic>
            <p:nvPicPr>
              <p:cNvPr id="199" name="Ink 198">
                <a:extLst>
                  <a:ext uri="{FF2B5EF4-FFF2-40B4-BE49-F238E27FC236}">
                    <a16:creationId xmlns:a16="http://schemas.microsoft.com/office/drawing/2014/main" id="{9F4DFAF6-3F86-2722-7462-9FED6DBA19E9}"/>
                  </a:ext>
                </a:extLst>
              </p:cNvPr>
              <p:cNvPicPr/>
              <p:nvPr/>
            </p:nvPicPr>
            <p:blipFill>
              <a:blip r:embed="rId32"/>
              <a:stretch>
                <a:fillRect/>
              </a:stretch>
            </p:blipFill>
            <p:spPr>
              <a:xfrm>
                <a:off x="4199841" y="3880091"/>
                <a:ext cx="247708"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1" name="Ink 200">
                <a:extLst>
                  <a:ext uri="{FF2B5EF4-FFF2-40B4-BE49-F238E27FC236}">
                    <a16:creationId xmlns:a16="http://schemas.microsoft.com/office/drawing/2014/main" id="{0CAEEC75-4319-3E39-2852-BE87842920F2}"/>
                  </a:ext>
                </a:extLst>
              </p14:cNvPr>
              <p14:cNvContentPartPr/>
              <p14:nvPr/>
            </p14:nvContentPartPr>
            <p14:xfrm>
              <a:off x="7178870" y="2259940"/>
              <a:ext cx="1343520" cy="47520"/>
            </p14:xfrm>
          </p:contentPart>
        </mc:Choice>
        <mc:Fallback xmlns="">
          <p:pic>
            <p:nvPicPr>
              <p:cNvPr id="201" name="Ink 200">
                <a:extLst>
                  <a:ext uri="{FF2B5EF4-FFF2-40B4-BE49-F238E27FC236}">
                    <a16:creationId xmlns:a16="http://schemas.microsoft.com/office/drawing/2014/main" id="{0CAEEC75-4319-3E39-2852-BE87842920F2}"/>
                  </a:ext>
                </a:extLst>
              </p:cNvPr>
              <p:cNvPicPr/>
              <p:nvPr/>
            </p:nvPicPr>
            <p:blipFill>
              <a:blip r:embed="rId34"/>
              <a:stretch>
                <a:fillRect/>
              </a:stretch>
            </p:blipFill>
            <p:spPr>
              <a:xfrm>
                <a:off x="7142860" y="2223940"/>
                <a:ext cx="1415179"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3" name="Ink 202">
                <a:extLst>
                  <a:ext uri="{FF2B5EF4-FFF2-40B4-BE49-F238E27FC236}">
                    <a16:creationId xmlns:a16="http://schemas.microsoft.com/office/drawing/2014/main" id="{5ED34BFD-65F5-3752-FDFB-3777E253CDFC}"/>
                  </a:ext>
                </a:extLst>
              </p14:cNvPr>
              <p14:cNvContentPartPr/>
              <p14:nvPr/>
            </p14:nvContentPartPr>
            <p14:xfrm>
              <a:off x="7096430" y="2579260"/>
              <a:ext cx="32040" cy="312120"/>
            </p14:xfrm>
          </p:contentPart>
        </mc:Choice>
        <mc:Fallback xmlns="">
          <p:pic>
            <p:nvPicPr>
              <p:cNvPr id="203" name="Ink 202">
                <a:extLst>
                  <a:ext uri="{FF2B5EF4-FFF2-40B4-BE49-F238E27FC236}">
                    <a16:creationId xmlns:a16="http://schemas.microsoft.com/office/drawing/2014/main" id="{5ED34BFD-65F5-3752-FDFB-3777E253CDFC}"/>
                  </a:ext>
                </a:extLst>
              </p:cNvPr>
              <p:cNvPicPr/>
              <p:nvPr/>
            </p:nvPicPr>
            <p:blipFill>
              <a:blip r:embed="rId36"/>
              <a:stretch>
                <a:fillRect/>
              </a:stretch>
            </p:blipFill>
            <p:spPr>
              <a:xfrm>
                <a:off x="7060430" y="2543301"/>
                <a:ext cx="103680" cy="383677"/>
              </a:xfrm>
              <a:prstGeom prst="rect">
                <a:avLst/>
              </a:prstGeom>
            </p:spPr>
          </p:pic>
        </mc:Fallback>
      </mc:AlternateContent>
      <p:grpSp>
        <p:nvGrpSpPr>
          <p:cNvPr id="211" name="Group 210">
            <a:extLst>
              <a:ext uri="{FF2B5EF4-FFF2-40B4-BE49-F238E27FC236}">
                <a16:creationId xmlns:a16="http://schemas.microsoft.com/office/drawing/2014/main" id="{F1FC9D59-EDBE-F7D5-C813-778AA6CA6EE1}"/>
              </a:ext>
            </a:extLst>
          </p:cNvPr>
          <p:cNvGrpSpPr/>
          <p:nvPr/>
        </p:nvGrpSpPr>
        <p:grpSpPr>
          <a:xfrm>
            <a:off x="3987110" y="3218260"/>
            <a:ext cx="2760480" cy="1416960"/>
            <a:chOff x="3987110" y="3307711"/>
            <a:chExt cx="2760480" cy="1416960"/>
          </a:xfrm>
        </p:grpSpPr>
        <mc:AlternateContent xmlns:mc="http://schemas.openxmlformats.org/markup-compatibility/2006" xmlns:p14="http://schemas.microsoft.com/office/powerpoint/2010/main">
          <mc:Choice Requires="p14">
            <p:contentPart p14:bwMode="auto" r:id="rId37">
              <p14:nvContentPartPr>
                <p14:cNvPr id="204" name="Ink 203">
                  <a:extLst>
                    <a:ext uri="{FF2B5EF4-FFF2-40B4-BE49-F238E27FC236}">
                      <a16:creationId xmlns:a16="http://schemas.microsoft.com/office/drawing/2014/main" id="{3C21B419-7237-CB5F-4AD5-FEE501E8A2AB}"/>
                    </a:ext>
                  </a:extLst>
                </p14:cNvPr>
                <p14:cNvContentPartPr/>
                <p14:nvPr/>
              </p14:nvContentPartPr>
              <p14:xfrm>
                <a:off x="4095110" y="4094311"/>
                <a:ext cx="888120" cy="598680"/>
              </p14:xfrm>
            </p:contentPart>
          </mc:Choice>
          <mc:Fallback xmlns="">
            <p:pic>
              <p:nvPicPr>
                <p:cNvPr id="204" name="Ink 203">
                  <a:extLst>
                    <a:ext uri="{FF2B5EF4-FFF2-40B4-BE49-F238E27FC236}">
                      <a16:creationId xmlns:a16="http://schemas.microsoft.com/office/drawing/2014/main" id="{3C21B419-7237-CB5F-4AD5-FEE501E8A2AB}"/>
                    </a:ext>
                  </a:extLst>
                </p:cNvPr>
                <p:cNvPicPr/>
                <p:nvPr/>
              </p:nvPicPr>
              <p:blipFill>
                <a:blip r:embed="rId38"/>
                <a:stretch>
                  <a:fillRect/>
                </a:stretch>
              </p:blipFill>
              <p:spPr>
                <a:xfrm>
                  <a:off x="4077110" y="4076311"/>
                  <a:ext cx="92376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 name="Ink 204">
                  <a:extLst>
                    <a:ext uri="{FF2B5EF4-FFF2-40B4-BE49-F238E27FC236}">
                      <a16:creationId xmlns:a16="http://schemas.microsoft.com/office/drawing/2014/main" id="{C275B464-3FF5-E2D1-6C5D-E926283011CA}"/>
                    </a:ext>
                  </a:extLst>
                </p14:cNvPr>
                <p14:cNvContentPartPr/>
                <p14:nvPr/>
              </p14:nvContentPartPr>
              <p14:xfrm>
                <a:off x="3987110" y="4082071"/>
                <a:ext cx="1014120" cy="642600"/>
              </p14:xfrm>
            </p:contentPart>
          </mc:Choice>
          <mc:Fallback xmlns="">
            <p:pic>
              <p:nvPicPr>
                <p:cNvPr id="205" name="Ink 204">
                  <a:extLst>
                    <a:ext uri="{FF2B5EF4-FFF2-40B4-BE49-F238E27FC236}">
                      <a16:creationId xmlns:a16="http://schemas.microsoft.com/office/drawing/2014/main" id="{C275B464-3FF5-E2D1-6C5D-E926283011CA}"/>
                    </a:ext>
                  </a:extLst>
                </p:cNvPr>
                <p:cNvPicPr/>
                <p:nvPr/>
              </p:nvPicPr>
              <p:blipFill>
                <a:blip r:embed="rId40"/>
                <a:stretch>
                  <a:fillRect/>
                </a:stretch>
              </p:blipFill>
              <p:spPr>
                <a:xfrm>
                  <a:off x="3969110" y="4064071"/>
                  <a:ext cx="104976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 name="Ink 205">
                  <a:extLst>
                    <a:ext uri="{FF2B5EF4-FFF2-40B4-BE49-F238E27FC236}">
                      <a16:creationId xmlns:a16="http://schemas.microsoft.com/office/drawing/2014/main" id="{558DF1E9-DC0B-F23E-B17C-7D20FF443B2A}"/>
                    </a:ext>
                  </a:extLst>
                </p14:cNvPr>
                <p14:cNvContentPartPr/>
                <p14:nvPr/>
              </p14:nvContentPartPr>
              <p14:xfrm>
                <a:off x="5884670" y="3307711"/>
                <a:ext cx="862920" cy="671400"/>
              </p14:xfrm>
            </p:contentPart>
          </mc:Choice>
          <mc:Fallback xmlns="">
            <p:pic>
              <p:nvPicPr>
                <p:cNvPr id="206" name="Ink 205">
                  <a:extLst>
                    <a:ext uri="{FF2B5EF4-FFF2-40B4-BE49-F238E27FC236}">
                      <a16:creationId xmlns:a16="http://schemas.microsoft.com/office/drawing/2014/main" id="{558DF1E9-DC0B-F23E-B17C-7D20FF443B2A}"/>
                    </a:ext>
                  </a:extLst>
                </p:cNvPr>
                <p:cNvPicPr/>
                <p:nvPr/>
              </p:nvPicPr>
              <p:blipFill>
                <a:blip r:embed="rId42"/>
                <a:stretch>
                  <a:fillRect/>
                </a:stretch>
              </p:blipFill>
              <p:spPr>
                <a:xfrm>
                  <a:off x="5866670" y="3289711"/>
                  <a:ext cx="89856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9" name="Ink 208">
                  <a:extLst>
                    <a:ext uri="{FF2B5EF4-FFF2-40B4-BE49-F238E27FC236}">
                      <a16:creationId xmlns:a16="http://schemas.microsoft.com/office/drawing/2014/main" id="{CB4C7484-1048-60B8-A3FB-70D97147625A}"/>
                    </a:ext>
                  </a:extLst>
                </p14:cNvPr>
                <p14:cNvContentPartPr/>
                <p14:nvPr/>
              </p14:nvContentPartPr>
              <p14:xfrm>
                <a:off x="5911670" y="3330391"/>
                <a:ext cx="678600" cy="691920"/>
              </p14:xfrm>
            </p:contentPart>
          </mc:Choice>
          <mc:Fallback xmlns="">
            <p:pic>
              <p:nvPicPr>
                <p:cNvPr id="209" name="Ink 208">
                  <a:extLst>
                    <a:ext uri="{FF2B5EF4-FFF2-40B4-BE49-F238E27FC236}">
                      <a16:creationId xmlns:a16="http://schemas.microsoft.com/office/drawing/2014/main" id="{CB4C7484-1048-60B8-A3FB-70D97147625A}"/>
                    </a:ext>
                  </a:extLst>
                </p:cNvPr>
                <p:cNvPicPr/>
                <p:nvPr/>
              </p:nvPicPr>
              <p:blipFill>
                <a:blip r:embed="rId44"/>
                <a:stretch>
                  <a:fillRect/>
                </a:stretch>
              </p:blipFill>
              <p:spPr>
                <a:xfrm>
                  <a:off x="5893680" y="3312400"/>
                  <a:ext cx="714221" cy="7275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14" name="Ink 213">
                <a:extLst>
                  <a:ext uri="{FF2B5EF4-FFF2-40B4-BE49-F238E27FC236}">
                    <a16:creationId xmlns:a16="http://schemas.microsoft.com/office/drawing/2014/main" id="{E3B2A287-E6E4-65B9-CE9C-A0829A853C78}"/>
                  </a:ext>
                </a:extLst>
              </p14:cNvPr>
              <p14:cNvContentPartPr/>
              <p14:nvPr/>
            </p14:nvContentPartPr>
            <p14:xfrm>
              <a:off x="6927950" y="2165620"/>
              <a:ext cx="1772280" cy="945720"/>
            </p14:xfrm>
          </p:contentPart>
        </mc:Choice>
        <mc:Fallback xmlns="">
          <p:pic>
            <p:nvPicPr>
              <p:cNvPr id="214" name="Ink 213">
                <a:extLst>
                  <a:ext uri="{FF2B5EF4-FFF2-40B4-BE49-F238E27FC236}">
                    <a16:creationId xmlns:a16="http://schemas.microsoft.com/office/drawing/2014/main" id="{E3B2A287-E6E4-65B9-CE9C-A0829A853C78}"/>
                  </a:ext>
                </a:extLst>
              </p:cNvPr>
              <p:cNvPicPr/>
              <p:nvPr/>
            </p:nvPicPr>
            <p:blipFill>
              <a:blip r:embed="rId46"/>
              <a:stretch>
                <a:fillRect/>
              </a:stretch>
            </p:blipFill>
            <p:spPr>
              <a:xfrm>
                <a:off x="6909954" y="2147620"/>
                <a:ext cx="1807913" cy="981360"/>
              </a:xfrm>
              <a:prstGeom prst="rect">
                <a:avLst/>
              </a:prstGeom>
            </p:spPr>
          </p:pic>
        </mc:Fallback>
      </mc:AlternateContent>
    </p:spTree>
    <p:extLst>
      <p:ext uri="{BB962C8B-B14F-4D97-AF65-F5344CB8AC3E}">
        <p14:creationId xmlns:p14="http://schemas.microsoft.com/office/powerpoint/2010/main" val="22635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
                                        <p:tgtEl>
                                          <p:spTgt spid="32"/>
                                        </p:tgtEl>
                                      </p:cBhvr>
                                    </p:animEffect>
                                    <p:anim calcmode="lin" valueType="num">
                                      <p:cBhvr>
                                        <p:cTn id="8" dur="400" fill="hold"/>
                                        <p:tgtEl>
                                          <p:spTgt spid="32"/>
                                        </p:tgtEl>
                                        <p:attrNameLst>
                                          <p:attrName>ppt_x</p:attrName>
                                        </p:attrNameLst>
                                      </p:cBhvr>
                                      <p:tavLst>
                                        <p:tav tm="0">
                                          <p:val>
                                            <p:strVal val="#ppt_x"/>
                                          </p:val>
                                        </p:tav>
                                        <p:tav tm="100000">
                                          <p:val>
                                            <p:strVal val="#ppt_x"/>
                                          </p:val>
                                        </p:tav>
                                      </p:tavLst>
                                    </p:anim>
                                    <p:anim calcmode="lin" valueType="num">
                                      <p:cBhvr>
                                        <p:cTn id="9" dur="400" fill="hold"/>
                                        <p:tgtEl>
                                          <p:spTgt spid="3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500"/>
                                        <p:tgtEl>
                                          <p:spTgt spid="200"/>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fade">
                                      <p:cBhvr>
                                        <p:cTn id="64" dur="500"/>
                                        <p:tgtEl>
                                          <p:spTgt spid="196"/>
                                        </p:tgtEl>
                                      </p:cBhvr>
                                    </p:animEffect>
                                  </p:childTnLst>
                                </p:cTn>
                              </p:par>
                              <p:par>
                                <p:cTn id="65" presetID="10" presetClass="entr" presetSubtype="0" fill="hold"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500"/>
                                        <p:tgtEl>
                                          <p:spTgt spid="199"/>
                                        </p:tgtEl>
                                      </p:cBhvr>
                                    </p:animEffect>
                                  </p:childTnLst>
                                </p:cTn>
                              </p:par>
                              <p:par>
                                <p:cTn id="68" presetID="10" presetClass="entr" presetSubtype="0" fill="hold" nodeType="with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500"/>
                                        <p:tgtEl>
                                          <p:spTgt spid="201"/>
                                        </p:tgtEl>
                                      </p:cBhvr>
                                    </p:animEffect>
                                  </p:childTnLst>
                                </p:cTn>
                              </p:par>
                              <p:par>
                                <p:cTn id="71" presetID="10" presetClass="entr" presetSubtype="0" fill="hold" nodeType="withEffect">
                                  <p:stCondLst>
                                    <p:cond delay="0"/>
                                  </p:stCondLst>
                                  <p:childTnLst>
                                    <p:set>
                                      <p:cBhvr>
                                        <p:cTn id="72" dur="1" fill="hold">
                                          <p:stCondLst>
                                            <p:cond delay="0"/>
                                          </p:stCondLst>
                                        </p:cTn>
                                        <p:tgtEl>
                                          <p:spTgt spid="203"/>
                                        </p:tgtEl>
                                        <p:attrNameLst>
                                          <p:attrName>style.visibility</p:attrName>
                                        </p:attrNameLst>
                                      </p:cBhvr>
                                      <p:to>
                                        <p:strVal val="visible"/>
                                      </p:to>
                                    </p:set>
                                    <p:animEffect transition="in" filter="fade">
                                      <p:cBhvr>
                                        <p:cTn id="73" dur="500"/>
                                        <p:tgtEl>
                                          <p:spTgt spid="203"/>
                                        </p:tgtEl>
                                      </p:cBhvr>
                                    </p:animEffect>
                                  </p:childTnLst>
                                </p:cTn>
                              </p:par>
                              <p:par>
                                <p:cTn id="74" presetID="10" presetClass="entr" presetSubtype="0" fill="hold" nodeType="withEffect">
                                  <p:stCondLst>
                                    <p:cond delay="0"/>
                                  </p:stCondLst>
                                  <p:childTnLst>
                                    <p:set>
                                      <p:cBhvr>
                                        <p:cTn id="75" dur="1" fill="hold">
                                          <p:stCondLst>
                                            <p:cond delay="0"/>
                                          </p:stCondLst>
                                        </p:cTn>
                                        <p:tgtEl>
                                          <p:spTgt spid="211"/>
                                        </p:tgtEl>
                                        <p:attrNameLst>
                                          <p:attrName>style.visibility</p:attrName>
                                        </p:attrNameLst>
                                      </p:cBhvr>
                                      <p:to>
                                        <p:strVal val="visible"/>
                                      </p:to>
                                    </p:set>
                                    <p:animEffect transition="in" filter="fade">
                                      <p:cBhvr>
                                        <p:cTn id="76" dur="500"/>
                                        <p:tgtEl>
                                          <p:spTgt spid="211"/>
                                        </p:tgtEl>
                                      </p:cBhvr>
                                    </p:animEffect>
                                  </p:childTnLst>
                                </p:cTn>
                              </p:par>
                              <p:par>
                                <p:cTn id="77" presetID="10" presetClass="entr" presetSubtype="0" fill="hold" nodeType="withEffect">
                                  <p:stCondLst>
                                    <p:cond delay="0"/>
                                  </p:stCondLst>
                                  <p:childTnLst>
                                    <p:set>
                                      <p:cBhvr>
                                        <p:cTn id="78" dur="1" fill="hold">
                                          <p:stCondLst>
                                            <p:cond delay="0"/>
                                          </p:stCondLst>
                                        </p:cTn>
                                        <p:tgtEl>
                                          <p:spTgt spid="214"/>
                                        </p:tgtEl>
                                        <p:attrNameLst>
                                          <p:attrName>style.visibility</p:attrName>
                                        </p:attrNameLst>
                                      </p:cBhvr>
                                      <p:to>
                                        <p:strVal val="visible"/>
                                      </p:to>
                                    </p:set>
                                    <p:animEffect transition="in" filter="fade">
                                      <p:cBhvr>
                                        <p:cTn id="7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43"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3145ADC-09AE-DA90-1946-A1C37843A245}"/>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9D90B770-7724-2324-2B48-A573989D8972}"/>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a:t>
            </a:r>
            <a:r>
              <a:rPr lang="en" b="1" dirty="0">
                <a:solidFill>
                  <a:srgbClr val="00B050"/>
                </a:solidFill>
              </a:rPr>
              <a:t>Housing First</a:t>
            </a:r>
            <a:r>
              <a:rPr lang="en" dirty="0"/>
              <a:t>?</a:t>
            </a:r>
            <a:endParaRPr dirty="0"/>
          </a:p>
        </p:txBody>
      </p:sp>
      <p:sp>
        <p:nvSpPr>
          <p:cNvPr id="2" name="Google Shape;222;p30">
            <a:extLst>
              <a:ext uri="{FF2B5EF4-FFF2-40B4-BE49-F238E27FC236}">
                <a16:creationId xmlns:a16="http://schemas.microsoft.com/office/drawing/2014/main" id="{AFE7781F-E714-96DB-5555-FEB14957069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 foundation, not a finish line</a:t>
            </a:r>
          </a:p>
        </p:txBody>
      </p:sp>
      <p:pic>
        <p:nvPicPr>
          <p:cNvPr id="47" name="Graphic 46">
            <a:extLst>
              <a:ext uri="{FF2B5EF4-FFF2-40B4-BE49-F238E27FC236}">
                <a16:creationId xmlns:a16="http://schemas.microsoft.com/office/drawing/2014/main" id="{2A02187F-19A3-153C-4480-20660C8EB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484" y="1144224"/>
            <a:ext cx="3554251" cy="3554251"/>
          </a:xfrm>
          <a:prstGeom prst="rect">
            <a:avLst/>
          </a:prstGeom>
        </p:spPr>
      </p:pic>
      <p:sp>
        <p:nvSpPr>
          <p:cNvPr id="3" name="TextBox 2">
            <a:extLst>
              <a:ext uri="{FF2B5EF4-FFF2-40B4-BE49-F238E27FC236}">
                <a16:creationId xmlns:a16="http://schemas.microsoft.com/office/drawing/2014/main" id="{6A410B98-A19A-90EF-36B9-035A804BEB7D}"/>
              </a:ext>
            </a:extLst>
          </p:cNvPr>
          <p:cNvSpPr txBox="1"/>
          <p:nvPr/>
        </p:nvSpPr>
        <p:spPr>
          <a:xfrm>
            <a:off x="753708" y="1351568"/>
            <a:ext cx="4623362" cy="3385735"/>
          </a:xfrm>
          <a:prstGeom prst="rect">
            <a:avLst/>
          </a:prstGeom>
          <a:noFill/>
        </p:spPr>
        <p:txBody>
          <a:bodyPr wrap="square" rtlCol="0">
            <a:spAutoFit/>
          </a:bodyPr>
          <a:lstStyle/>
          <a:p>
            <a:pPr marL="457200" indent="-457200">
              <a:lnSpc>
                <a:spcPct val="120000"/>
              </a:lnSpc>
              <a:buClr>
                <a:srgbClr val="00B050"/>
              </a:buClr>
              <a:buSzPct val="150000"/>
              <a:buFont typeface="Wingdings" pitchFamily="2" charset="2"/>
              <a:buChar char="ü"/>
            </a:pPr>
            <a:r>
              <a:rPr lang="en-US" sz="1800" dirty="0">
                <a:solidFill>
                  <a:schemeClr val="tx1"/>
                </a:solidFill>
              </a:rPr>
              <a:t>Immediate access to housing without preconditions</a:t>
            </a:r>
          </a:p>
          <a:p>
            <a:pPr marL="457200" indent="-457200">
              <a:lnSpc>
                <a:spcPct val="120000"/>
              </a:lnSpc>
              <a:buClr>
                <a:srgbClr val="00B050"/>
              </a:buClr>
              <a:buSzPct val="150000"/>
              <a:buFont typeface="Wingdings" pitchFamily="2" charset="2"/>
              <a:buChar char="ü"/>
            </a:pPr>
            <a:r>
              <a:rPr lang="en-US" sz="1800" dirty="0">
                <a:solidFill>
                  <a:schemeClr val="tx1"/>
                </a:solidFill>
              </a:rPr>
              <a:t>Client choice and self-determination</a:t>
            </a:r>
          </a:p>
          <a:p>
            <a:pPr marL="457200" indent="-457200">
              <a:lnSpc>
                <a:spcPct val="120000"/>
              </a:lnSpc>
              <a:buClr>
                <a:srgbClr val="00B050"/>
              </a:buClr>
              <a:buSzPct val="150000"/>
              <a:buFont typeface="Wingdings" pitchFamily="2" charset="2"/>
              <a:buChar char="ü"/>
            </a:pPr>
            <a:r>
              <a:rPr lang="en-US" sz="1800" dirty="0">
                <a:solidFill>
                  <a:schemeClr val="tx1"/>
                </a:solidFill>
              </a:rPr>
              <a:t>Harm reduction, not abstinence enforcement</a:t>
            </a:r>
          </a:p>
          <a:p>
            <a:pPr marL="457200" indent="-457200">
              <a:lnSpc>
                <a:spcPct val="120000"/>
              </a:lnSpc>
              <a:buClr>
                <a:srgbClr val="00B050"/>
              </a:buClr>
              <a:buSzPct val="150000"/>
              <a:buFont typeface="Wingdings" pitchFamily="2" charset="2"/>
              <a:buChar char="ü"/>
            </a:pPr>
            <a:r>
              <a:rPr lang="en-US" sz="1800" dirty="0">
                <a:solidFill>
                  <a:schemeClr val="tx1"/>
                </a:solidFill>
              </a:rPr>
              <a:t>Supportive services are voluntary but available</a:t>
            </a:r>
          </a:p>
          <a:p>
            <a:pPr marL="457200" indent="-457200">
              <a:lnSpc>
                <a:spcPct val="120000"/>
              </a:lnSpc>
              <a:buClr>
                <a:srgbClr val="00B050"/>
              </a:buClr>
              <a:buSzPct val="150000"/>
              <a:buFont typeface="Wingdings" pitchFamily="2" charset="2"/>
              <a:buChar char="ü"/>
            </a:pPr>
            <a:r>
              <a:rPr lang="en-US" sz="1800" dirty="0">
                <a:solidFill>
                  <a:schemeClr val="tx1"/>
                </a:solidFill>
              </a:rPr>
              <a:t>Integration into the community</a:t>
            </a:r>
          </a:p>
          <a:p>
            <a:pPr marL="457200" indent="-457200">
              <a:lnSpc>
                <a:spcPct val="120000"/>
              </a:lnSpc>
              <a:buClr>
                <a:srgbClr val="00B050"/>
              </a:buClr>
              <a:buSzPct val="150000"/>
              <a:buFont typeface="Wingdings" pitchFamily="2" charset="2"/>
              <a:buChar char="ü"/>
            </a:pPr>
            <a:r>
              <a:rPr lang="en-US" sz="1800" dirty="0">
                <a:solidFill>
                  <a:schemeClr val="tx1"/>
                </a:solidFill>
              </a:rPr>
              <a:t>Focus on recovery and long-term stability</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E8D3F12-A857-5112-A64D-752397C44AC5}"/>
                  </a:ext>
                </a:extLst>
              </p14:cNvPr>
              <p14:cNvContentPartPr/>
              <p14:nvPr/>
            </p14:nvContentPartPr>
            <p14:xfrm>
              <a:off x="2015390" y="4632151"/>
              <a:ext cx="7031880" cy="70920"/>
            </p14:xfrm>
          </p:contentPart>
        </mc:Choice>
        <mc:Fallback xmlns="">
          <p:pic>
            <p:nvPicPr>
              <p:cNvPr id="10" name="Ink 9">
                <a:extLst>
                  <a:ext uri="{FF2B5EF4-FFF2-40B4-BE49-F238E27FC236}">
                    <a16:creationId xmlns:a16="http://schemas.microsoft.com/office/drawing/2014/main" id="{BE8D3F12-A857-5112-A64D-752397C44AC5}"/>
                  </a:ext>
                </a:extLst>
              </p:cNvPr>
              <p:cNvPicPr/>
              <p:nvPr/>
            </p:nvPicPr>
            <p:blipFill>
              <a:blip r:embed="rId6"/>
              <a:stretch>
                <a:fillRect/>
              </a:stretch>
            </p:blipFill>
            <p:spPr>
              <a:xfrm>
                <a:off x="1952390" y="4569151"/>
                <a:ext cx="7157520" cy="196560"/>
              </a:xfrm>
              <a:prstGeom prst="rect">
                <a:avLst/>
              </a:prstGeom>
            </p:spPr>
          </p:pic>
        </mc:Fallback>
      </mc:AlternateContent>
    </p:spTree>
    <p:extLst>
      <p:ext uri="{BB962C8B-B14F-4D97-AF65-F5344CB8AC3E}">
        <p14:creationId xmlns:p14="http://schemas.microsoft.com/office/powerpoint/2010/main" val="40644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1B69445-8D2B-3256-8B9D-6D24FFCCAF0E}"/>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646214B7-67B7-46FC-DF18-047EB1AFE3F3}"/>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Results</a:t>
            </a:r>
            <a:endParaRPr dirty="0"/>
          </a:p>
        </p:txBody>
      </p:sp>
      <p:sp>
        <p:nvSpPr>
          <p:cNvPr id="2" name="Google Shape;222;p30">
            <a:extLst>
              <a:ext uri="{FF2B5EF4-FFF2-40B4-BE49-F238E27FC236}">
                <a16:creationId xmlns:a16="http://schemas.microsoft.com/office/drawing/2014/main" id="{6AD155D1-902B-A817-0016-D169E7D59C5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Compassion backed by evidence</a:t>
            </a:r>
          </a:p>
        </p:txBody>
      </p:sp>
      <p:pic>
        <p:nvPicPr>
          <p:cNvPr id="47" name="Graphic 46">
            <a:extLst>
              <a:ext uri="{FF2B5EF4-FFF2-40B4-BE49-F238E27FC236}">
                <a16:creationId xmlns:a16="http://schemas.microsoft.com/office/drawing/2014/main" id="{5E1603AD-1509-4D9C-B46F-C5B79B471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484" y="1144224"/>
            <a:ext cx="3554251" cy="3554251"/>
          </a:xfrm>
          <a:prstGeom prst="rect">
            <a:avLst/>
          </a:prstGeom>
        </p:spPr>
      </p:pic>
      <p:sp>
        <p:nvSpPr>
          <p:cNvPr id="3" name="TextBox 2">
            <a:extLst>
              <a:ext uri="{FF2B5EF4-FFF2-40B4-BE49-F238E27FC236}">
                <a16:creationId xmlns:a16="http://schemas.microsoft.com/office/drawing/2014/main" id="{CB642075-B905-6E69-B147-A78CA9A068B5}"/>
              </a:ext>
            </a:extLst>
          </p:cNvPr>
          <p:cNvSpPr txBox="1"/>
          <p:nvPr/>
        </p:nvSpPr>
        <p:spPr>
          <a:xfrm>
            <a:off x="753708" y="1351568"/>
            <a:ext cx="4623362" cy="3053336"/>
          </a:xfrm>
          <a:prstGeom prst="rect">
            <a:avLst/>
          </a:prstGeom>
          <a:noFill/>
        </p:spPr>
        <p:txBody>
          <a:bodyPr wrap="square" rtlCol="0">
            <a:spAutoFit/>
          </a:bodyPr>
          <a:lstStyle/>
          <a:p>
            <a:pPr marL="342900" indent="-342900">
              <a:lnSpc>
                <a:spcPct val="120000"/>
              </a:lnSpc>
              <a:buClr>
                <a:srgbClr val="00B050"/>
              </a:buClr>
              <a:buSzPct val="150000"/>
            </a:pPr>
            <a:r>
              <a:rPr lang="en-US" sz="1800" dirty="0">
                <a:solidFill>
                  <a:schemeClr val="tx1"/>
                </a:solidFill>
              </a:rPr>
              <a:t>✅  85–90% housing retention — across multiple Housing First programs</a:t>
            </a:r>
          </a:p>
          <a:p>
            <a:pPr marL="342900" indent="-342900">
              <a:lnSpc>
                <a:spcPct val="120000"/>
              </a:lnSpc>
              <a:buClr>
                <a:srgbClr val="00B050"/>
              </a:buClr>
              <a:buSzPct val="150000"/>
            </a:pPr>
            <a:endParaRPr lang="en-US" sz="1800" dirty="0">
              <a:solidFill>
                <a:schemeClr val="tx1"/>
              </a:solidFill>
            </a:endParaRPr>
          </a:p>
          <a:p>
            <a:pPr marL="342900" indent="-342900">
              <a:lnSpc>
                <a:spcPct val="120000"/>
              </a:lnSpc>
              <a:buClr>
                <a:srgbClr val="00B050"/>
              </a:buClr>
              <a:buSzPct val="150000"/>
            </a:pPr>
            <a:r>
              <a:rPr lang="en-US" sz="1800" dirty="0">
                <a:solidFill>
                  <a:schemeClr val="tx1"/>
                </a:solidFill>
              </a:rPr>
              <a:t>✅  50% reduction in ER visits and jail stays — compared to traditional models</a:t>
            </a:r>
          </a:p>
          <a:p>
            <a:pPr marL="342900" indent="-342900">
              <a:lnSpc>
                <a:spcPct val="120000"/>
              </a:lnSpc>
              <a:buClr>
                <a:srgbClr val="00B050"/>
              </a:buClr>
              <a:buSzPct val="150000"/>
            </a:pPr>
            <a:endParaRPr lang="en-US" sz="1800" dirty="0">
              <a:solidFill>
                <a:schemeClr val="tx1"/>
              </a:solidFill>
            </a:endParaRPr>
          </a:p>
          <a:p>
            <a:pPr marL="342900" indent="-342900">
              <a:lnSpc>
                <a:spcPct val="120000"/>
              </a:lnSpc>
              <a:buClr>
                <a:srgbClr val="00B050"/>
              </a:buClr>
              <a:buSzPct val="150000"/>
            </a:pPr>
            <a:r>
              <a:rPr lang="en-US" sz="1800" dirty="0">
                <a:solidFill>
                  <a:schemeClr val="tx1"/>
                </a:solidFill>
              </a:rPr>
              <a:t>✅  30–40% lower public costs per person — from reduced emergency and institutional use</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F797B482-B234-7A87-7DA5-81F82667A9D3}"/>
                  </a:ext>
                </a:extLst>
              </p14:cNvPr>
              <p14:cNvContentPartPr/>
              <p14:nvPr/>
            </p14:nvContentPartPr>
            <p14:xfrm>
              <a:off x="2015390" y="4632151"/>
              <a:ext cx="7031880" cy="70920"/>
            </p14:xfrm>
          </p:contentPart>
        </mc:Choice>
        <mc:Fallback xmlns="">
          <p:pic>
            <p:nvPicPr>
              <p:cNvPr id="10" name="Ink 9">
                <a:extLst>
                  <a:ext uri="{FF2B5EF4-FFF2-40B4-BE49-F238E27FC236}">
                    <a16:creationId xmlns:a16="http://schemas.microsoft.com/office/drawing/2014/main" id="{F797B482-B234-7A87-7DA5-81F82667A9D3}"/>
                  </a:ext>
                </a:extLst>
              </p:cNvPr>
              <p:cNvPicPr/>
              <p:nvPr/>
            </p:nvPicPr>
            <p:blipFill>
              <a:blip r:embed="rId6"/>
              <a:stretch>
                <a:fillRect/>
              </a:stretch>
            </p:blipFill>
            <p:spPr>
              <a:xfrm>
                <a:off x="1952390" y="4569151"/>
                <a:ext cx="7157520" cy="196560"/>
              </a:xfrm>
              <a:prstGeom prst="rect">
                <a:avLst/>
              </a:prstGeom>
            </p:spPr>
          </p:pic>
        </mc:Fallback>
      </mc:AlternateContent>
    </p:spTree>
    <p:extLst>
      <p:ext uri="{BB962C8B-B14F-4D97-AF65-F5344CB8AC3E}">
        <p14:creationId xmlns:p14="http://schemas.microsoft.com/office/powerpoint/2010/main" val="32816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371E0A6-B1CF-EEAB-DCB1-2E6AD0620D7F}"/>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CACCCDA9-966F-288D-7C85-AA9F76D4DC4F}"/>
              </a:ext>
            </a:extLst>
          </p:cNvPr>
          <p:cNvSpPr txBox="1">
            <a:spLocks noGrp="1"/>
          </p:cNvSpPr>
          <p:nvPr>
            <p:ph type="title"/>
          </p:nvPr>
        </p:nvSpPr>
        <p:spPr>
          <a:xfrm>
            <a:off x="720000" y="445025"/>
            <a:ext cx="4834766"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Human Impact</a:t>
            </a:r>
            <a:endParaRPr dirty="0"/>
          </a:p>
        </p:txBody>
      </p:sp>
      <p:sp>
        <p:nvSpPr>
          <p:cNvPr id="2" name="Google Shape;222;p30">
            <a:extLst>
              <a:ext uri="{FF2B5EF4-FFF2-40B4-BE49-F238E27FC236}">
                <a16:creationId xmlns:a16="http://schemas.microsoft.com/office/drawing/2014/main" id="{36FFE217-A5C3-75AD-147E-685004B33335}"/>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Behind every data point is a person</a:t>
            </a:r>
          </a:p>
        </p:txBody>
      </p:sp>
      <p:pic>
        <p:nvPicPr>
          <p:cNvPr id="1026" name="Picture 2">
            <a:extLst>
              <a:ext uri="{FF2B5EF4-FFF2-40B4-BE49-F238E27FC236}">
                <a16:creationId xmlns:a16="http://schemas.microsoft.com/office/drawing/2014/main" id="{3F6D5B76-D8EB-6B49-309F-D5D9F7A5572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572000" y="250056"/>
            <a:ext cx="4364674" cy="464338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7;p31">
            <a:extLst>
              <a:ext uri="{FF2B5EF4-FFF2-40B4-BE49-F238E27FC236}">
                <a16:creationId xmlns:a16="http://schemas.microsoft.com/office/drawing/2014/main" id="{4F982FEE-360B-69D9-7A36-3C77D0C34E40}"/>
              </a:ext>
            </a:extLst>
          </p:cNvPr>
          <p:cNvSpPr txBox="1">
            <a:spLocks/>
          </p:cNvSpPr>
          <p:nvPr/>
        </p:nvSpPr>
        <p:spPr>
          <a:xfrm>
            <a:off x="719999" y="1424794"/>
            <a:ext cx="3653217" cy="29345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Inter SemiBold"/>
              <a:buNone/>
              <a:defRPr sz="2800" b="0" i="0" u="none" strike="noStrike" cap="none">
                <a:solidFill>
                  <a:schemeClr val="dk1"/>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pPr>
              <a:lnSpc>
                <a:spcPct val="120000"/>
              </a:lnSpc>
            </a:pPr>
            <a:r>
              <a:rPr lang="en-US" sz="2400" i="1" dirty="0"/>
              <a:t>“This is </a:t>
            </a:r>
            <a:r>
              <a:rPr lang="en-US" sz="2400" b="1" i="1" u="sng" dirty="0"/>
              <a:t>home</a:t>
            </a:r>
            <a:r>
              <a:rPr lang="en-US" sz="2400" i="1" dirty="0"/>
              <a:t> to me. It’s a </a:t>
            </a:r>
            <a:r>
              <a:rPr lang="en-US" sz="2400" b="1" i="1" u="sng" dirty="0"/>
              <a:t>community</a:t>
            </a:r>
            <a:r>
              <a:rPr lang="en-US" sz="2400" i="1" dirty="0"/>
              <a:t> here. I don’t know where I would be if it weren’t for this place.”</a:t>
            </a:r>
          </a:p>
          <a:p>
            <a:pPr>
              <a:lnSpc>
                <a:spcPct val="120000"/>
              </a:lnSpc>
            </a:pPr>
            <a:endParaRPr lang="en-US" sz="800" dirty="0"/>
          </a:p>
          <a:p>
            <a:pPr>
              <a:lnSpc>
                <a:spcPct val="120000"/>
              </a:lnSpc>
            </a:pPr>
            <a:r>
              <a:rPr lang="en-US" sz="2400" dirty="0"/>
              <a:t>-Dawn Wade</a:t>
            </a:r>
          </a:p>
        </p:txBody>
      </p:sp>
      <p:sp>
        <p:nvSpPr>
          <p:cNvPr id="8" name="TextBox 7">
            <a:extLst>
              <a:ext uri="{FF2B5EF4-FFF2-40B4-BE49-F238E27FC236}">
                <a16:creationId xmlns:a16="http://schemas.microsoft.com/office/drawing/2014/main" id="{393EAA5C-354C-7153-EF3E-B4FDC04BC3A9}"/>
              </a:ext>
            </a:extLst>
          </p:cNvPr>
          <p:cNvSpPr txBox="1"/>
          <p:nvPr/>
        </p:nvSpPr>
        <p:spPr>
          <a:xfrm>
            <a:off x="864704" y="4893444"/>
            <a:ext cx="7414591" cy="253916"/>
          </a:xfrm>
          <a:prstGeom prst="rect">
            <a:avLst/>
          </a:prstGeom>
          <a:noFill/>
        </p:spPr>
        <p:txBody>
          <a:bodyPr wrap="square">
            <a:spAutoFit/>
          </a:bodyPr>
          <a:lstStyle/>
          <a:p>
            <a:r>
              <a:rPr lang="en-US" sz="1050" dirty="0">
                <a:solidFill>
                  <a:schemeClr val="tx1"/>
                </a:solidFill>
              </a:rPr>
              <a:t>https://</a:t>
            </a:r>
            <a:r>
              <a:rPr lang="en-US" sz="1050" dirty="0" err="1">
                <a:solidFill>
                  <a:schemeClr val="tx1"/>
                </a:solidFill>
              </a:rPr>
              <a:t>www.pressherald.com</a:t>
            </a:r>
            <a:r>
              <a:rPr lang="en-US" sz="1050" dirty="0">
                <a:solidFill>
                  <a:schemeClr val="tx1"/>
                </a:solidFill>
              </a:rPr>
              <a:t>/2023/04/23/ambitious-plan-to-end-chronic-homelessness-embraces-housing-first-strategy/</a:t>
            </a:r>
          </a:p>
        </p:txBody>
      </p:sp>
    </p:spTree>
    <p:extLst>
      <p:ext uri="{BB962C8B-B14F-4D97-AF65-F5344CB8AC3E}">
        <p14:creationId xmlns:p14="http://schemas.microsoft.com/office/powerpoint/2010/main" val="35182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B0B329BF-B1AC-FD5C-FC71-5F7E2F290E9C}"/>
            </a:ext>
          </a:extLst>
        </p:cNvPr>
        <p:cNvGrpSpPr/>
        <p:nvPr/>
      </p:nvGrpSpPr>
      <p:grpSpPr>
        <a:xfrm>
          <a:off x="0" y="0"/>
          <a:ext cx="0" cy="0"/>
          <a:chOff x="0" y="0"/>
          <a:chExt cx="0" cy="0"/>
        </a:xfrm>
      </p:grpSpPr>
      <p:sp>
        <p:nvSpPr>
          <p:cNvPr id="220" name="Google Shape;220;p30">
            <a:extLst>
              <a:ext uri="{FF2B5EF4-FFF2-40B4-BE49-F238E27FC236}">
                <a16:creationId xmlns:a16="http://schemas.microsoft.com/office/drawing/2014/main" id="{85E321F9-EA9A-9491-DB50-F783126B5C86}"/>
              </a:ext>
            </a:extLst>
          </p:cNvPr>
          <p:cNvSpPr txBox="1">
            <a:spLocks noGrp="1"/>
          </p:cNvSpPr>
          <p:nvPr>
            <p:ph type="title"/>
          </p:nvPr>
        </p:nvSpPr>
        <p:spPr>
          <a:xfrm>
            <a:off x="924549" y="1407275"/>
            <a:ext cx="8108355" cy="1514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Systems Thinking?</a:t>
            </a:r>
          </a:p>
        </p:txBody>
      </p:sp>
      <p:sp>
        <p:nvSpPr>
          <p:cNvPr id="221" name="Google Shape;221;p30">
            <a:extLst>
              <a:ext uri="{FF2B5EF4-FFF2-40B4-BE49-F238E27FC236}">
                <a16:creationId xmlns:a16="http://schemas.microsoft.com/office/drawing/2014/main" id="{EBC974D5-F7AE-AFA3-BEAD-66ED4F567231}"/>
              </a:ext>
            </a:extLst>
          </p:cNvPr>
          <p:cNvSpPr txBox="1">
            <a:spLocks noGrp="1"/>
          </p:cNvSpPr>
          <p:nvPr>
            <p:ph type="title" idx="2"/>
          </p:nvPr>
        </p:nvSpPr>
        <p:spPr>
          <a:xfrm>
            <a:off x="924550" y="566700"/>
            <a:ext cx="1652100" cy="84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222" name="Google Shape;222;p30">
            <a:extLst>
              <a:ext uri="{FF2B5EF4-FFF2-40B4-BE49-F238E27FC236}">
                <a16:creationId xmlns:a16="http://schemas.microsoft.com/office/drawing/2014/main" id="{79DD0571-D97C-7AA6-3C79-1025C1F5AC61}"/>
              </a:ext>
            </a:extLst>
          </p:cNvPr>
          <p:cNvSpPr txBox="1">
            <a:spLocks noGrp="1"/>
          </p:cNvSpPr>
          <p:nvPr>
            <p:ph type="subTitle" idx="1"/>
          </p:nvPr>
        </p:nvSpPr>
        <p:spPr>
          <a:xfrm>
            <a:off x="924549" y="2921867"/>
            <a:ext cx="7390110" cy="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Deep dive into the differences between mental models and system models</a:t>
            </a:r>
            <a:endParaRPr dirty="0"/>
          </a:p>
        </p:txBody>
      </p:sp>
    </p:spTree>
    <p:extLst>
      <p:ext uri="{BB962C8B-B14F-4D97-AF65-F5344CB8AC3E}">
        <p14:creationId xmlns:p14="http://schemas.microsoft.com/office/powerpoint/2010/main" val="3001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E3EBB4CD-489B-E32F-944D-C122F6B28BE7}"/>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9CCD5533-1177-B604-3F0E-74E304153C38}"/>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5" y="0"/>
            <a:ext cx="9143995" cy="5157302"/>
          </a:xfrm>
          <a:prstGeom prst="rect">
            <a:avLst/>
          </a:prstGeom>
        </p:spPr>
      </p:pic>
      <p:sp>
        <p:nvSpPr>
          <p:cNvPr id="258" name="Google Shape;258;p34">
            <a:extLst>
              <a:ext uri="{FF2B5EF4-FFF2-40B4-BE49-F238E27FC236}">
                <a16:creationId xmlns:a16="http://schemas.microsoft.com/office/drawing/2014/main" id="{7DC3743C-49C4-E2FA-6478-32AD6B48CD8A}"/>
              </a:ext>
            </a:extLst>
          </p:cNvPr>
          <p:cNvSpPr txBox="1">
            <a:spLocks noGrp="1"/>
          </p:cNvSpPr>
          <p:nvPr>
            <p:ph type="title"/>
          </p:nvPr>
        </p:nvSpPr>
        <p:spPr>
          <a:xfrm>
            <a:off x="248479" y="406024"/>
            <a:ext cx="3081130" cy="4345253"/>
          </a:xfrm>
          <a:prstGeom prst="rect">
            <a:avLst/>
          </a:prstGeom>
          <a:solidFill>
            <a:schemeClr val="lt1">
              <a:alpha val="81051"/>
            </a:schemeClr>
          </a:solidFill>
        </p:spPr>
        <p:txBody>
          <a:bodyPr spcFirstLastPara="1" wrap="square" lIns="91425" tIns="91425" rIns="91425" bIns="91425" anchor="ctr" anchorCtr="0">
            <a:noAutofit/>
          </a:bodyPr>
          <a:lstStyle/>
          <a:p>
            <a:pPr marL="0" lvl="0" indent="0" rtl="0">
              <a:spcBef>
                <a:spcPts val="0"/>
              </a:spcBef>
              <a:spcAft>
                <a:spcPts val="0"/>
              </a:spcAft>
              <a:buNone/>
            </a:pPr>
            <a:r>
              <a:rPr lang="en-US" sz="2000" dirty="0"/>
              <a:t>“Systems thinking is a discipline for seeing wholes. It is a framework for seeing interrelationships rather than things, for seeing ‘patterns of change’ rather than ‘static snapshots.”</a:t>
            </a:r>
            <a:br>
              <a:rPr lang="en-US" sz="2000" dirty="0"/>
            </a:br>
            <a:br>
              <a:rPr lang="en-US" sz="2000" dirty="0"/>
            </a:br>
            <a:r>
              <a:rPr lang="en-US" sz="1400" dirty="0"/>
              <a:t>- Peter Senge</a:t>
            </a:r>
            <a:endParaRPr sz="2000" dirty="0"/>
          </a:p>
        </p:txBody>
      </p:sp>
    </p:spTree>
    <p:extLst>
      <p:ext uri="{BB962C8B-B14F-4D97-AF65-F5344CB8AC3E}">
        <p14:creationId xmlns:p14="http://schemas.microsoft.com/office/powerpoint/2010/main" val="41551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2000"/>
                                        <p:tgtEl>
                                          <p:spTgt spid="258"/>
                                        </p:tgtEl>
                                      </p:cBhvr>
                                    </p:animEffect>
                                    <p:anim calcmode="lin" valueType="num">
                                      <p:cBhvr>
                                        <p:cTn id="8" dur="2000" fill="hold"/>
                                        <p:tgtEl>
                                          <p:spTgt spid="258"/>
                                        </p:tgtEl>
                                        <p:attrNameLst>
                                          <p:attrName>ppt_x</p:attrName>
                                        </p:attrNameLst>
                                      </p:cBhvr>
                                      <p:tavLst>
                                        <p:tav tm="0">
                                          <p:val>
                                            <p:strVal val="#ppt_x"/>
                                          </p:val>
                                        </p:tav>
                                        <p:tav tm="100000">
                                          <p:val>
                                            <p:strVal val="#ppt_x"/>
                                          </p:val>
                                        </p:tav>
                                      </p:tavLst>
                                    </p:anim>
                                    <p:anim calcmode="lin" valueType="num">
                                      <p:cBhvr>
                                        <p:cTn id="9" dur="1800" decel="100000" fill="hold"/>
                                        <p:tgtEl>
                                          <p:spTgt spid="25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9E509BE-6A7C-E98D-798A-F8FBAF0D897C}"/>
            </a:ext>
          </a:extLst>
        </p:cNvPr>
        <p:cNvGrpSpPr/>
        <p:nvPr/>
      </p:nvGrpSpPr>
      <p:grpSpPr>
        <a:xfrm>
          <a:off x="0" y="0"/>
          <a:ext cx="0" cy="0"/>
          <a:chOff x="0" y="0"/>
          <a:chExt cx="0" cy="0"/>
        </a:xfrm>
      </p:grpSpPr>
      <p:sp>
        <p:nvSpPr>
          <p:cNvPr id="625" name="Google Shape;625;p40">
            <a:extLst>
              <a:ext uri="{FF2B5EF4-FFF2-40B4-BE49-F238E27FC236}">
                <a16:creationId xmlns:a16="http://schemas.microsoft.com/office/drawing/2014/main" id="{6BC08C54-1AA8-102D-F890-692A5F6015C9}"/>
              </a:ext>
            </a:extLst>
          </p:cNvPr>
          <p:cNvSpPr txBox="1">
            <a:spLocks noGrp="1"/>
          </p:cNvSpPr>
          <p:nvPr>
            <p:ph type="subTitle" idx="4"/>
          </p:nvPr>
        </p:nvSpPr>
        <p:spPr>
          <a:xfrm>
            <a:off x="5067600" y="1574767"/>
            <a:ext cx="3356400"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Inter SemiBold"/>
                <a:ea typeface="Inter SemiBold"/>
                <a:cs typeface="Inter SemiBold"/>
                <a:sym typeface="Inter SemiBold"/>
              </a:rPr>
              <a:t>System Models</a:t>
            </a:r>
            <a:endParaRPr sz="2000" dirty="0">
              <a:latin typeface="Inter SemiBold"/>
              <a:ea typeface="Inter SemiBold"/>
              <a:cs typeface="Inter SemiBold"/>
              <a:sym typeface="Inter SemiBold"/>
            </a:endParaRPr>
          </a:p>
        </p:txBody>
      </p:sp>
      <p:sp>
        <p:nvSpPr>
          <p:cNvPr id="626" name="Google Shape;626;p40">
            <a:extLst>
              <a:ext uri="{FF2B5EF4-FFF2-40B4-BE49-F238E27FC236}">
                <a16:creationId xmlns:a16="http://schemas.microsoft.com/office/drawing/2014/main" id="{FA538A40-AD4E-78DE-8F33-6408BD523F8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Framing Matters: Mental Models vs. System Models</a:t>
            </a:r>
            <a:endParaRPr dirty="0"/>
          </a:p>
        </p:txBody>
      </p:sp>
      <p:sp>
        <p:nvSpPr>
          <p:cNvPr id="627" name="Google Shape;627;p40">
            <a:extLst>
              <a:ext uri="{FF2B5EF4-FFF2-40B4-BE49-F238E27FC236}">
                <a16:creationId xmlns:a16="http://schemas.microsoft.com/office/drawing/2014/main" id="{FFCAE913-D3D6-F91E-BC8E-3FD7A21DC677}"/>
              </a:ext>
            </a:extLst>
          </p:cNvPr>
          <p:cNvSpPr txBox="1">
            <a:spLocks noGrp="1"/>
          </p:cNvSpPr>
          <p:nvPr>
            <p:ph type="subTitle" idx="1"/>
          </p:nvPr>
        </p:nvSpPr>
        <p:spPr>
          <a:xfrm>
            <a:off x="5067598" y="2043742"/>
            <a:ext cx="3549627" cy="2744184"/>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Structured way of mapping connections and outcomes over time</a:t>
            </a:r>
          </a:p>
          <a:p>
            <a:pPr>
              <a:buFont typeface="Arial" panose="020B0604020202020204" pitchFamily="34" charset="0"/>
              <a:buChar char="•"/>
            </a:pPr>
            <a:r>
              <a:rPr lang="en-US" sz="1800" dirty="0"/>
              <a:t>Use data feedback loops and cause-and-effect to reveal patterns mental models miss</a:t>
            </a:r>
          </a:p>
          <a:p>
            <a:pPr>
              <a:buFont typeface="Arial" panose="020B0604020202020204" pitchFamily="34" charset="0"/>
              <a:buChar char="•"/>
            </a:pPr>
            <a:r>
              <a:rPr lang="en-US" sz="1800" dirty="0"/>
              <a:t>Strong for long-term solutions</a:t>
            </a:r>
          </a:p>
        </p:txBody>
      </p:sp>
      <p:sp>
        <p:nvSpPr>
          <p:cNvPr id="628" name="Google Shape;628;p40">
            <a:extLst>
              <a:ext uri="{FF2B5EF4-FFF2-40B4-BE49-F238E27FC236}">
                <a16:creationId xmlns:a16="http://schemas.microsoft.com/office/drawing/2014/main" id="{93B1E738-C933-9807-99FF-E37712B57142}"/>
              </a:ext>
            </a:extLst>
          </p:cNvPr>
          <p:cNvSpPr txBox="1">
            <a:spLocks noGrp="1"/>
          </p:cNvSpPr>
          <p:nvPr>
            <p:ph type="subTitle" idx="2"/>
          </p:nvPr>
        </p:nvSpPr>
        <p:spPr>
          <a:xfrm>
            <a:off x="818524" y="2043742"/>
            <a:ext cx="3644145" cy="2744184"/>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Shortcuts shaped by assumptions and experience</a:t>
            </a:r>
          </a:p>
          <a:p>
            <a:pPr>
              <a:buFont typeface="Arial" panose="020B0604020202020204" pitchFamily="34" charset="0"/>
              <a:buChar char="•"/>
            </a:pPr>
            <a:r>
              <a:rPr lang="en-US" sz="1800" dirty="0"/>
              <a:t>Useful for quick thinking but misleading when problems are complex</a:t>
            </a:r>
          </a:p>
          <a:p>
            <a:pPr>
              <a:buFont typeface="Arial" panose="020B0604020202020204" pitchFamily="34" charset="0"/>
              <a:buChar char="•"/>
            </a:pPr>
            <a:r>
              <a:rPr lang="en-US" sz="1800" dirty="0"/>
              <a:t>Risky for policy decisions</a:t>
            </a:r>
          </a:p>
        </p:txBody>
      </p:sp>
      <p:sp>
        <p:nvSpPr>
          <p:cNvPr id="629" name="Google Shape;629;p40">
            <a:extLst>
              <a:ext uri="{FF2B5EF4-FFF2-40B4-BE49-F238E27FC236}">
                <a16:creationId xmlns:a16="http://schemas.microsoft.com/office/drawing/2014/main" id="{3325820E-4F39-7580-5CD2-B0B109547CDB}"/>
              </a:ext>
            </a:extLst>
          </p:cNvPr>
          <p:cNvSpPr txBox="1">
            <a:spLocks noGrp="1"/>
          </p:cNvSpPr>
          <p:nvPr>
            <p:ph type="subTitle" idx="3"/>
          </p:nvPr>
        </p:nvSpPr>
        <p:spPr>
          <a:xfrm>
            <a:off x="818525" y="1574767"/>
            <a:ext cx="3356400"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Inter SemiBold"/>
                <a:ea typeface="Inter SemiBold"/>
                <a:cs typeface="Inter SemiBold"/>
                <a:sym typeface="Inter SemiBold"/>
              </a:rPr>
              <a:t>Mental Models</a:t>
            </a:r>
            <a:endParaRPr sz="2000" dirty="0">
              <a:latin typeface="Inter SemiBold"/>
              <a:ea typeface="Inter SemiBold"/>
              <a:cs typeface="Inter SemiBold"/>
              <a:sym typeface="Inter SemiBold"/>
            </a:endParaRPr>
          </a:p>
        </p:txBody>
      </p:sp>
    </p:spTree>
    <p:extLst>
      <p:ext uri="{BB962C8B-B14F-4D97-AF65-F5344CB8AC3E}">
        <p14:creationId xmlns:p14="http://schemas.microsoft.com/office/powerpoint/2010/main" val="30113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 calcmode="lin" valueType="num">
                                      <p:cBhvr additive="base">
                                        <p:cTn id="7" dur="500" fill="hold"/>
                                        <p:tgtEl>
                                          <p:spTgt spid="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8">
                                            <p:txEl>
                                              <p:pRg st="0" end="0"/>
                                            </p:txEl>
                                          </p:spTgt>
                                        </p:tgtEl>
                                        <p:attrNameLst>
                                          <p:attrName>style.visibility</p:attrName>
                                        </p:attrNameLst>
                                      </p:cBhvr>
                                      <p:to>
                                        <p:strVal val="visible"/>
                                      </p:to>
                                    </p:set>
                                    <p:anim calcmode="lin" valueType="num">
                                      <p:cBhvr additive="base">
                                        <p:cTn id="11" dur="500" fill="hold"/>
                                        <p:tgtEl>
                                          <p:spTgt spid="62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2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28">
                                            <p:txEl>
                                              <p:pRg st="1" end="1"/>
                                            </p:txEl>
                                          </p:spTgt>
                                        </p:tgtEl>
                                        <p:attrNameLst>
                                          <p:attrName>style.visibility</p:attrName>
                                        </p:attrNameLst>
                                      </p:cBhvr>
                                      <p:to>
                                        <p:strVal val="visible"/>
                                      </p:to>
                                    </p:set>
                                    <p:anim calcmode="lin" valueType="num">
                                      <p:cBhvr additive="base">
                                        <p:cTn id="15" dur="500" fill="hold"/>
                                        <p:tgtEl>
                                          <p:spTgt spid="62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2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28">
                                            <p:txEl>
                                              <p:pRg st="2" end="2"/>
                                            </p:txEl>
                                          </p:spTgt>
                                        </p:tgtEl>
                                        <p:attrNameLst>
                                          <p:attrName>style.visibility</p:attrName>
                                        </p:attrNameLst>
                                      </p:cBhvr>
                                      <p:to>
                                        <p:strVal val="visible"/>
                                      </p:to>
                                    </p:set>
                                    <p:anim calcmode="lin" valueType="num">
                                      <p:cBhvr additive="base">
                                        <p:cTn id="19" dur="500" fill="hold"/>
                                        <p:tgtEl>
                                          <p:spTgt spid="6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25">
                                            <p:txEl>
                                              <p:pRg st="0" end="0"/>
                                            </p:txEl>
                                          </p:spTgt>
                                        </p:tgtEl>
                                        <p:attrNameLst>
                                          <p:attrName>style.visibility</p:attrName>
                                        </p:attrNameLst>
                                      </p:cBhvr>
                                      <p:to>
                                        <p:strVal val="visible"/>
                                      </p:to>
                                    </p:set>
                                    <p:anim calcmode="lin" valueType="num">
                                      <p:cBhvr additive="base">
                                        <p:cTn id="23" dur="500" fill="hold"/>
                                        <p:tgtEl>
                                          <p:spTgt spid="6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27">
                                            <p:txEl>
                                              <p:pRg st="0" end="0"/>
                                            </p:txEl>
                                          </p:spTgt>
                                        </p:tgtEl>
                                        <p:attrNameLst>
                                          <p:attrName>style.visibility</p:attrName>
                                        </p:attrNameLst>
                                      </p:cBhvr>
                                      <p:to>
                                        <p:strVal val="visible"/>
                                      </p:to>
                                    </p:set>
                                    <p:anim calcmode="lin" valueType="num">
                                      <p:cBhvr additive="base">
                                        <p:cTn id="27" dur="500" fill="hold"/>
                                        <p:tgtEl>
                                          <p:spTgt spid="62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2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7">
                                            <p:txEl>
                                              <p:pRg st="1" end="1"/>
                                            </p:txEl>
                                          </p:spTgt>
                                        </p:tgtEl>
                                        <p:attrNameLst>
                                          <p:attrName>style.visibility</p:attrName>
                                        </p:attrNameLst>
                                      </p:cBhvr>
                                      <p:to>
                                        <p:strVal val="visible"/>
                                      </p:to>
                                    </p:set>
                                    <p:anim calcmode="lin" valueType="num">
                                      <p:cBhvr additive="base">
                                        <p:cTn id="31" dur="500" fill="hold"/>
                                        <p:tgtEl>
                                          <p:spTgt spid="627">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7">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27">
                                            <p:txEl>
                                              <p:pRg st="2" end="2"/>
                                            </p:txEl>
                                          </p:spTgt>
                                        </p:tgtEl>
                                        <p:attrNameLst>
                                          <p:attrName>style.visibility</p:attrName>
                                        </p:attrNameLst>
                                      </p:cBhvr>
                                      <p:to>
                                        <p:strVal val="visible"/>
                                      </p:to>
                                    </p:set>
                                    <p:anim calcmode="lin" valueType="num">
                                      <p:cBhvr additive="base">
                                        <p:cTn id="35" dur="500" fill="hold"/>
                                        <p:tgtEl>
                                          <p:spTgt spid="627">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0" build="p"/>
      <p:bldP spid="627" grpId="0" build="p"/>
      <p:bldP spid="628" grpId="0" build="p"/>
      <p:bldP spid="6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ctrTitle"/>
          </p:nvPr>
        </p:nvSpPr>
        <p:spPr>
          <a:xfrm>
            <a:off x="835340" y="587527"/>
            <a:ext cx="8219450" cy="1984224"/>
          </a:xfrm>
          <a:prstGeom prst="rect">
            <a:avLst/>
          </a:prstGeom>
        </p:spPr>
        <p:txBody>
          <a:bodyPr spcFirstLastPara="1" wrap="square" lIns="91425" tIns="91425" rIns="91425" bIns="91425" anchor="ctr" anchorCtr="0">
            <a:noAutofit/>
          </a:bodyPr>
          <a:lstStyle/>
          <a:p>
            <a:pPr lvl="0"/>
            <a:r>
              <a:rPr lang="en-US" sz="4000" b="1" dirty="0"/>
              <a:t>From Raw Data to Real Impact: </a:t>
            </a:r>
            <a:r>
              <a:rPr lang="en-US" sz="4000" i="1" dirty="0">
                <a:solidFill>
                  <a:schemeClr val="accent3"/>
                </a:solidFill>
              </a:rPr>
              <a:t>Using Visualizations to Drive Homeless System Change</a:t>
            </a:r>
            <a:endParaRPr sz="1200" i="1" dirty="0">
              <a:solidFill>
                <a:schemeClr val="accent3"/>
              </a:solidFill>
              <a:latin typeface="Inter"/>
              <a:ea typeface="Inter"/>
              <a:cs typeface="Inter"/>
              <a:sym typeface="Inter"/>
            </a:endParaRPr>
          </a:p>
        </p:txBody>
      </p:sp>
      <p:sp>
        <p:nvSpPr>
          <p:cNvPr id="181" name="Google Shape;181;p26"/>
          <p:cNvSpPr txBox="1">
            <a:spLocks noGrp="1"/>
          </p:cNvSpPr>
          <p:nvPr>
            <p:ph type="subTitle" idx="1"/>
          </p:nvPr>
        </p:nvSpPr>
        <p:spPr>
          <a:xfrm>
            <a:off x="835340" y="2571750"/>
            <a:ext cx="4528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Presented b</a:t>
            </a:r>
            <a:r>
              <a:rPr lang="en" dirty="0"/>
              <a:t>y Gaither Stephens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6169"/>
    </mc:Choice>
    <mc:Fallback xmlns="">
      <p:transition spd="slow" advTm="61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7FE2199D-C857-BAA1-ADB5-55DFF317862F}"/>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E743F72A-4C68-BB4A-E3BF-D4796BD2A11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Examples of Mental Models</a:t>
            </a:r>
            <a:endParaRPr dirty="0"/>
          </a:p>
        </p:txBody>
      </p:sp>
      <p:sp>
        <p:nvSpPr>
          <p:cNvPr id="670" name="Google Shape;670;p44">
            <a:extLst>
              <a:ext uri="{FF2B5EF4-FFF2-40B4-BE49-F238E27FC236}">
                <a16:creationId xmlns:a16="http://schemas.microsoft.com/office/drawing/2014/main" id="{4511FFF6-C212-C44A-E8ED-2AEAF817B903}"/>
              </a:ext>
            </a:extLst>
          </p:cNvPr>
          <p:cNvSpPr txBox="1">
            <a:spLocks noGrp="1"/>
          </p:cNvSpPr>
          <p:nvPr>
            <p:ph type="subTitle" idx="1"/>
          </p:nvPr>
        </p:nvSpPr>
        <p:spPr>
          <a:xfrm>
            <a:off x="720097" y="1799600"/>
            <a:ext cx="2379000" cy="33786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Add lanes to reduce congestion</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More lanes attract more cars, making congestion worse</a:t>
            </a:r>
            <a:endParaRPr sz="1600" dirty="0"/>
          </a:p>
        </p:txBody>
      </p:sp>
      <p:sp>
        <p:nvSpPr>
          <p:cNvPr id="671" name="Google Shape;671;p44">
            <a:extLst>
              <a:ext uri="{FF2B5EF4-FFF2-40B4-BE49-F238E27FC236}">
                <a16:creationId xmlns:a16="http://schemas.microsoft.com/office/drawing/2014/main" id="{99FCEF30-5EED-7C08-65BB-E7B6BC7CEE81}"/>
              </a:ext>
            </a:extLst>
          </p:cNvPr>
          <p:cNvSpPr txBox="1">
            <a:spLocks noGrp="1"/>
          </p:cNvSpPr>
          <p:nvPr>
            <p:ph type="subTitle" idx="2"/>
          </p:nvPr>
        </p:nvSpPr>
        <p:spPr>
          <a:xfrm>
            <a:off x="3382548" y="1799601"/>
            <a:ext cx="2379000" cy="33786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Put out every fire to keep forests safe</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Fuel builds up, leading to catastrophic megafires</a:t>
            </a:r>
            <a:endParaRPr sz="1600" dirty="0"/>
          </a:p>
        </p:txBody>
      </p:sp>
      <p:sp>
        <p:nvSpPr>
          <p:cNvPr id="672" name="Google Shape;672;p44">
            <a:extLst>
              <a:ext uri="{FF2B5EF4-FFF2-40B4-BE49-F238E27FC236}">
                <a16:creationId xmlns:a16="http://schemas.microsoft.com/office/drawing/2014/main" id="{8AA7ECFB-3661-143F-AE94-9BCB7D0646DE}"/>
              </a:ext>
            </a:extLst>
          </p:cNvPr>
          <p:cNvSpPr txBox="1">
            <a:spLocks noGrp="1"/>
          </p:cNvSpPr>
          <p:nvPr>
            <p:ph type="subTitle" idx="3"/>
          </p:nvPr>
        </p:nvSpPr>
        <p:spPr>
          <a:xfrm>
            <a:off x="6045000" y="1799600"/>
            <a:ext cx="2379000" cy="33786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Mental Model: Prescribe antibiotics widely to cure infections</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Unintended Outcome: Overuse drives resistance, creating “superbugs”</a:t>
            </a:r>
            <a:endParaRPr sz="1600" dirty="0"/>
          </a:p>
        </p:txBody>
      </p:sp>
      <p:sp>
        <p:nvSpPr>
          <p:cNvPr id="673" name="Google Shape;673;p44">
            <a:extLst>
              <a:ext uri="{FF2B5EF4-FFF2-40B4-BE49-F238E27FC236}">
                <a16:creationId xmlns:a16="http://schemas.microsoft.com/office/drawing/2014/main" id="{B41A93E4-3909-BBB2-142E-D61C3C2A0D87}"/>
              </a:ext>
            </a:extLst>
          </p:cNvPr>
          <p:cNvSpPr txBox="1">
            <a:spLocks noGrp="1"/>
          </p:cNvSpPr>
          <p:nvPr>
            <p:ph type="subTitle" idx="4"/>
          </p:nvPr>
        </p:nvSpPr>
        <p:spPr>
          <a:xfrm>
            <a:off x="720096" y="1291903"/>
            <a:ext cx="2662451"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Traffic Improvements</a:t>
            </a:r>
            <a:endParaRPr sz="1800" dirty="0">
              <a:latin typeface="Inter SemiBold"/>
              <a:ea typeface="Inter SemiBold"/>
              <a:cs typeface="Inter SemiBold"/>
              <a:sym typeface="Inter SemiBold"/>
            </a:endParaRPr>
          </a:p>
        </p:txBody>
      </p:sp>
      <p:sp>
        <p:nvSpPr>
          <p:cNvPr id="674" name="Google Shape;674;p44">
            <a:extLst>
              <a:ext uri="{FF2B5EF4-FFF2-40B4-BE49-F238E27FC236}">
                <a16:creationId xmlns:a16="http://schemas.microsoft.com/office/drawing/2014/main" id="{FFB0C386-CCF5-1040-0BA3-707B0367A47B}"/>
              </a:ext>
            </a:extLst>
          </p:cNvPr>
          <p:cNvSpPr txBox="1">
            <a:spLocks noGrp="1"/>
          </p:cNvSpPr>
          <p:nvPr>
            <p:ph type="subTitle" idx="5"/>
          </p:nvPr>
        </p:nvSpPr>
        <p:spPr>
          <a:xfrm>
            <a:off x="3382547" y="1291903"/>
            <a:ext cx="2570991"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Forest Fires</a:t>
            </a:r>
            <a:endParaRPr sz="1800" dirty="0">
              <a:latin typeface="Inter SemiBold"/>
              <a:ea typeface="Inter SemiBold"/>
              <a:cs typeface="Inter SemiBold"/>
              <a:sym typeface="Inter SemiBold"/>
            </a:endParaRPr>
          </a:p>
        </p:txBody>
      </p:sp>
      <p:sp>
        <p:nvSpPr>
          <p:cNvPr id="675" name="Google Shape;675;p44">
            <a:extLst>
              <a:ext uri="{FF2B5EF4-FFF2-40B4-BE49-F238E27FC236}">
                <a16:creationId xmlns:a16="http://schemas.microsoft.com/office/drawing/2014/main" id="{ACE67EE8-8528-EE23-F66C-0649167184E8}"/>
              </a:ext>
            </a:extLst>
          </p:cNvPr>
          <p:cNvSpPr txBox="1">
            <a:spLocks noGrp="1"/>
          </p:cNvSpPr>
          <p:nvPr>
            <p:ph type="subTitle" idx="6"/>
          </p:nvPr>
        </p:nvSpPr>
        <p:spPr>
          <a:xfrm>
            <a:off x="6044999" y="1291903"/>
            <a:ext cx="2570989" cy="52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latin typeface="Inter SemiBold"/>
                <a:ea typeface="Inter SemiBold"/>
                <a:cs typeface="Inter SemiBold"/>
                <a:sym typeface="Inter SemiBold"/>
              </a:rPr>
              <a:t>Antibiotic Use</a:t>
            </a:r>
            <a:endParaRPr sz="1800" dirty="0">
              <a:latin typeface="Inter SemiBold"/>
              <a:ea typeface="Inter SemiBold"/>
              <a:cs typeface="Inter SemiBold"/>
              <a:sym typeface="Inter SemiBold"/>
            </a:endParaRPr>
          </a:p>
        </p:txBody>
      </p:sp>
    </p:spTree>
    <p:extLst>
      <p:ext uri="{BB962C8B-B14F-4D97-AF65-F5344CB8AC3E}">
        <p14:creationId xmlns:p14="http://schemas.microsoft.com/office/powerpoint/2010/main" val="30769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70">
                                            <p:txEl>
                                              <p:pRg st="0" end="0"/>
                                            </p:txEl>
                                          </p:spTgt>
                                        </p:tgtEl>
                                        <p:attrNameLst>
                                          <p:attrName>style.visibility</p:attrName>
                                        </p:attrNameLst>
                                      </p:cBhvr>
                                      <p:to>
                                        <p:strVal val="visible"/>
                                      </p:to>
                                    </p:set>
                                    <p:anim calcmode="lin" valueType="num">
                                      <p:cBhvr additive="base">
                                        <p:cTn id="7" dur="500" fill="hold"/>
                                        <p:tgtEl>
                                          <p:spTgt spid="6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0">
                                            <p:txEl>
                                              <p:pRg st="2" end="2"/>
                                            </p:txEl>
                                          </p:spTgt>
                                        </p:tgtEl>
                                        <p:attrNameLst>
                                          <p:attrName>style.visibility</p:attrName>
                                        </p:attrNameLst>
                                      </p:cBhvr>
                                      <p:to>
                                        <p:strVal val="visible"/>
                                      </p:to>
                                    </p:set>
                                    <p:anim calcmode="lin" valueType="num">
                                      <p:cBhvr additive="base">
                                        <p:cTn id="11" dur="500" fill="hold"/>
                                        <p:tgtEl>
                                          <p:spTgt spid="67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70">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73">
                                            <p:txEl>
                                              <p:pRg st="0" end="0"/>
                                            </p:txEl>
                                          </p:spTgt>
                                        </p:tgtEl>
                                        <p:attrNameLst>
                                          <p:attrName>style.visibility</p:attrName>
                                        </p:attrNameLst>
                                      </p:cBhvr>
                                      <p:to>
                                        <p:strVal val="visible"/>
                                      </p:to>
                                    </p:set>
                                    <p:anim calcmode="lin" valueType="num">
                                      <p:cBhvr additive="base">
                                        <p:cTn id="15" dur="500" fill="hold"/>
                                        <p:tgtEl>
                                          <p:spTgt spid="67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7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71">
                                            <p:txEl>
                                              <p:pRg st="0" end="0"/>
                                            </p:txEl>
                                          </p:spTgt>
                                        </p:tgtEl>
                                        <p:attrNameLst>
                                          <p:attrName>style.visibility</p:attrName>
                                        </p:attrNameLst>
                                      </p:cBhvr>
                                      <p:to>
                                        <p:strVal val="visible"/>
                                      </p:to>
                                    </p:set>
                                    <p:anim calcmode="lin" valueType="num">
                                      <p:cBhvr additive="base">
                                        <p:cTn id="19" dur="500" fill="hold"/>
                                        <p:tgtEl>
                                          <p:spTgt spid="6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1">
                                            <p:txEl>
                                              <p:pRg st="2" end="2"/>
                                            </p:txEl>
                                          </p:spTgt>
                                        </p:tgtEl>
                                        <p:attrNameLst>
                                          <p:attrName>style.visibility</p:attrName>
                                        </p:attrNameLst>
                                      </p:cBhvr>
                                      <p:to>
                                        <p:strVal val="visible"/>
                                      </p:to>
                                    </p:set>
                                    <p:anim calcmode="lin" valueType="num">
                                      <p:cBhvr additive="base">
                                        <p:cTn id="23" dur="500" fill="hold"/>
                                        <p:tgtEl>
                                          <p:spTgt spid="6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7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4">
                                            <p:txEl>
                                              <p:pRg st="0" end="0"/>
                                            </p:txEl>
                                          </p:spTgt>
                                        </p:tgtEl>
                                        <p:attrNameLst>
                                          <p:attrName>style.visibility</p:attrName>
                                        </p:attrNameLst>
                                      </p:cBhvr>
                                      <p:to>
                                        <p:strVal val="visible"/>
                                      </p:to>
                                    </p:set>
                                    <p:anim calcmode="lin" valueType="num">
                                      <p:cBhvr additive="base">
                                        <p:cTn id="27" dur="500" fill="hold"/>
                                        <p:tgtEl>
                                          <p:spTgt spid="6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2">
                                            <p:txEl>
                                              <p:pRg st="0" end="0"/>
                                            </p:txEl>
                                          </p:spTgt>
                                        </p:tgtEl>
                                        <p:attrNameLst>
                                          <p:attrName>style.visibility</p:attrName>
                                        </p:attrNameLst>
                                      </p:cBhvr>
                                      <p:to>
                                        <p:strVal val="visible"/>
                                      </p:to>
                                    </p:set>
                                    <p:anim calcmode="lin" valueType="num">
                                      <p:cBhvr additive="base">
                                        <p:cTn id="31" dur="500" fill="hold"/>
                                        <p:tgtEl>
                                          <p:spTgt spid="67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72">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72">
                                            <p:txEl>
                                              <p:pRg st="2" end="2"/>
                                            </p:txEl>
                                          </p:spTgt>
                                        </p:tgtEl>
                                        <p:attrNameLst>
                                          <p:attrName>style.visibility</p:attrName>
                                        </p:attrNameLst>
                                      </p:cBhvr>
                                      <p:to>
                                        <p:strVal val="visible"/>
                                      </p:to>
                                    </p:set>
                                    <p:anim calcmode="lin" valueType="num">
                                      <p:cBhvr additive="base">
                                        <p:cTn id="35" dur="500" fill="hold"/>
                                        <p:tgtEl>
                                          <p:spTgt spid="672">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72">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75">
                                            <p:txEl>
                                              <p:pRg st="0" end="0"/>
                                            </p:txEl>
                                          </p:spTgt>
                                        </p:tgtEl>
                                        <p:attrNameLst>
                                          <p:attrName>style.visibility</p:attrName>
                                        </p:attrNameLst>
                                      </p:cBhvr>
                                      <p:to>
                                        <p:strVal val="visible"/>
                                      </p:to>
                                    </p:set>
                                    <p:anim calcmode="lin" valueType="num">
                                      <p:cBhvr additive="base">
                                        <p:cTn id="39" dur="500" fill="hold"/>
                                        <p:tgtEl>
                                          <p:spTgt spid="675">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build="p"/>
      <p:bldP spid="671" grpId="0" build="p"/>
      <p:bldP spid="672" grpId="0" build="p"/>
      <p:bldP spid="673" grpId="0" build="p"/>
      <p:bldP spid="674" grpId="0" build="p"/>
      <p:bldP spid="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61E8DBD-BFB4-4F5E-CD97-DCC40246DF28}"/>
            </a:ext>
          </a:extLst>
        </p:cNvPr>
        <p:cNvGrpSpPr/>
        <p:nvPr/>
      </p:nvGrpSpPr>
      <p:grpSpPr>
        <a:xfrm>
          <a:off x="0" y="0"/>
          <a:ext cx="0" cy="0"/>
          <a:chOff x="0" y="0"/>
          <a:chExt cx="0" cy="0"/>
        </a:xfrm>
      </p:grpSpPr>
      <p:pic>
        <p:nvPicPr>
          <p:cNvPr id="5" name="Picture Placeholder 4" descr="A close-up of words&#10;&#10;AI-generated content may be incorrect.">
            <a:extLst>
              <a:ext uri="{FF2B5EF4-FFF2-40B4-BE49-F238E27FC236}">
                <a16:creationId xmlns:a16="http://schemas.microsoft.com/office/drawing/2014/main" id="{95780F2D-27AE-E086-8B6C-4578FEEA2A18}"/>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25" y="1061007"/>
            <a:ext cx="9143975" cy="4082493"/>
          </a:xfrm>
        </p:spPr>
      </p:pic>
      <p:sp>
        <p:nvSpPr>
          <p:cNvPr id="258" name="Google Shape;258;p34">
            <a:extLst>
              <a:ext uri="{FF2B5EF4-FFF2-40B4-BE49-F238E27FC236}">
                <a16:creationId xmlns:a16="http://schemas.microsoft.com/office/drawing/2014/main" id="{BA5F3469-CCC8-1992-BFFF-56DA19882213}"/>
              </a:ext>
            </a:extLst>
          </p:cNvPr>
          <p:cNvSpPr txBox="1">
            <a:spLocks noGrp="1"/>
          </p:cNvSpPr>
          <p:nvPr>
            <p:ph type="title"/>
          </p:nvPr>
        </p:nvSpPr>
        <p:spPr>
          <a:xfrm>
            <a:off x="0" y="0"/>
            <a:ext cx="9143974" cy="1061007"/>
          </a:xfrm>
          <a:prstGeom prst="rect">
            <a:avLst/>
          </a:prstGeom>
          <a:noFill/>
        </p:spPr>
        <p:txBody>
          <a:bodyPr spcFirstLastPara="1" wrap="square" lIns="91425" tIns="91425" rIns="91425" bIns="91425" anchor="b" anchorCtr="0">
            <a:noAutofit/>
          </a:bodyPr>
          <a:lstStyle/>
          <a:p>
            <a:pPr marL="0" lvl="0" indent="0" rtl="0">
              <a:spcBef>
                <a:spcPts val="0"/>
              </a:spcBef>
              <a:spcAft>
                <a:spcPts val="0"/>
              </a:spcAft>
              <a:buNone/>
            </a:pPr>
            <a:r>
              <a:rPr lang="en-US" sz="3600" dirty="0"/>
              <a:t>Why are people homeless?</a:t>
            </a:r>
            <a:br>
              <a:rPr lang="en-US" sz="3600" dirty="0"/>
            </a:br>
            <a:r>
              <a:rPr lang="en-US" sz="2000" dirty="0"/>
              <a:t>(mental model stereotypes with responsibility on individual)</a:t>
            </a:r>
            <a:endParaRPr sz="2800" dirty="0"/>
          </a:p>
        </p:txBody>
      </p:sp>
    </p:spTree>
    <p:extLst>
      <p:ext uri="{BB962C8B-B14F-4D97-AF65-F5344CB8AC3E}">
        <p14:creationId xmlns:p14="http://schemas.microsoft.com/office/powerpoint/2010/main" val="24045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E404A8F-D06E-DB4D-A406-200DA897D5A9}"/>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77833EF5-B95B-C501-88C3-58FFDDAA644E}"/>
              </a:ext>
            </a:extLst>
          </p:cNvPr>
          <p:cNvSpPr txBox="1">
            <a:spLocks noGrp="1"/>
          </p:cNvSpPr>
          <p:nvPr>
            <p:ph type="title"/>
          </p:nvPr>
        </p:nvSpPr>
        <p:spPr>
          <a:xfrm>
            <a:off x="720000" y="445025"/>
            <a:ext cx="4160700" cy="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Mental Model Example</a:t>
            </a:r>
            <a:endParaRPr dirty="0"/>
          </a:p>
        </p:txBody>
      </p:sp>
      <p:sp>
        <p:nvSpPr>
          <p:cNvPr id="228" name="Google Shape;228;p31">
            <a:extLst>
              <a:ext uri="{FF2B5EF4-FFF2-40B4-BE49-F238E27FC236}">
                <a16:creationId xmlns:a16="http://schemas.microsoft.com/office/drawing/2014/main" id="{E792898B-93C2-7E54-FDC5-5046E1425E5B}"/>
              </a:ext>
            </a:extLst>
          </p:cNvPr>
          <p:cNvSpPr txBox="1">
            <a:spLocks noGrp="1"/>
          </p:cNvSpPr>
          <p:nvPr>
            <p:ph type="subTitle" idx="1"/>
          </p:nvPr>
        </p:nvSpPr>
        <p:spPr>
          <a:xfrm>
            <a:off x="720000" y="1501975"/>
            <a:ext cx="4160700" cy="3357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When problems feel urgent, mental models push us toward quick fixes—like trying to push down a pillar to make space—without seeing the bigger consequences.</a:t>
            </a:r>
            <a:endParaRPr sz="2000" dirty="0"/>
          </a:p>
        </p:txBody>
      </p:sp>
      <p:sp>
        <p:nvSpPr>
          <p:cNvPr id="5" name="Google Shape;2167;p56">
            <a:extLst>
              <a:ext uri="{FF2B5EF4-FFF2-40B4-BE49-F238E27FC236}">
                <a16:creationId xmlns:a16="http://schemas.microsoft.com/office/drawing/2014/main" id="{1A1E0F38-8B87-AF1E-9329-7E695B6CB349}"/>
              </a:ext>
            </a:extLst>
          </p:cNvPr>
          <p:cNvSpPr/>
          <p:nvPr/>
        </p:nvSpPr>
        <p:spPr>
          <a:xfrm>
            <a:off x="4947211" y="445025"/>
            <a:ext cx="1066127" cy="4553508"/>
          </a:xfrm>
          <a:prstGeom prst="roundRect">
            <a:avLst>
              <a:gd name="adj" fmla="val 16667"/>
            </a:avLst>
          </a:prstGeom>
          <a:solidFill>
            <a:schemeClr val="tx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6" name="Google Shape;2167;p56">
            <a:extLst>
              <a:ext uri="{FF2B5EF4-FFF2-40B4-BE49-F238E27FC236}">
                <a16:creationId xmlns:a16="http://schemas.microsoft.com/office/drawing/2014/main" id="{124FBD9B-22FA-5D7B-9A0D-FC455A3B853B}"/>
              </a:ext>
            </a:extLst>
          </p:cNvPr>
          <p:cNvSpPr/>
          <p:nvPr/>
        </p:nvSpPr>
        <p:spPr>
          <a:xfrm rot="617424">
            <a:off x="7597587" y="503628"/>
            <a:ext cx="1066127" cy="4553508"/>
          </a:xfrm>
          <a:prstGeom prst="roundRect">
            <a:avLst>
              <a:gd name="adj" fmla="val 16667"/>
            </a:avLst>
          </a:prstGeom>
          <a:solidFill>
            <a:schemeClr val="tx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pic>
        <p:nvPicPr>
          <p:cNvPr id="8" name="Graphic 7">
            <a:extLst>
              <a:ext uri="{FF2B5EF4-FFF2-40B4-BE49-F238E27FC236}">
                <a16:creationId xmlns:a16="http://schemas.microsoft.com/office/drawing/2014/main" id="{1AB5BBD3-7D05-E4F2-572C-A481F8C74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6563" y="2741522"/>
            <a:ext cx="2257011" cy="2257011"/>
          </a:xfrm>
          <a:prstGeom prst="rect">
            <a:avLst/>
          </a:prstGeom>
        </p:spPr>
      </p:pic>
      <p:sp>
        <p:nvSpPr>
          <p:cNvPr id="2" name="Down Arrow 1">
            <a:extLst>
              <a:ext uri="{FF2B5EF4-FFF2-40B4-BE49-F238E27FC236}">
                <a16:creationId xmlns:a16="http://schemas.microsoft.com/office/drawing/2014/main" id="{44707CAA-F89E-E204-4389-DE43DD6BABDC}"/>
              </a:ext>
            </a:extLst>
          </p:cNvPr>
          <p:cNvSpPr/>
          <p:nvPr/>
        </p:nvSpPr>
        <p:spPr>
          <a:xfrm>
            <a:off x="6732309" y="1714095"/>
            <a:ext cx="467139" cy="100768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E2CDDB-7274-C2EB-7A30-65C389461D54}"/>
              </a:ext>
            </a:extLst>
          </p:cNvPr>
          <p:cNvSpPr/>
          <p:nvPr/>
        </p:nvSpPr>
        <p:spPr>
          <a:xfrm>
            <a:off x="6066810" y="926275"/>
            <a:ext cx="1723549" cy="923330"/>
          </a:xfrm>
          <a:prstGeom prst="rect">
            <a:avLst/>
          </a:prstGeom>
          <a:noFill/>
          <a:ln>
            <a:noFill/>
          </a:ln>
        </p:spPr>
        <p:txBody>
          <a:bodyPr wrap="none" lIns="91440" tIns="45720" rIns="91440" bIns="45720">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BOB</a:t>
            </a:r>
          </a:p>
        </p:txBody>
      </p:sp>
    </p:spTree>
    <p:extLst>
      <p:ext uri="{BB962C8B-B14F-4D97-AF65-F5344CB8AC3E}">
        <p14:creationId xmlns:p14="http://schemas.microsoft.com/office/powerpoint/2010/main" val="1731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 presetClass="entr" presetSubtype="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8">
                                            <p:txEl>
                                              <p:pRg st="0" end="0"/>
                                            </p:txEl>
                                          </p:spTgt>
                                        </p:tgtEl>
                                        <p:attrNameLst>
                                          <p:attrName>style.visibility</p:attrName>
                                        </p:attrNameLst>
                                      </p:cBhvr>
                                      <p:to>
                                        <p:strVal val="visible"/>
                                      </p:to>
                                    </p:set>
                                    <p:anim calcmode="lin" valueType="num">
                                      <p:cBhvr additive="base">
                                        <p:cTn id="30"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p"/>
      <p:bldP spid="5" grpId="0" animBg="1"/>
      <p:bldP spid="6" grpId="0" animBg="1"/>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685A8D9-CB77-8A0D-0F6A-46110F31718C}"/>
            </a:ext>
          </a:extLst>
        </p:cNvPr>
        <p:cNvGrpSpPr/>
        <p:nvPr/>
      </p:nvGrpSpPr>
      <p:grpSpPr>
        <a:xfrm>
          <a:off x="0" y="0"/>
          <a:ext cx="0" cy="0"/>
          <a:chOff x="0" y="0"/>
          <a:chExt cx="0" cy="0"/>
        </a:xfrm>
      </p:grpSpPr>
      <p:sp>
        <p:nvSpPr>
          <p:cNvPr id="14" name="Google Shape;2167;p56">
            <a:extLst>
              <a:ext uri="{FF2B5EF4-FFF2-40B4-BE49-F238E27FC236}">
                <a16:creationId xmlns:a16="http://schemas.microsoft.com/office/drawing/2014/main" id="{E39DEA30-6AB7-BC44-8921-1CC44ADEE780}"/>
              </a:ext>
            </a:extLst>
          </p:cNvPr>
          <p:cNvSpPr/>
          <p:nvPr/>
        </p:nvSpPr>
        <p:spPr>
          <a:xfrm>
            <a:off x="5012142" y="181548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1">
            <a:extLst>
              <a:ext uri="{FF2B5EF4-FFF2-40B4-BE49-F238E27FC236}">
                <a16:creationId xmlns:a16="http://schemas.microsoft.com/office/drawing/2014/main" id="{82021B68-F536-5302-BEDD-17F26308D3D0}"/>
              </a:ext>
            </a:extLst>
          </p:cNvPr>
          <p:cNvSpPr txBox="1">
            <a:spLocks noGrp="1"/>
          </p:cNvSpPr>
          <p:nvPr>
            <p:ph type="title"/>
          </p:nvPr>
        </p:nvSpPr>
        <p:spPr>
          <a:xfrm>
            <a:off x="720000" y="445025"/>
            <a:ext cx="4160700" cy="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System Model Example</a:t>
            </a:r>
            <a:endParaRPr dirty="0"/>
          </a:p>
        </p:txBody>
      </p:sp>
      <p:sp>
        <p:nvSpPr>
          <p:cNvPr id="5" name="Google Shape;2167;p56">
            <a:extLst>
              <a:ext uri="{FF2B5EF4-FFF2-40B4-BE49-F238E27FC236}">
                <a16:creationId xmlns:a16="http://schemas.microsoft.com/office/drawing/2014/main" id="{6F9A40D0-BC37-9D40-6930-369DE34C45B4}"/>
              </a:ext>
            </a:extLst>
          </p:cNvPr>
          <p:cNvSpPr/>
          <p:nvPr/>
        </p:nvSpPr>
        <p:spPr>
          <a:xfrm>
            <a:off x="6635210" y="3330602"/>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6" name="Google Shape;2167;p56">
            <a:extLst>
              <a:ext uri="{FF2B5EF4-FFF2-40B4-BE49-F238E27FC236}">
                <a16:creationId xmlns:a16="http://schemas.microsoft.com/office/drawing/2014/main" id="{89BCA373-0BE7-9C77-7EBB-91EC671CDC90}"/>
              </a:ext>
            </a:extLst>
          </p:cNvPr>
          <p:cNvSpPr/>
          <p:nvPr/>
        </p:nvSpPr>
        <p:spPr>
          <a:xfrm rot="776921">
            <a:off x="7202080" y="331662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pic>
        <p:nvPicPr>
          <p:cNvPr id="8" name="Graphic 7">
            <a:extLst>
              <a:ext uri="{FF2B5EF4-FFF2-40B4-BE49-F238E27FC236}">
                <a16:creationId xmlns:a16="http://schemas.microsoft.com/office/drawing/2014/main" id="{9DBD8575-A174-1A4E-5839-34BF7A7C1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788" y="3788970"/>
            <a:ext cx="523763" cy="523763"/>
          </a:xfrm>
          <a:prstGeom prst="rect">
            <a:avLst/>
          </a:prstGeom>
        </p:spPr>
      </p:pic>
      <p:sp>
        <p:nvSpPr>
          <p:cNvPr id="4" name="Google Shape;2167;p56">
            <a:extLst>
              <a:ext uri="{FF2B5EF4-FFF2-40B4-BE49-F238E27FC236}">
                <a16:creationId xmlns:a16="http://schemas.microsoft.com/office/drawing/2014/main" id="{95603620-2E22-396F-B1B6-6DC6803DEDC7}"/>
              </a:ext>
            </a:extLst>
          </p:cNvPr>
          <p:cNvSpPr/>
          <p:nvPr/>
        </p:nvSpPr>
        <p:spPr>
          <a:xfrm>
            <a:off x="6205488" y="3283929"/>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 name="Google Shape;2167;p56">
            <a:extLst>
              <a:ext uri="{FF2B5EF4-FFF2-40B4-BE49-F238E27FC236}">
                <a16:creationId xmlns:a16="http://schemas.microsoft.com/office/drawing/2014/main" id="{88F869CC-2917-217F-6486-6EF731B38A63}"/>
              </a:ext>
            </a:extLst>
          </p:cNvPr>
          <p:cNvSpPr/>
          <p:nvPr/>
        </p:nvSpPr>
        <p:spPr>
          <a:xfrm>
            <a:off x="5826980" y="3123722"/>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9" name="Google Shape;2167;p56">
            <a:extLst>
              <a:ext uri="{FF2B5EF4-FFF2-40B4-BE49-F238E27FC236}">
                <a16:creationId xmlns:a16="http://schemas.microsoft.com/office/drawing/2014/main" id="{5A9EC028-B918-158D-7CB3-90D9513109DE}"/>
              </a:ext>
            </a:extLst>
          </p:cNvPr>
          <p:cNvSpPr/>
          <p:nvPr/>
        </p:nvSpPr>
        <p:spPr>
          <a:xfrm rot="506973">
            <a:off x="7502194" y="329500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2" name="Google Shape;2167;p56">
            <a:extLst>
              <a:ext uri="{FF2B5EF4-FFF2-40B4-BE49-F238E27FC236}">
                <a16:creationId xmlns:a16="http://schemas.microsoft.com/office/drawing/2014/main" id="{3D6EDE75-1DE1-A408-774B-F2A6744CC8C1}"/>
              </a:ext>
            </a:extLst>
          </p:cNvPr>
          <p:cNvSpPr/>
          <p:nvPr/>
        </p:nvSpPr>
        <p:spPr>
          <a:xfrm>
            <a:off x="5478210" y="2867801"/>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3" name="Google Shape;2167;p56">
            <a:extLst>
              <a:ext uri="{FF2B5EF4-FFF2-40B4-BE49-F238E27FC236}">
                <a16:creationId xmlns:a16="http://schemas.microsoft.com/office/drawing/2014/main" id="{AEFED68F-EDEA-280F-1A39-6D8DEEFBE056}"/>
              </a:ext>
            </a:extLst>
          </p:cNvPr>
          <p:cNvSpPr/>
          <p:nvPr/>
        </p:nvSpPr>
        <p:spPr>
          <a:xfrm>
            <a:off x="4890639" y="2236463"/>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6" name="Google Shape;2167;p56">
            <a:extLst>
              <a:ext uri="{FF2B5EF4-FFF2-40B4-BE49-F238E27FC236}">
                <a16:creationId xmlns:a16="http://schemas.microsoft.com/office/drawing/2014/main" id="{3199BC63-2F79-D35A-8D9C-EAB42C3E446B}"/>
              </a:ext>
            </a:extLst>
          </p:cNvPr>
          <p:cNvSpPr/>
          <p:nvPr/>
        </p:nvSpPr>
        <p:spPr>
          <a:xfrm>
            <a:off x="5377197" y="158989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7" name="Google Shape;2167;p56">
            <a:extLst>
              <a:ext uri="{FF2B5EF4-FFF2-40B4-BE49-F238E27FC236}">
                <a16:creationId xmlns:a16="http://schemas.microsoft.com/office/drawing/2014/main" id="{C1146003-BB67-EC21-8C09-23929F73E089}"/>
              </a:ext>
            </a:extLst>
          </p:cNvPr>
          <p:cNvSpPr/>
          <p:nvPr/>
        </p:nvSpPr>
        <p:spPr>
          <a:xfrm>
            <a:off x="5742252" y="131165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8" name="Google Shape;2167;p56">
            <a:extLst>
              <a:ext uri="{FF2B5EF4-FFF2-40B4-BE49-F238E27FC236}">
                <a16:creationId xmlns:a16="http://schemas.microsoft.com/office/drawing/2014/main" id="{C54DE50F-A9E3-07DE-ECA0-0B05392A938B}"/>
              </a:ext>
            </a:extLst>
          </p:cNvPr>
          <p:cNvSpPr/>
          <p:nvPr/>
        </p:nvSpPr>
        <p:spPr>
          <a:xfrm>
            <a:off x="6111161" y="114910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 name="Google Shape;2167;p56">
            <a:extLst>
              <a:ext uri="{FF2B5EF4-FFF2-40B4-BE49-F238E27FC236}">
                <a16:creationId xmlns:a16="http://schemas.microsoft.com/office/drawing/2014/main" id="{B272B5C3-A62B-4139-191B-5AE355628C46}"/>
              </a:ext>
            </a:extLst>
          </p:cNvPr>
          <p:cNvSpPr/>
          <p:nvPr/>
        </p:nvSpPr>
        <p:spPr>
          <a:xfrm>
            <a:off x="6505882" y="107962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0" name="Google Shape;2167;p56">
            <a:extLst>
              <a:ext uri="{FF2B5EF4-FFF2-40B4-BE49-F238E27FC236}">
                <a16:creationId xmlns:a16="http://schemas.microsoft.com/office/drawing/2014/main" id="{2A5106E6-C2A2-5C9E-87F6-74F251B755AD}"/>
              </a:ext>
            </a:extLst>
          </p:cNvPr>
          <p:cNvSpPr/>
          <p:nvPr/>
        </p:nvSpPr>
        <p:spPr>
          <a:xfrm>
            <a:off x="6898788" y="114910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1" name="Google Shape;2167;p56">
            <a:extLst>
              <a:ext uri="{FF2B5EF4-FFF2-40B4-BE49-F238E27FC236}">
                <a16:creationId xmlns:a16="http://schemas.microsoft.com/office/drawing/2014/main" id="{B43AF2F5-DBDA-7E41-5BB7-15E02AD3FCB3}"/>
              </a:ext>
            </a:extLst>
          </p:cNvPr>
          <p:cNvSpPr/>
          <p:nvPr/>
        </p:nvSpPr>
        <p:spPr>
          <a:xfrm>
            <a:off x="7264241" y="131165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 name="Google Shape;2167;p56">
            <a:extLst>
              <a:ext uri="{FF2B5EF4-FFF2-40B4-BE49-F238E27FC236}">
                <a16:creationId xmlns:a16="http://schemas.microsoft.com/office/drawing/2014/main" id="{A7ABFAD4-8E75-4EE9-D829-68ADBECA950E}"/>
              </a:ext>
            </a:extLst>
          </p:cNvPr>
          <p:cNvSpPr/>
          <p:nvPr/>
        </p:nvSpPr>
        <p:spPr>
          <a:xfrm>
            <a:off x="7658962" y="1589898"/>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 name="Google Shape;2167;p56">
            <a:extLst>
              <a:ext uri="{FF2B5EF4-FFF2-40B4-BE49-F238E27FC236}">
                <a16:creationId xmlns:a16="http://schemas.microsoft.com/office/drawing/2014/main" id="{A07253E9-71A0-5D31-298A-30343EED5C9D}"/>
              </a:ext>
            </a:extLst>
          </p:cNvPr>
          <p:cNvSpPr/>
          <p:nvPr/>
        </p:nvSpPr>
        <p:spPr>
          <a:xfrm>
            <a:off x="8051868" y="1857720"/>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 name="Google Shape;2167;p56">
            <a:extLst>
              <a:ext uri="{FF2B5EF4-FFF2-40B4-BE49-F238E27FC236}">
                <a16:creationId xmlns:a16="http://schemas.microsoft.com/office/drawing/2014/main" id="{C51ED408-2B99-2165-1AF9-5B35D17EFF3D}"/>
              </a:ext>
            </a:extLst>
          </p:cNvPr>
          <p:cNvSpPr/>
          <p:nvPr/>
        </p:nvSpPr>
        <p:spPr>
          <a:xfrm>
            <a:off x="5113506" y="273194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4" name="Google Shape;2167;p56">
            <a:extLst>
              <a:ext uri="{FF2B5EF4-FFF2-40B4-BE49-F238E27FC236}">
                <a16:creationId xmlns:a16="http://schemas.microsoft.com/office/drawing/2014/main" id="{63826CE3-DA91-8065-4E7B-F935F26275DF}"/>
              </a:ext>
            </a:extLst>
          </p:cNvPr>
          <p:cNvSpPr/>
          <p:nvPr/>
        </p:nvSpPr>
        <p:spPr>
          <a:xfrm>
            <a:off x="8216975" y="2226905"/>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 name="Google Shape;2167;p56">
            <a:extLst>
              <a:ext uri="{FF2B5EF4-FFF2-40B4-BE49-F238E27FC236}">
                <a16:creationId xmlns:a16="http://schemas.microsoft.com/office/drawing/2014/main" id="{B512D2E7-BD5E-E8A1-AF3F-3DA1CF4D74C4}"/>
              </a:ext>
            </a:extLst>
          </p:cNvPr>
          <p:cNvSpPr/>
          <p:nvPr/>
        </p:nvSpPr>
        <p:spPr>
          <a:xfrm>
            <a:off x="8051868" y="2791224"/>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0" name="Google Shape;2167;p56">
            <a:extLst>
              <a:ext uri="{FF2B5EF4-FFF2-40B4-BE49-F238E27FC236}">
                <a16:creationId xmlns:a16="http://schemas.microsoft.com/office/drawing/2014/main" id="{840252C7-8184-4C7D-9A1B-202470DEDA28}"/>
              </a:ext>
            </a:extLst>
          </p:cNvPr>
          <p:cNvSpPr/>
          <p:nvPr/>
        </p:nvSpPr>
        <p:spPr>
          <a:xfrm>
            <a:off x="7841852" y="3184827"/>
            <a:ext cx="247406" cy="1010081"/>
          </a:xfrm>
          <a:prstGeom prst="roundRect">
            <a:avLst>
              <a:gd name="adj" fmla="val 16667"/>
            </a:avLst>
          </a:prstGeom>
          <a:solidFill>
            <a:schemeClr val="tx1">
              <a:lumMod val="50000"/>
            </a:schemeClr>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 name="Down Arrow 1">
            <a:extLst>
              <a:ext uri="{FF2B5EF4-FFF2-40B4-BE49-F238E27FC236}">
                <a16:creationId xmlns:a16="http://schemas.microsoft.com/office/drawing/2014/main" id="{7E559AE1-E781-7FA4-A810-46004D25EB43}"/>
              </a:ext>
            </a:extLst>
          </p:cNvPr>
          <p:cNvSpPr/>
          <p:nvPr/>
        </p:nvSpPr>
        <p:spPr>
          <a:xfrm>
            <a:off x="6902620" y="3217505"/>
            <a:ext cx="316690" cy="52376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22E72E-0AF6-291B-537C-A66853161284}"/>
              </a:ext>
            </a:extLst>
          </p:cNvPr>
          <p:cNvSpPr/>
          <p:nvPr/>
        </p:nvSpPr>
        <p:spPr>
          <a:xfrm>
            <a:off x="5902612" y="2394255"/>
            <a:ext cx="2061794" cy="923330"/>
          </a:xfrm>
          <a:prstGeom prst="rect">
            <a:avLst/>
          </a:prstGeom>
          <a:noFill/>
          <a:ln>
            <a:noFill/>
          </a:ln>
        </p:spPr>
        <p:txBody>
          <a:bodyPr wrap="square" lIns="91440" tIns="45720" rIns="91440" bIns="45720">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BOB!</a:t>
            </a:r>
          </a:p>
        </p:txBody>
      </p:sp>
      <p:sp>
        <p:nvSpPr>
          <p:cNvPr id="15" name="Google Shape;228;p31">
            <a:extLst>
              <a:ext uri="{FF2B5EF4-FFF2-40B4-BE49-F238E27FC236}">
                <a16:creationId xmlns:a16="http://schemas.microsoft.com/office/drawing/2014/main" id="{228772AB-5690-2439-007E-12E34C702474}"/>
              </a:ext>
            </a:extLst>
          </p:cNvPr>
          <p:cNvSpPr txBox="1">
            <a:spLocks noGrp="1"/>
          </p:cNvSpPr>
          <p:nvPr>
            <p:ph type="subTitle" idx="1"/>
          </p:nvPr>
        </p:nvSpPr>
        <p:spPr>
          <a:xfrm>
            <a:off x="720000" y="1501975"/>
            <a:ext cx="4160700" cy="3357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System models reveal connections. Pulling back shows how one action, like pushing a pillar, creates ripple effects across the whole system.</a:t>
            </a:r>
            <a:endParaRPr sz="2000" dirty="0"/>
          </a:p>
        </p:txBody>
      </p:sp>
    </p:spTree>
    <p:extLst>
      <p:ext uri="{BB962C8B-B14F-4D97-AF65-F5344CB8AC3E}">
        <p14:creationId xmlns:p14="http://schemas.microsoft.com/office/powerpoint/2010/main" val="34563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900" decel="100000" fill="hold"/>
                                        <p:tgtEl>
                                          <p:spTgt spid="17"/>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900" decel="100000" fill="hold"/>
                                        <p:tgtEl>
                                          <p:spTgt spid="1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900" decel="100000" fill="hold"/>
                                        <p:tgtEl>
                                          <p:spTgt spid="1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900" decel="100000" fill="hold"/>
                                        <p:tgtEl>
                                          <p:spTgt spid="2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900" decel="100000" fill="hold"/>
                                        <p:tgtEl>
                                          <p:spTgt spid="2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900" decel="100000" fill="hold"/>
                                        <p:tgtEl>
                                          <p:spTgt spid="23"/>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900" decel="100000" fill="hold"/>
                                        <p:tgtEl>
                                          <p:spTgt spid="1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3" presetID="37"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1000"/>
                                        <p:tgtEl>
                                          <p:spTgt spid="24"/>
                                        </p:tgtEl>
                                      </p:cBhvr>
                                    </p:animEffect>
                                    <p:anim calcmode="lin" valueType="num">
                                      <p:cBhvr>
                                        <p:cTn id="116" dur="1000" fill="hold"/>
                                        <p:tgtEl>
                                          <p:spTgt spid="24"/>
                                        </p:tgtEl>
                                        <p:attrNameLst>
                                          <p:attrName>ppt_x</p:attrName>
                                        </p:attrNameLst>
                                      </p:cBhvr>
                                      <p:tavLst>
                                        <p:tav tm="0">
                                          <p:val>
                                            <p:strVal val="#ppt_x"/>
                                          </p:val>
                                        </p:tav>
                                        <p:tav tm="100000">
                                          <p:val>
                                            <p:strVal val="#ppt_x"/>
                                          </p:val>
                                        </p:tav>
                                      </p:tavLst>
                                    </p:anim>
                                    <p:anim calcmode="lin" valueType="num">
                                      <p:cBhvr>
                                        <p:cTn id="117" dur="900" decel="100000" fill="hold"/>
                                        <p:tgtEl>
                                          <p:spTgt spid="2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900" decel="100000" fill="hold"/>
                                        <p:tgtEl>
                                          <p:spTgt spid="25"/>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1000"/>
                                        <p:tgtEl>
                                          <p:spTgt spid="10"/>
                                        </p:tgtEl>
                                      </p:cBhvr>
                                    </p:animEffect>
                                    <p:anim calcmode="lin" valueType="num">
                                      <p:cBhvr>
                                        <p:cTn id="128" dur="1000" fill="hold"/>
                                        <p:tgtEl>
                                          <p:spTgt spid="10"/>
                                        </p:tgtEl>
                                        <p:attrNameLst>
                                          <p:attrName>ppt_x</p:attrName>
                                        </p:attrNameLst>
                                      </p:cBhvr>
                                      <p:tavLst>
                                        <p:tav tm="0">
                                          <p:val>
                                            <p:strVal val="#ppt_x"/>
                                          </p:val>
                                        </p:tav>
                                        <p:tav tm="100000">
                                          <p:val>
                                            <p:strVal val="#ppt_x"/>
                                          </p:val>
                                        </p:tav>
                                      </p:tavLst>
                                    </p:anim>
                                    <p:anim calcmode="lin" valueType="num">
                                      <p:cBhvr>
                                        <p:cTn id="129" dur="900" decel="100000" fill="hold"/>
                                        <p:tgtEl>
                                          <p:spTgt spid="10"/>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additive="base">
                                        <p:cTn id="137" dur="500" fill="hold"/>
                                        <p:tgtEl>
                                          <p:spTgt spid="2"/>
                                        </p:tgtEl>
                                        <p:attrNameLst>
                                          <p:attrName>ppt_x</p:attrName>
                                        </p:attrNameLst>
                                      </p:cBhvr>
                                      <p:tavLst>
                                        <p:tav tm="0">
                                          <p:val>
                                            <p:strVal val="#ppt_x"/>
                                          </p:val>
                                        </p:tav>
                                        <p:tav tm="100000">
                                          <p:val>
                                            <p:strVal val="#ppt_x"/>
                                          </p:val>
                                        </p:tav>
                                      </p:tavLst>
                                    </p:anim>
                                    <p:anim calcmode="lin" valueType="num">
                                      <p:cBhvr additive="base">
                                        <p:cTn id="138" dur="500" fill="hold"/>
                                        <p:tgtEl>
                                          <p:spTgt spid="2"/>
                                        </p:tgtEl>
                                        <p:attrNameLst>
                                          <p:attrName>ppt_y</p:attrName>
                                        </p:attrNameLst>
                                      </p:cBhvr>
                                      <p:tavLst>
                                        <p:tav tm="0">
                                          <p:val>
                                            <p:strVal val="0-#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5">
                                            <p:txEl>
                                              <p:pRg st="0" end="0"/>
                                            </p:txEl>
                                          </p:spTgt>
                                        </p:tgtEl>
                                        <p:attrNameLst>
                                          <p:attrName>style.visibility</p:attrName>
                                        </p:attrNameLst>
                                      </p:cBhvr>
                                      <p:to>
                                        <p:strVal val="visible"/>
                                      </p:to>
                                    </p:set>
                                    <p:anim calcmode="lin" valueType="num">
                                      <p:cBhvr additive="base">
                                        <p:cTn id="1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4" grpId="0" animBg="1"/>
      <p:bldP spid="7" grpId="0" animBg="1"/>
      <p:bldP spid="9"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11" grpId="0" animBg="1"/>
      <p:bldP spid="24" grpId="0" animBg="1"/>
      <p:bldP spid="25" grpId="0" animBg="1"/>
      <p:bldP spid="10" grpId="0" animBg="1"/>
      <p:bldP spid="2" grpId="0" animBg="1"/>
      <p:bldP spid="3" grpId="0"/>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64C0AB10-B8AD-3D70-8C1E-C354C2E6E0F5}"/>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946378E6-0A25-F143-45F5-5FCA6D02DCF0}"/>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that our community identifies 50 people on the Point-In-Time Count (stock only)</a:t>
            </a:r>
            <a:endParaRPr dirty="0"/>
          </a:p>
        </p:txBody>
      </p:sp>
      <p:grpSp>
        <p:nvGrpSpPr>
          <p:cNvPr id="1221" name="Group 1220">
            <a:extLst>
              <a:ext uri="{FF2B5EF4-FFF2-40B4-BE49-F238E27FC236}">
                <a16:creationId xmlns:a16="http://schemas.microsoft.com/office/drawing/2014/main" id="{D1EE0CD1-A7A7-DA03-7C59-4219398690F6}"/>
              </a:ext>
            </a:extLst>
          </p:cNvPr>
          <p:cNvGrpSpPr/>
          <p:nvPr/>
        </p:nvGrpSpPr>
        <p:grpSpPr>
          <a:xfrm>
            <a:off x="3070593" y="2176670"/>
            <a:ext cx="2452047" cy="1892192"/>
            <a:chOff x="3262542" y="1747322"/>
            <a:chExt cx="2452047" cy="1892192"/>
          </a:xfrm>
        </p:grpSpPr>
        <p:grpSp>
          <p:nvGrpSpPr>
            <p:cNvPr id="21" name="Group 20">
              <a:extLst>
                <a:ext uri="{FF2B5EF4-FFF2-40B4-BE49-F238E27FC236}">
                  <a16:creationId xmlns:a16="http://schemas.microsoft.com/office/drawing/2014/main" id="{F741F4BB-B42A-4CD3-8D19-7C6270CD453B}"/>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416B63B-7C48-D7D4-BCD9-9566648DC4ED}"/>
                      </a:ext>
                    </a:extLst>
                  </p14:cNvPr>
                  <p14:cNvContentPartPr/>
                  <p14:nvPr/>
                </p14:nvContentPartPr>
                <p14:xfrm>
                  <a:off x="4603070" y="2144911"/>
                  <a:ext cx="133560" cy="88200"/>
                </p14:xfrm>
              </p:contentPart>
            </mc:Choice>
            <mc:Fallback xmlns="">
              <p:pic>
                <p:nvPicPr>
                  <p:cNvPr id="9" name="Ink 8">
                    <a:extLst>
                      <a:ext uri="{FF2B5EF4-FFF2-40B4-BE49-F238E27FC236}">
                        <a16:creationId xmlns:a16="http://schemas.microsoft.com/office/drawing/2014/main" id="{E416B63B-7C48-D7D4-BCD9-9566648DC4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2F52804-077F-6030-64F5-AA0820D3280C}"/>
                      </a:ext>
                    </a:extLst>
                  </p14:cNvPr>
                  <p14:cNvContentPartPr/>
                  <p14:nvPr/>
                </p14:nvContentPartPr>
                <p14:xfrm>
                  <a:off x="4597310" y="2244271"/>
                  <a:ext cx="99360" cy="453240"/>
                </p14:xfrm>
              </p:contentPart>
            </mc:Choice>
            <mc:Fallback xmlns="">
              <p:pic>
                <p:nvPicPr>
                  <p:cNvPr id="10" name="Ink 9">
                    <a:extLst>
                      <a:ext uri="{FF2B5EF4-FFF2-40B4-BE49-F238E27FC236}">
                        <a16:creationId xmlns:a16="http://schemas.microsoft.com/office/drawing/2014/main" id="{82F52804-077F-6030-64F5-AA0820D3280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B0D7BDB5-A409-DE20-27EF-8088EEF359E5}"/>
                      </a:ext>
                    </a:extLst>
                  </p14:cNvPr>
                  <p14:cNvContentPartPr/>
                  <p14:nvPr/>
                </p14:nvContentPartPr>
                <p14:xfrm>
                  <a:off x="4676510" y="2487991"/>
                  <a:ext cx="163080" cy="194040"/>
                </p14:xfrm>
              </p:contentPart>
            </mc:Choice>
            <mc:Fallback xmlns="">
              <p:pic>
                <p:nvPicPr>
                  <p:cNvPr id="13" name="Ink 12">
                    <a:extLst>
                      <a:ext uri="{FF2B5EF4-FFF2-40B4-BE49-F238E27FC236}">
                        <a16:creationId xmlns:a16="http://schemas.microsoft.com/office/drawing/2014/main" id="{B0D7BDB5-A409-DE20-27EF-8088EEF359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798B7D5-0878-308B-C56E-CB6CF79027D1}"/>
                      </a:ext>
                    </a:extLst>
                  </p14:cNvPr>
                  <p14:cNvContentPartPr/>
                  <p14:nvPr/>
                </p14:nvContentPartPr>
                <p14:xfrm>
                  <a:off x="4519190" y="2325991"/>
                  <a:ext cx="173520" cy="66240"/>
                </p14:xfrm>
              </p:contentPart>
            </mc:Choice>
            <mc:Fallback xmlns="">
              <p:pic>
                <p:nvPicPr>
                  <p:cNvPr id="16" name="Ink 15">
                    <a:extLst>
                      <a:ext uri="{FF2B5EF4-FFF2-40B4-BE49-F238E27FC236}">
                        <a16:creationId xmlns:a16="http://schemas.microsoft.com/office/drawing/2014/main" id="{E798B7D5-0878-308B-C56E-CB6CF79027D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BD93D6E2-33BD-15A6-58F9-FCBC4C3324EB}"/>
                      </a:ext>
                    </a:extLst>
                  </p14:cNvPr>
                  <p14:cNvContentPartPr/>
                  <p14:nvPr/>
                </p14:nvContentPartPr>
                <p14:xfrm>
                  <a:off x="4700990" y="2298991"/>
                  <a:ext cx="163440" cy="96480"/>
                </p14:xfrm>
              </p:contentPart>
            </mc:Choice>
            <mc:Fallback xmlns="">
              <p:pic>
                <p:nvPicPr>
                  <p:cNvPr id="19" name="Ink 18">
                    <a:extLst>
                      <a:ext uri="{FF2B5EF4-FFF2-40B4-BE49-F238E27FC236}">
                        <a16:creationId xmlns:a16="http://schemas.microsoft.com/office/drawing/2014/main" id="{BD93D6E2-33BD-15A6-58F9-FCBC4C3324E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3" name="Group 732">
              <a:extLst>
                <a:ext uri="{FF2B5EF4-FFF2-40B4-BE49-F238E27FC236}">
                  <a16:creationId xmlns:a16="http://schemas.microsoft.com/office/drawing/2014/main" id="{126AF099-26A3-5296-9361-0568B1F14A46}"/>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734" name="Ink 733">
                    <a:extLst>
                      <a:ext uri="{FF2B5EF4-FFF2-40B4-BE49-F238E27FC236}">
                        <a16:creationId xmlns:a16="http://schemas.microsoft.com/office/drawing/2014/main" id="{00693290-5B69-F74B-A4B6-8FB8322B1879}"/>
                      </a:ext>
                    </a:extLst>
                  </p14:cNvPr>
                  <p14:cNvContentPartPr/>
                  <p14:nvPr/>
                </p14:nvContentPartPr>
                <p14:xfrm>
                  <a:off x="4603070" y="2144911"/>
                  <a:ext cx="133560" cy="88200"/>
                </p14:xfrm>
              </p:contentPart>
            </mc:Choice>
            <mc:Fallback xmlns="">
              <p:pic>
                <p:nvPicPr>
                  <p:cNvPr id="734" name="Ink 733">
                    <a:extLst>
                      <a:ext uri="{FF2B5EF4-FFF2-40B4-BE49-F238E27FC236}">
                        <a16:creationId xmlns:a16="http://schemas.microsoft.com/office/drawing/2014/main" id="{00693290-5B69-F74B-A4B6-8FB8322B187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5" name="Ink 734">
                    <a:extLst>
                      <a:ext uri="{FF2B5EF4-FFF2-40B4-BE49-F238E27FC236}">
                        <a16:creationId xmlns:a16="http://schemas.microsoft.com/office/drawing/2014/main" id="{CF137D87-F243-3BB1-59E3-1ECA038909C5}"/>
                      </a:ext>
                    </a:extLst>
                  </p14:cNvPr>
                  <p14:cNvContentPartPr/>
                  <p14:nvPr/>
                </p14:nvContentPartPr>
                <p14:xfrm>
                  <a:off x="4597310" y="2244271"/>
                  <a:ext cx="99360" cy="453240"/>
                </p14:xfrm>
              </p:contentPart>
            </mc:Choice>
            <mc:Fallback xmlns="">
              <p:pic>
                <p:nvPicPr>
                  <p:cNvPr id="735" name="Ink 734">
                    <a:extLst>
                      <a:ext uri="{FF2B5EF4-FFF2-40B4-BE49-F238E27FC236}">
                        <a16:creationId xmlns:a16="http://schemas.microsoft.com/office/drawing/2014/main" id="{CF137D87-F243-3BB1-59E3-1ECA038909C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6" name="Ink 735">
                    <a:extLst>
                      <a:ext uri="{FF2B5EF4-FFF2-40B4-BE49-F238E27FC236}">
                        <a16:creationId xmlns:a16="http://schemas.microsoft.com/office/drawing/2014/main" id="{54513E94-5584-5288-7F0B-F5AB2F8BE0A0}"/>
                      </a:ext>
                    </a:extLst>
                  </p14:cNvPr>
                  <p14:cNvContentPartPr/>
                  <p14:nvPr/>
                </p14:nvContentPartPr>
                <p14:xfrm>
                  <a:off x="4676510" y="2487991"/>
                  <a:ext cx="163080" cy="194040"/>
                </p14:xfrm>
              </p:contentPart>
            </mc:Choice>
            <mc:Fallback xmlns="">
              <p:pic>
                <p:nvPicPr>
                  <p:cNvPr id="736" name="Ink 735">
                    <a:extLst>
                      <a:ext uri="{FF2B5EF4-FFF2-40B4-BE49-F238E27FC236}">
                        <a16:creationId xmlns:a16="http://schemas.microsoft.com/office/drawing/2014/main" id="{54513E94-5584-5288-7F0B-F5AB2F8BE0A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7" name="Ink 736">
                    <a:extLst>
                      <a:ext uri="{FF2B5EF4-FFF2-40B4-BE49-F238E27FC236}">
                        <a16:creationId xmlns:a16="http://schemas.microsoft.com/office/drawing/2014/main" id="{1F28901C-4DA7-857C-7E2B-B0B01E5723B6}"/>
                      </a:ext>
                    </a:extLst>
                  </p14:cNvPr>
                  <p14:cNvContentPartPr/>
                  <p14:nvPr/>
                </p14:nvContentPartPr>
                <p14:xfrm>
                  <a:off x="4519190" y="2325991"/>
                  <a:ext cx="173520" cy="66240"/>
                </p14:xfrm>
              </p:contentPart>
            </mc:Choice>
            <mc:Fallback xmlns="">
              <p:pic>
                <p:nvPicPr>
                  <p:cNvPr id="737" name="Ink 736">
                    <a:extLst>
                      <a:ext uri="{FF2B5EF4-FFF2-40B4-BE49-F238E27FC236}">
                        <a16:creationId xmlns:a16="http://schemas.microsoft.com/office/drawing/2014/main" id="{1F28901C-4DA7-857C-7E2B-B0B01E5723B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8" name="Ink 737">
                    <a:extLst>
                      <a:ext uri="{FF2B5EF4-FFF2-40B4-BE49-F238E27FC236}">
                        <a16:creationId xmlns:a16="http://schemas.microsoft.com/office/drawing/2014/main" id="{1C998328-430F-6B82-761A-ECCE58BD661F}"/>
                      </a:ext>
                    </a:extLst>
                  </p14:cNvPr>
                  <p14:cNvContentPartPr/>
                  <p14:nvPr/>
                </p14:nvContentPartPr>
                <p14:xfrm>
                  <a:off x="4700990" y="2298991"/>
                  <a:ext cx="163440" cy="96480"/>
                </p14:xfrm>
              </p:contentPart>
            </mc:Choice>
            <mc:Fallback xmlns="">
              <p:pic>
                <p:nvPicPr>
                  <p:cNvPr id="738" name="Ink 737">
                    <a:extLst>
                      <a:ext uri="{FF2B5EF4-FFF2-40B4-BE49-F238E27FC236}">
                        <a16:creationId xmlns:a16="http://schemas.microsoft.com/office/drawing/2014/main" id="{1C998328-430F-6B82-761A-ECCE58BD661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9" name="Group 738">
              <a:extLst>
                <a:ext uri="{FF2B5EF4-FFF2-40B4-BE49-F238E27FC236}">
                  <a16:creationId xmlns:a16="http://schemas.microsoft.com/office/drawing/2014/main" id="{E4CF03EB-E2B3-9E6D-42BF-51218B745765}"/>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740" name="Ink 739">
                    <a:extLst>
                      <a:ext uri="{FF2B5EF4-FFF2-40B4-BE49-F238E27FC236}">
                        <a16:creationId xmlns:a16="http://schemas.microsoft.com/office/drawing/2014/main" id="{BB71FBAF-B6F0-E48C-6A1C-FB034922FD25}"/>
                      </a:ext>
                    </a:extLst>
                  </p14:cNvPr>
                  <p14:cNvContentPartPr/>
                  <p14:nvPr/>
                </p14:nvContentPartPr>
                <p14:xfrm>
                  <a:off x="4603070" y="2144911"/>
                  <a:ext cx="133560" cy="88200"/>
                </p14:xfrm>
              </p:contentPart>
            </mc:Choice>
            <mc:Fallback xmlns="">
              <p:pic>
                <p:nvPicPr>
                  <p:cNvPr id="740" name="Ink 739">
                    <a:extLst>
                      <a:ext uri="{FF2B5EF4-FFF2-40B4-BE49-F238E27FC236}">
                        <a16:creationId xmlns:a16="http://schemas.microsoft.com/office/drawing/2014/main" id="{BB71FBAF-B6F0-E48C-6A1C-FB034922FD2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1" name="Ink 740">
                    <a:extLst>
                      <a:ext uri="{FF2B5EF4-FFF2-40B4-BE49-F238E27FC236}">
                        <a16:creationId xmlns:a16="http://schemas.microsoft.com/office/drawing/2014/main" id="{0FE2D814-0EB6-7EF9-A22F-145821B3FF14}"/>
                      </a:ext>
                    </a:extLst>
                  </p14:cNvPr>
                  <p14:cNvContentPartPr/>
                  <p14:nvPr/>
                </p14:nvContentPartPr>
                <p14:xfrm>
                  <a:off x="4597310" y="2244271"/>
                  <a:ext cx="99360" cy="453240"/>
                </p14:xfrm>
              </p:contentPart>
            </mc:Choice>
            <mc:Fallback xmlns="">
              <p:pic>
                <p:nvPicPr>
                  <p:cNvPr id="741" name="Ink 740">
                    <a:extLst>
                      <a:ext uri="{FF2B5EF4-FFF2-40B4-BE49-F238E27FC236}">
                        <a16:creationId xmlns:a16="http://schemas.microsoft.com/office/drawing/2014/main" id="{0FE2D814-0EB6-7EF9-A22F-145821B3FF1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2" name="Ink 741">
                    <a:extLst>
                      <a:ext uri="{FF2B5EF4-FFF2-40B4-BE49-F238E27FC236}">
                        <a16:creationId xmlns:a16="http://schemas.microsoft.com/office/drawing/2014/main" id="{29BD8995-D2EF-895F-7610-8C6D66CFE385}"/>
                      </a:ext>
                    </a:extLst>
                  </p14:cNvPr>
                  <p14:cNvContentPartPr/>
                  <p14:nvPr/>
                </p14:nvContentPartPr>
                <p14:xfrm>
                  <a:off x="4676510" y="2487991"/>
                  <a:ext cx="163080" cy="194040"/>
                </p14:xfrm>
              </p:contentPart>
            </mc:Choice>
            <mc:Fallback xmlns="">
              <p:pic>
                <p:nvPicPr>
                  <p:cNvPr id="742" name="Ink 741">
                    <a:extLst>
                      <a:ext uri="{FF2B5EF4-FFF2-40B4-BE49-F238E27FC236}">
                        <a16:creationId xmlns:a16="http://schemas.microsoft.com/office/drawing/2014/main" id="{29BD8995-D2EF-895F-7610-8C6D66CFE38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3" name="Ink 742">
                    <a:extLst>
                      <a:ext uri="{FF2B5EF4-FFF2-40B4-BE49-F238E27FC236}">
                        <a16:creationId xmlns:a16="http://schemas.microsoft.com/office/drawing/2014/main" id="{9ED2B2CD-9014-62AF-AED8-D5281E5AD157}"/>
                      </a:ext>
                    </a:extLst>
                  </p14:cNvPr>
                  <p14:cNvContentPartPr/>
                  <p14:nvPr/>
                </p14:nvContentPartPr>
                <p14:xfrm>
                  <a:off x="4519190" y="2325991"/>
                  <a:ext cx="173520" cy="66240"/>
                </p14:xfrm>
              </p:contentPart>
            </mc:Choice>
            <mc:Fallback xmlns="">
              <p:pic>
                <p:nvPicPr>
                  <p:cNvPr id="743" name="Ink 742">
                    <a:extLst>
                      <a:ext uri="{FF2B5EF4-FFF2-40B4-BE49-F238E27FC236}">
                        <a16:creationId xmlns:a16="http://schemas.microsoft.com/office/drawing/2014/main" id="{9ED2B2CD-9014-62AF-AED8-D5281E5AD15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4" name="Ink 743">
                    <a:extLst>
                      <a:ext uri="{FF2B5EF4-FFF2-40B4-BE49-F238E27FC236}">
                        <a16:creationId xmlns:a16="http://schemas.microsoft.com/office/drawing/2014/main" id="{8ECD5582-8305-96B9-A91F-B2BEF96B2143}"/>
                      </a:ext>
                    </a:extLst>
                  </p14:cNvPr>
                  <p14:cNvContentPartPr/>
                  <p14:nvPr/>
                </p14:nvContentPartPr>
                <p14:xfrm>
                  <a:off x="4700990" y="2298991"/>
                  <a:ext cx="163440" cy="96480"/>
                </p14:xfrm>
              </p:contentPart>
            </mc:Choice>
            <mc:Fallback xmlns="">
              <p:pic>
                <p:nvPicPr>
                  <p:cNvPr id="744" name="Ink 743">
                    <a:extLst>
                      <a:ext uri="{FF2B5EF4-FFF2-40B4-BE49-F238E27FC236}">
                        <a16:creationId xmlns:a16="http://schemas.microsoft.com/office/drawing/2014/main" id="{8ECD5582-8305-96B9-A91F-B2BEF96B214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45" name="Group 744">
              <a:extLst>
                <a:ext uri="{FF2B5EF4-FFF2-40B4-BE49-F238E27FC236}">
                  <a16:creationId xmlns:a16="http://schemas.microsoft.com/office/drawing/2014/main" id="{49CAB4CF-E1AD-35D8-5A09-D394B6E393DC}"/>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746" name="Ink 745">
                    <a:extLst>
                      <a:ext uri="{FF2B5EF4-FFF2-40B4-BE49-F238E27FC236}">
                        <a16:creationId xmlns:a16="http://schemas.microsoft.com/office/drawing/2014/main" id="{9CC79810-3905-8E03-666A-6A97B11DC1AF}"/>
                      </a:ext>
                    </a:extLst>
                  </p14:cNvPr>
                  <p14:cNvContentPartPr/>
                  <p14:nvPr/>
                </p14:nvContentPartPr>
                <p14:xfrm>
                  <a:off x="4603070" y="2144911"/>
                  <a:ext cx="133560" cy="88200"/>
                </p14:xfrm>
              </p:contentPart>
            </mc:Choice>
            <mc:Fallback xmlns="">
              <p:pic>
                <p:nvPicPr>
                  <p:cNvPr id="746" name="Ink 745">
                    <a:extLst>
                      <a:ext uri="{FF2B5EF4-FFF2-40B4-BE49-F238E27FC236}">
                        <a16:creationId xmlns:a16="http://schemas.microsoft.com/office/drawing/2014/main" id="{9CC79810-3905-8E03-666A-6A97B11DC1A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7" name="Ink 746">
                    <a:extLst>
                      <a:ext uri="{FF2B5EF4-FFF2-40B4-BE49-F238E27FC236}">
                        <a16:creationId xmlns:a16="http://schemas.microsoft.com/office/drawing/2014/main" id="{6705CD50-82F2-F30A-B0A6-8581BFD68321}"/>
                      </a:ext>
                    </a:extLst>
                  </p14:cNvPr>
                  <p14:cNvContentPartPr/>
                  <p14:nvPr/>
                </p14:nvContentPartPr>
                <p14:xfrm>
                  <a:off x="4597310" y="2244271"/>
                  <a:ext cx="99360" cy="453240"/>
                </p14:xfrm>
              </p:contentPart>
            </mc:Choice>
            <mc:Fallback xmlns="">
              <p:pic>
                <p:nvPicPr>
                  <p:cNvPr id="747" name="Ink 746">
                    <a:extLst>
                      <a:ext uri="{FF2B5EF4-FFF2-40B4-BE49-F238E27FC236}">
                        <a16:creationId xmlns:a16="http://schemas.microsoft.com/office/drawing/2014/main" id="{6705CD50-82F2-F30A-B0A6-8581BFD6832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8" name="Ink 747">
                    <a:extLst>
                      <a:ext uri="{FF2B5EF4-FFF2-40B4-BE49-F238E27FC236}">
                        <a16:creationId xmlns:a16="http://schemas.microsoft.com/office/drawing/2014/main" id="{5CDF5736-2812-A025-87D0-6C38FDFA870D}"/>
                      </a:ext>
                    </a:extLst>
                  </p14:cNvPr>
                  <p14:cNvContentPartPr/>
                  <p14:nvPr/>
                </p14:nvContentPartPr>
                <p14:xfrm>
                  <a:off x="4676510" y="2487991"/>
                  <a:ext cx="163080" cy="194040"/>
                </p14:xfrm>
              </p:contentPart>
            </mc:Choice>
            <mc:Fallback xmlns="">
              <p:pic>
                <p:nvPicPr>
                  <p:cNvPr id="748" name="Ink 747">
                    <a:extLst>
                      <a:ext uri="{FF2B5EF4-FFF2-40B4-BE49-F238E27FC236}">
                        <a16:creationId xmlns:a16="http://schemas.microsoft.com/office/drawing/2014/main" id="{5CDF5736-2812-A025-87D0-6C38FDFA870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9" name="Ink 748">
                    <a:extLst>
                      <a:ext uri="{FF2B5EF4-FFF2-40B4-BE49-F238E27FC236}">
                        <a16:creationId xmlns:a16="http://schemas.microsoft.com/office/drawing/2014/main" id="{DB3BAAFE-B444-4FA3-3432-4D64981A9D0A}"/>
                      </a:ext>
                    </a:extLst>
                  </p14:cNvPr>
                  <p14:cNvContentPartPr/>
                  <p14:nvPr/>
                </p14:nvContentPartPr>
                <p14:xfrm>
                  <a:off x="4519190" y="2325991"/>
                  <a:ext cx="173520" cy="66240"/>
                </p14:xfrm>
              </p:contentPart>
            </mc:Choice>
            <mc:Fallback xmlns="">
              <p:pic>
                <p:nvPicPr>
                  <p:cNvPr id="749" name="Ink 748">
                    <a:extLst>
                      <a:ext uri="{FF2B5EF4-FFF2-40B4-BE49-F238E27FC236}">
                        <a16:creationId xmlns:a16="http://schemas.microsoft.com/office/drawing/2014/main" id="{DB3BAAFE-B444-4FA3-3432-4D64981A9D0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0" name="Ink 749">
                    <a:extLst>
                      <a:ext uri="{FF2B5EF4-FFF2-40B4-BE49-F238E27FC236}">
                        <a16:creationId xmlns:a16="http://schemas.microsoft.com/office/drawing/2014/main" id="{51758535-F7DE-E89D-875A-F468C60B56D4}"/>
                      </a:ext>
                    </a:extLst>
                  </p14:cNvPr>
                  <p14:cNvContentPartPr/>
                  <p14:nvPr/>
                </p14:nvContentPartPr>
                <p14:xfrm>
                  <a:off x="4700990" y="2298991"/>
                  <a:ext cx="163440" cy="96480"/>
                </p14:xfrm>
              </p:contentPart>
            </mc:Choice>
            <mc:Fallback xmlns="">
              <p:pic>
                <p:nvPicPr>
                  <p:cNvPr id="750" name="Ink 749">
                    <a:extLst>
                      <a:ext uri="{FF2B5EF4-FFF2-40B4-BE49-F238E27FC236}">
                        <a16:creationId xmlns:a16="http://schemas.microsoft.com/office/drawing/2014/main" id="{51758535-F7DE-E89D-875A-F468C60B56D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51" name="Group 750">
              <a:extLst>
                <a:ext uri="{FF2B5EF4-FFF2-40B4-BE49-F238E27FC236}">
                  <a16:creationId xmlns:a16="http://schemas.microsoft.com/office/drawing/2014/main" id="{7EE9EE14-E268-2A2C-C765-1C630A19CA9B}"/>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52" name="Ink 751">
                    <a:extLst>
                      <a:ext uri="{FF2B5EF4-FFF2-40B4-BE49-F238E27FC236}">
                        <a16:creationId xmlns:a16="http://schemas.microsoft.com/office/drawing/2014/main" id="{D729A02E-EE1C-AD53-89E3-F981FA8A9482}"/>
                      </a:ext>
                    </a:extLst>
                  </p14:cNvPr>
                  <p14:cNvContentPartPr/>
                  <p14:nvPr/>
                </p14:nvContentPartPr>
                <p14:xfrm>
                  <a:off x="4603070" y="2144911"/>
                  <a:ext cx="133560" cy="88200"/>
                </p14:xfrm>
              </p:contentPart>
            </mc:Choice>
            <mc:Fallback xmlns="">
              <p:pic>
                <p:nvPicPr>
                  <p:cNvPr id="752" name="Ink 751">
                    <a:extLst>
                      <a:ext uri="{FF2B5EF4-FFF2-40B4-BE49-F238E27FC236}">
                        <a16:creationId xmlns:a16="http://schemas.microsoft.com/office/drawing/2014/main" id="{D729A02E-EE1C-AD53-89E3-F981FA8A948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3" name="Ink 752">
                    <a:extLst>
                      <a:ext uri="{FF2B5EF4-FFF2-40B4-BE49-F238E27FC236}">
                        <a16:creationId xmlns:a16="http://schemas.microsoft.com/office/drawing/2014/main" id="{27FA7681-5BD6-3009-8302-28912F7AD4E0}"/>
                      </a:ext>
                    </a:extLst>
                  </p14:cNvPr>
                  <p14:cNvContentPartPr/>
                  <p14:nvPr/>
                </p14:nvContentPartPr>
                <p14:xfrm>
                  <a:off x="4597310" y="2244271"/>
                  <a:ext cx="99360" cy="453240"/>
                </p14:xfrm>
              </p:contentPart>
            </mc:Choice>
            <mc:Fallback xmlns="">
              <p:pic>
                <p:nvPicPr>
                  <p:cNvPr id="753" name="Ink 752">
                    <a:extLst>
                      <a:ext uri="{FF2B5EF4-FFF2-40B4-BE49-F238E27FC236}">
                        <a16:creationId xmlns:a16="http://schemas.microsoft.com/office/drawing/2014/main" id="{27FA7681-5BD6-3009-8302-28912F7AD4E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4" name="Ink 753">
                    <a:extLst>
                      <a:ext uri="{FF2B5EF4-FFF2-40B4-BE49-F238E27FC236}">
                        <a16:creationId xmlns:a16="http://schemas.microsoft.com/office/drawing/2014/main" id="{EA6CF7C6-0158-E5DF-6B52-5A2F70B7185C}"/>
                      </a:ext>
                    </a:extLst>
                  </p14:cNvPr>
                  <p14:cNvContentPartPr/>
                  <p14:nvPr/>
                </p14:nvContentPartPr>
                <p14:xfrm>
                  <a:off x="4676510" y="2487991"/>
                  <a:ext cx="163080" cy="194040"/>
                </p14:xfrm>
              </p:contentPart>
            </mc:Choice>
            <mc:Fallback xmlns="">
              <p:pic>
                <p:nvPicPr>
                  <p:cNvPr id="754" name="Ink 753">
                    <a:extLst>
                      <a:ext uri="{FF2B5EF4-FFF2-40B4-BE49-F238E27FC236}">
                        <a16:creationId xmlns:a16="http://schemas.microsoft.com/office/drawing/2014/main" id="{EA6CF7C6-0158-E5DF-6B52-5A2F70B7185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5" name="Ink 754">
                    <a:extLst>
                      <a:ext uri="{FF2B5EF4-FFF2-40B4-BE49-F238E27FC236}">
                        <a16:creationId xmlns:a16="http://schemas.microsoft.com/office/drawing/2014/main" id="{B139FDDD-0551-EDEB-A80B-3DF648E95D6D}"/>
                      </a:ext>
                    </a:extLst>
                  </p14:cNvPr>
                  <p14:cNvContentPartPr/>
                  <p14:nvPr/>
                </p14:nvContentPartPr>
                <p14:xfrm>
                  <a:off x="4519190" y="2325991"/>
                  <a:ext cx="173520" cy="66240"/>
                </p14:xfrm>
              </p:contentPart>
            </mc:Choice>
            <mc:Fallback xmlns="">
              <p:pic>
                <p:nvPicPr>
                  <p:cNvPr id="755" name="Ink 754">
                    <a:extLst>
                      <a:ext uri="{FF2B5EF4-FFF2-40B4-BE49-F238E27FC236}">
                        <a16:creationId xmlns:a16="http://schemas.microsoft.com/office/drawing/2014/main" id="{B139FDDD-0551-EDEB-A80B-3DF648E95D6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6" name="Ink 755">
                    <a:extLst>
                      <a:ext uri="{FF2B5EF4-FFF2-40B4-BE49-F238E27FC236}">
                        <a16:creationId xmlns:a16="http://schemas.microsoft.com/office/drawing/2014/main" id="{33595C57-B5BB-D592-AC3D-D83EA4E1F0BB}"/>
                      </a:ext>
                    </a:extLst>
                  </p14:cNvPr>
                  <p14:cNvContentPartPr/>
                  <p14:nvPr/>
                </p14:nvContentPartPr>
                <p14:xfrm>
                  <a:off x="4700990" y="2298991"/>
                  <a:ext cx="163440" cy="96480"/>
                </p14:xfrm>
              </p:contentPart>
            </mc:Choice>
            <mc:Fallback xmlns="">
              <p:pic>
                <p:nvPicPr>
                  <p:cNvPr id="756" name="Ink 755">
                    <a:extLst>
                      <a:ext uri="{FF2B5EF4-FFF2-40B4-BE49-F238E27FC236}">
                        <a16:creationId xmlns:a16="http://schemas.microsoft.com/office/drawing/2014/main" id="{33595C57-B5BB-D592-AC3D-D83EA4E1F0B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69" name="Group 768">
              <a:extLst>
                <a:ext uri="{FF2B5EF4-FFF2-40B4-BE49-F238E27FC236}">
                  <a16:creationId xmlns:a16="http://schemas.microsoft.com/office/drawing/2014/main" id="{31248697-DE68-E76A-EE7B-06600C039326}"/>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770" name="Ink 769">
                    <a:extLst>
                      <a:ext uri="{FF2B5EF4-FFF2-40B4-BE49-F238E27FC236}">
                        <a16:creationId xmlns:a16="http://schemas.microsoft.com/office/drawing/2014/main" id="{9FFAE2BA-DB6D-001E-5C13-7A8ACEA7D867}"/>
                      </a:ext>
                    </a:extLst>
                  </p14:cNvPr>
                  <p14:cNvContentPartPr/>
                  <p14:nvPr/>
                </p14:nvContentPartPr>
                <p14:xfrm>
                  <a:off x="4603070" y="2144911"/>
                  <a:ext cx="133560" cy="88200"/>
                </p14:xfrm>
              </p:contentPart>
            </mc:Choice>
            <mc:Fallback xmlns="">
              <p:pic>
                <p:nvPicPr>
                  <p:cNvPr id="770" name="Ink 769">
                    <a:extLst>
                      <a:ext uri="{FF2B5EF4-FFF2-40B4-BE49-F238E27FC236}">
                        <a16:creationId xmlns:a16="http://schemas.microsoft.com/office/drawing/2014/main" id="{9FFAE2BA-DB6D-001E-5C13-7A8ACEA7D86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1" name="Ink 770">
                    <a:extLst>
                      <a:ext uri="{FF2B5EF4-FFF2-40B4-BE49-F238E27FC236}">
                        <a16:creationId xmlns:a16="http://schemas.microsoft.com/office/drawing/2014/main" id="{37EAF07F-2ED5-2642-CFD3-AC90AE743934}"/>
                      </a:ext>
                    </a:extLst>
                  </p14:cNvPr>
                  <p14:cNvContentPartPr/>
                  <p14:nvPr/>
                </p14:nvContentPartPr>
                <p14:xfrm>
                  <a:off x="4597310" y="2244271"/>
                  <a:ext cx="99360" cy="453240"/>
                </p14:xfrm>
              </p:contentPart>
            </mc:Choice>
            <mc:Fallback xmlns="">
              <p:pic>
                <p:nvPicPr>
                  <p:cNvPr id="771" name="Ink 770">
                    <a:extLst>
                      <a:ext uri="{FF2B5EF4-FFF2-40B4-BE49-F238E27FC236}">
                        <a16:creationId xmlns:a16="http://schemas.microsoft.com/office/drawing/2014/main" id="{37EAF07F-2ED5-2642-CFD3-AC90AE74393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2" name="Ink 771">
                    <a:extLst>
                      <a:ext uri="{FF2B5EF4-FFF2-40B4-BE49-F238E27FC236}">
                        <a16:creationId xmlns:a16="http://schemas.microsoft.com/office/drawing/2014/main" id="{6EC48EB3-B0F6-4682-72D5-C66E0328A9E8}"/>
                      </a:ext>
                    </a:extLst>
                  </p14:cNvPr>
                  <p14:cNvContentPartPr/>
                  <p14:nvPr/>
                </p14:nvContentPartPr>
                <p14:xfrm>
                  <a:off x="4676510" y="2487991"/>
                  <a:ext cx="163080" cy="194040"/>
                </p14:xfrm>
              </p:contentPart>
            </mc:Choice>
            <mc:Fallback xmlns="">
              <p:pic>
                <p:nvPicPr>
                  <p:cNvPr id="772" name="Ink 771">
                    <a:extLst>
                      <a:ext uri="{FF2B5EF4-FFF2-40B4-BE49-F238E27FC236}">
                        <a16:creationId xmlns:a16="http://schemas.microsoft.com/office/drawing/2014/main" id="{6EC48EB3-B0F6-4682-72D5-C66E0328A9E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3" name="Ink 772">
                    <a:extLst>
                      <a:ext uri="{FF2B5EF4-FFF2-40B4-BE49-F238E27FC236}">
                        <a16:creationId xmlns:a16="http://schemas.microsoft.com/office/drawing/2014/main" id="{41557331-2C48-7F06-CDB8-177A34214D04}"/>
                      </a:ext>
                    </a:extLst>
                  </p14:cNvPr>
                  <p14:cNvContentPartPr/>
                  <p14:nvPr/>
                </p14:nvContentPartPr>
                <p14:xfrm>
                  <a:off x="4519190" y="2325991"/>
                  <a:ext cx="173520" cy="66240"/>
                </p14:xfrm>
              </p:contentPart>
            </mc:Choice>
            <mc:Fallback xmlns="">
              <p:pic>
                <p:nvPicPr>
                  <p:cNvPr id="773" name="Ink 772">
                    <a:extLst>
                      <a:ext uri="{FF2B5EF4-FFF2-40B4-BE49-F238E27FC236}">
                        <a16:creationId xmlns:a16="http://schemas.microsoft.com/office/drawing/2014/main" id="{41557331-2C48-7F06-CDB8-177A34214D0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74" name="Ink 773">
                    <a:extLst>
                      <a:ext uri="{FF2B5EF4-FFF2-40B4-BE49-F238E27FC236}">
                        <a16:creationId xmlns:a16="http://schemas.microsoft.com/office/drawing/2014/main" id="{3F74A2DE-3CF7-70A7-A599-9326B403B7A8}"/>
                      </a:ext>
                    </a:extLst>
                  </p14:cNvPr>
                  <p14:cNvContentPartPr/>
                  <p14:nvPr/>
                </p14:nvContentPartPr>
                <p14:xfrm>
                  <a:off x="4700990" y="2298991"/>
                  <a:ext cx="163440" cy="96480"/>
                </p14:xfrm>
              </p:contentPart>
            </mc:Choice>
            <mc:Fallback xmlns="">
              <p:pic>
                <p:nvPicPr>
                  <p:cNvPr id="774" name="Ink 773">
                    <a:extLst>
                      <a:ext uri="{FF2B5EF4-FFF2-40B4-BE49-F238E27FC236}">
                        <a16:creationId xmlns:a16="http://schemas.microsoft.com/office/drawing/2014/main" id="{3F74A2DE-3CF7-70A7-A599-9326B403B7A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75" name="Group 774">
              <a:extLst>
                <a:ext uri="{FF2B5EF4-FFF2-40B4-BE49-F238E27FC236}">
                  <a16:creationId xmlns:a16="http://schemas.microsoft.com/office/drawing/2014/main" id="{9919C278-7BEF-179B-C52A-935A4A1F5F96}"/>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776" name="Ink 775">
                    <a:extLst>
                      <a:ext uri="{FF2B5EF4-FFF2-40B4-BE49-F238E27FC236}">
                        <a16:creationId xmlns:a16="http://schemas.microsoft.com/office/drawing/2014/main" id="{161D2F9B-9877-E323-BDB2-535F0A309139}"/>
                      </a:ext>
                    </a:extLst>
                  </p14:cNvPr>
                  <p14:cNvContentPartPr/>
                  <p14:nvPr/>
                </p14:nvContentPartPr>
                <p14:xfrm>
                  <a:off x="4603070" y="2144911"/>
                  <a:ext cx="133560" cy="88200"/>
                </p14:xfrm>
              </p:contentPart>
            </mc:Choice>
            <mc:Fallback xmlns="">
              <p:pic>
                <p:nvPicPr>
                  <p:cNvPr id="776" name="Ink 775">
                    <a:extLst>
                      <a:ext uri="{FF2B5EF4-FFF2-40B4-BE49-F238E27FC236}">
                        <a16:creationId xmlns:a16="http://schemas.microsoft.com/office/drawing/2014/main" id="{161D2F9B-9877-E323-BDB2-535F0A30913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77" name="Ink 776">
                    <a:extLst>
                      <a:ext uri="{FF2B5EF4-FFF2-40B4-BE49-F238E27FC236}">
                        <a16:creationId xmlns:a16="http://schemas.microsoft.com/office/drawing/2014/main" id="{366487E3-B6FE-529C-DE06-A7209A7C8FC9}"/>
                      </a:ext>
                    </a:extLst>
                  </p14:cNvPr>
                  <p14:cNvContentPartPr/>
                  <p14:nvPr/>
                </p14:nvContentPartPr>
                <p14:xfrm>
                  <a:off x="4597310" y="2244271"/>
                  <a:ext cx="99360" cy="453240"/>
                </p14:xfrm>
              </p:contentPart>
            </mc:Choice>
            <mc:Fallback xmlns="">
              <p:pic>
                <p:nvPicPr>
                  <p:cNvPr id="777" name="Ink 776">
                    <a:extLst>
                      <a:ext uri="{FF2B5EF4-FFF2-40B4-BE49-F238E27FC236}">
                        <a16:creationId xmlns:a16="http://schemas.microsoft.com/office/drawing/2014/main" id="{366487E3-B6FE-529C-DE06-A7209A7C8FC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 name="Ink 777">
                    <a:extLst>
                      <a:ext uri="{FF2B5EF4-FFF2-40B4-BE49-F238E27FC236}">
                        <a16:creationId xmlns:a16="http://schemas.microsoft.com/office/drawing/2014/main" id="{0605EFDD-EDC4-1BB0-7B74-708AC4BD35B1}"/>
                      </a:ext>
                    </a:extLst>
                  </p14:cNvPr>
                  <p14:cNvContentPartPr/>
                  <p14:nvPr/>
                </p14:nvContentPartPr>
                <p14:xfrm>
                  <a:off x="4676510" y="2487991"/>
                  <a:ext cx="163080" cy="194040"/>
                </p14:xfrm>
              </p:contentPart>
            </mc:Choice>
            <mc:Fallback xmlns="">
              <p:pic>
                <p:nvPicPr>
                  <p:cNvPr id="778" name="Ink 777">
                    <a:extLst>
                      <a:ext uri="{FF2B5EF4-FFF2-40B4-BE49-F238E27FC236}">
                        <a16:creationId xmlns:a16="http://schemas.microsoft.com/office/drawing/2014/main" id="{0605EFDD-EDC4-1BB0-7B74-708AC4BD35B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9" name="Ink 778">
                    <a:extLst>
                      <a:ext uri="{FF2B5EF4-FFF2-40B4-BE49-F238E27FC236}">
                        <a16:creationId xmlns:a16="http://schemas.microsoft.com/office/drawing/2014/main" id="{76D5DB26-D788-9EB6-A00C-3A5C6B655C97}"/>
                      </a:ext>
                    </a:extLst>
                  </p14:cNvPr>
                  <p14:cNvContentPartPr/>
                  <p14:nvPr/>
                </p14:nvContentPartPr>
                <p14:xfrm>
                  <a:off x="4519190" y="2325991"/>
                  <a:ext cx="173520" cy="66240"/>
                </p14:xfrm>
              </p:contentPart>
            </mc:Choice>
            <mc:Fallback xmlns="">
              <p:pic>
                <p:nvPicPr>
                  <p:cNvPr id="779" name="Ink 778">
                    <a:extLst>
                      <a:ext uri="{FF2B5EF4-FFF2-40B4-BE49-F238E27FC236}">
                        <a16:creationId xmlns:a16="http://schemas.microsoft.com/office/drawing/2014/main" id="{76D5DB26-D788-9EB6-A00C-3A5C6B655C9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0" name="Ink 779">
                    <a:extLst>
                      <a:ext uri="{FF2B5EF4-FFF2-40B4-BE49-F238E27FC236}">
                        <a16:creationId xmlns:a16="http://schemas.microsoft.com/office/drawing/2014/main" id="{0EC4BC52-8D76-7A52-3A6A-8213253BE2CB}"/>
                      </a:ext>
                    </a:extLst>
                  </p14:cNvPr>
                  <p14:cNvContentPartPr/>
                  <p14:nvPr/>
                </p14:nvContentPartPr>
                <p14:xfrm>
                  <a:off x="4700990" y="2298991"/>
                  <a:ext cx="163440" cy="96480"/>
                </p14:xfrm>
              </p:contentPart>
            </mc:Choice>
            <mc:Fallback xmlns="">
              <p:pic>
                <p:nvPicPr>
                  <p:cNvPr id="780" name="Ink 779">
                    <a:extLst>
                      <a:ext uri="{FF2B5EF4-FFF2-40B4-BE49-F238E27FC236}">
                        <a16:creationId xmlns:a16="http://schemas.microsoft.com/office/drawing/2014/main" id="{0EC4BC52-8D76-7A52-3A6A-8213253BE2C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1" name="Group 780">
              <a:extLst>
                <a:ext uri="{FF2B5EF4-FFF2-40B4-BE49-F238E27FC236}">
                  <a16:creationId xmlns:a16="http://schemas.microsoft.com/office/drawing/2014/main" id="{B94B5743-7A46-EE8A-CE1A-3A064C319964}"/>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782" name="Ink 781">
                    <a:extLst>
                      <a:ext uri="{FF2B5EF4-FFF2-40B4-BE49-F238E27FC236}">
                        <a16:creationId xmlns:a16="http://schemas.microsoft.com/office/drawing/2014/main" id="{AF0172D9-46BB-AE16-4D13-B1033CEB86AA}"/>
                      </a:ext>
                    </a:extLst>
                  </p14:cNvPr>
                  <p14:cNvContentPartPr/>
                  <p14:nvPr/>
                </p14:nvContentPartPr>
                <p14:xfrm>
                  <a:off x="4603070" y="2144911"/>
                  <a:ext cx="133560" cy="88200"/>
                </p14:xfrm>
              </p:contentPart>
            </mc:Choice>
            <mc:Fallback xmlns="">
              <p:pic>
                <p:nvPicPr>
                  <p:cNvPr id="782" name="Ink 781">
                    <a:extLst>
                      <a:ext uri="{FF2B5EF4-FFF2-40B4-BE49-F238E27FC236}">
                        <a16:creationId xmlns:a16="http://schemas.microsoft.com/office/drawing/2014/main" id="{AF0172D9-46BB-AE16-4D13-B1033CEB86A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3" name="Ink 782">
                    <a:extLst>
                      <a:ext uri="{FF2B5EF4-FFF2-40B4-BE49-F238E27FC236}">
                        <a16:creationId xmlns:a16="http://schemas.microsoft.com/office/drawing/2014/main" id="{0950CD5C-0F85-E4FE-229B-7A3C7A08563C}"/>
                      </a:ext>
                    </a:extLst>
                  </p14:cNvPr>
                  <p14:cNvContentPartPr/>
                  <p14:nvPr/>
                </p14:nvContentPartPr>
                <p14:xfrm>
                  <a:off x="4597310" y="2244271"/>
                  <a:ext cx="99360" cy="453240"/>
                </p14:xfrm>
              </p:contentPart>
            </mc:Choice>
            <mc:Fallback xmlns="">
              <p:pic>
                <p:nvPicPr>
                  <p:cNvPr id="783" name="Ink 782">
                    <a:extLst>
                      <a:ext uri="{FF2B5EF4-FFF2-40B4-BE49-F238E27FC236}">
                        <a16:creationId xmlns:a16="http://schemas.microsoft.com/office/drawing/2014/main" id="{0950CD5C-0F85-E4FE-229B-7A3C7A08563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4" name="Ink 783">
                    <a:extLst>
                      <a:ext uri="{FF2B5EF4-FFF2-40B4-BE49-F238E27FC236}">
                        <a16:creationId xmlns:a16="http://schemas.microsoft.com/office/drawing/2014/main" id="{343F884D-9F56-45D5-E5EF-8373367E374E}"/>
                      </a:ext>
                    </a:extLst>
                  </p14:cNvPr>
                  <p14:cNvContentPartPr/>
                  <p14:nvPr/>
                </p14:nvContentPartPr>
                <p14:xfrm>
                  <a:off x="4676510" y="2487991"/>
                  <a:ext cx="163080" cy="194040"/>
                </p14:xfrm>
              </p:contentPart>
            </mc:Choice>
            <mc:Fallback xmlns="">
              <p:pic>
                <p:nvPicPr>
                  <p:cNvPr id="784" name="Ink 783">
                    <a:extLst>
                      <a:ext uri="{FF2B5EF4-FFF2-40B4-BE49-F238E27FC236}">
                        <a16:creationId xmlns:a16="http://schemas.microsoft.com/office/drawing/2014/main" id="{343F884D-9F56-45D5-E5EF-8373367E37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85" name="Ink 784">
                    <a:extLst>
                      <a:ext uri="{FF2B5EF4-FFF2-40B4-BE49-F238E27FC236}">
                        <a16:creationId xmlns:a16="http://schemas.microsoft.com/office/drawing/2014/main" id="{E4DEE7BA-5225-4C40-D694-4B24DF968F43}"/>
                      </a:ext>
                    </a:extLst>
                  </p14:cNvPr>
                  <p14:cNvContentPartPr/>
                  <p14:nvPr/>
                </p14:nvContentPartPr>
                <p14:xfrm>
                  <a:off x="4519190" y="2325991"/>
                  <a:ext cx="173520" cy="66240"/>
                </p14:xfrm>
              </p:contentPart>
            </mc:Choice>
            <mc:Fallback xmlns="">
              <p:pic>
                <p:nvPicPr>
                  <p:cNvPr id="785" name="Ink 784">
                    <a:extLst>
                      <a:ext uri="{FF2B5EF4-FFF2-40B4-BE49-F238E27FC236}">
                        <a16:creationId xmlns:a16="http://schemas.microsoft.com/office/drawing/2014/main" id="{E4DEE7BA-5225-4C40-D694-4B24DF968F4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86" name="Ink 785">
                    <a:extLst>
                      <a:ext uri="{FF2B5EF4-FFF2-40B4-BE49-F238E27FC236}">
                        <a16:creationId xmlns:a16="http://schemas.microsoft.com/office/drawing/2014/main" id="{96AE1EE2-E10D-E2BE-067C-21B390D27F8D}"/>
                      </a:ext>
                    </a:extLst>
                  </p14:cNvPr>
                  <p14:cNvContentPartPr/>
                  <p14:nvPr/>
                </p14:nvContentPartPr>
                <p14:xfrm>
                  <a:off x="4700990" y="2298991"/>
                  <a:ext cx="163440" cy="96480"/>
                </p14:xfrm>
              </p:contentPart>
            </mc:Choice>
            <mc:Fallback xmlns="">
              <p:pic>
                <p:nvPicPr>
                  <p:cNvPr id="786" name="Ink 785">
                    <a:extLst>
                      <a:ext uri="{FF2B5EF4-FFF2-40B4-BE49-F238E27FC236}">
                        <a16:creationId xmlns:a16="http://schemas.microsoft.com/office/drawing/2014/main" id="{96AE1EE2-E10D-E2BE-067C-21B390D27F8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7" name="Group 786">
              <a:extLst>
                <a:ext uri="{FF2B5EF4-FFF2-40B4-BE49-F238E27FC236}">
                  <a16:creationId xmlns:a16="http://schemas.microsoft.com/office/drawing/2014/main" id="{6D0D8BF6-F48B-FA24-9713-D4EF9727F26D}"/>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788" name="Ink 787">
                    <a:extLst>
                      <a:ext uri="{FF2B5EF4-FFF2-40B4-BE49-F238E27FC236}">
                        <a16:creationId xmlns:a16="http://schemas.microsoft.com/office/drawing/2014/main" id="{72A80F93-B48F-B8C8-6EB3-7D69CE9FA64B}"/>
                      </a:ext>
                    </a:extLst>
                  </p14:cNvPr>
                  <p14:cNvContentPartPr/>
                  <p14:nvPr/>
                </p14:nvContentPartPr>
                <p14:xfrm>
                  <a:off x="4603070" y="2144911"/>
                  <a:ext cx="133560" cy="88200"/>
                </p14:xfrm>
              </p:contentPart>
            </mc:Choice>
            <mc:Fallback xmlns="">
              <p:pic>
                <p:nvPicPr>
                  <p:cNvPr id="788" name="Ink 787">
                    <a:extLst>
                      <a:ext uri="{FF2B5EF4-FFF2-40B4-BE49-F238E27FC236}">
                        <a16:creationId xmlns:a16="http://schemas.microsoft.com/office/drawing/2014/main" id="{72A80F93-B48F-B8C8-6EB3-7D69CE9FA64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9" name="Ink 788">
                    <a:extLst>
                      <a:ext uri="{FF2B5EF4-FFF2-40B4-BE49-F238E27FC236}">
                        <a16:creationId xmlns:a16="http://schemas.microsoft.com/office/drawing/2014/main" id="{67F137DB-B412-6F42-C388-7C7B99387DD7}"/>
                      </a:ext>
                    </a:extLst>
                  </p14:cNvPr>
                  <p14:cNvContentPartPr/>
                  <p14:nvPr/>
                </p14:nvContentPartPr>
                <p14:xfrm>
                  <a:off x="4597310" y="2244271"/>
                  <a:ext cx="99360" cy="453240"/>
                </p14:xfrm>
              </p:contentPart>
            </mc:Choice>
            <mc:Fallback xmlns="">
              <p:pic>
                <p:nvPicPr>
                  <p:cNvPr id="789" name="Ink 788">
                    <a:extLst>
                      <a:ext uri="{FF2B5EF4-FFF2-40B4-BE49-F238E27FC236}">
                        <a16:creationId xmlns:a16="http://schemas.microsoft.com/office/drawing/2014/main" id="{67F137DB-B412-6F42-C388-7C7B99387DD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0" name="Ink 789">
                    <a:extLst>
                      <a:ext uri="{FF2B5EF4-FFF2-40B4-BE49-F238E27FC236}">
                        <a16:creationId xmlns:a16="http://schemas.microsoft.com/office/drawing/2014/main" id="{0A91BD89-8397-ACEF-E1C4-83BC87BC7123}"/>
                      </a:ext>
                    </a:extLst>
                  </p14:cNvPr>
                  <p14:cNvContentPartPr/>
                  <p14:nvPr/>
                </p14:nvContentPartPr>
                <p14:xfrm>
                  <a:off x="4676510" y="2487991"/>
                  <a:ext cx="163080" cy="194040"/>
                </p14:xfrm>
              </p:contentPart>
            </mc:Choice>
            <mc:Fallback xmlns="">
              <p:pic>
                <p:nvPicPr>
                  <p:cNvPr id="790" name="Ink 789">
                    <a:extLst>
                      <a:ext uri="{FF2B5EF4-FFF2-40B4-BE49-F238E27FC236}">
                        <a16:creationId xmlns:a16="http://schemas.microsoft.com/office/drawing/2014/main" id="{0A91BD89-8397-ACEF-E1C4-83BC87BC712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1" name="Ink 790">
                    <a:extLst>
                      <a:ext uri="{FF2B5EF4-FFF2-40B4-BE49-F238E27FC236}">
                        <a16:creationId xmlns:a16="http://schemas.microsoft.com/office/drawing/2014/main" id="{D19B892B-F417-D8E7-8CB1-D49C9859F962}"/>
                      </a:ext>
                    </a:extLst>
                  </p14:cNvPr>
                  <p14:cNvContentPartPr/>
                  <p14:nvPr/>
                </p14:nvContentPartPr>
                <p14:xfrm>
                  <a:off x="4519190" y="2325991"/>
                  <a:ext cx="173520" cy="66240"/>
                </p14:xfrm>
              </p:contentPart>
            </mc:Choice>
            <mc:Fallback xmlns="">
              <p:pic>
                <p:nvPicPr>
                  <p:cNvPr id="791" name="Ink 790">
                    <a:extLst>
                      <a:ext uri="{FF2B5EF4-FFF2-40B4-BE49-F238E27FC236}">
                        <a16:creationId xmlns:a16="http://schemas.microsoft.com/office/drawing/2014/main" id="{D19B892B-F417-D8E7-8CB1-D49C9859F96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92" name="Ink 791">
                    <a:extLst>
                      <a:ext uri="{FF2B5EF4-FFF2-40B4-BE49-F238E27FC236}">
                        <a16:creationId xmlns:a16="http://schemas.microsoft.com/office/drawing/2014/main" id="{F8900ACF-EA0B-1CAC-0790-88EEFC9B770E}"/>
                      </a:ext>
                    </a:extLst>
                  </p14:cNvPr>
                  <p14:cNvContentPartPr/>
                  <p14:nvPr/>
                </p14:nvContentPartPr>
                <p14:xfrm>
                  <a:off x="4700990" y="2298991"/>
                  <a:ext cx="163440" cy="96480"/>
                </p14:xfrm>
              </p:contentPart>
            </mc:Choice>
            <mc:Fallback xmlns="">
              <p:pic>
                <p:nvPicPr>
                  <p:cNvPr id="792" name="Ink 791">
                    <a:extLst>
                      <a:ext uri="{FF2B5EF4-FFF2-40B4-BE49-F238E27FC236}">
                        <a16:creationId xmlns:a16="http://schemas.microsoft.com/office/drawing/2014/main" id="{F8900ACF-EA0B-1CAC-0790-88EEFC9B770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93" name="Group 792">
              <a:extLst>
                <a:ext uri="{FF2B5EF4-FFF2-40B4-BE49-F238E27FC236}">
                  <a16:creationId xmlns:a16="http://schemas.microsoft.com/office/drawing/2014/main" id="{7A4FF1D9-E044-F222-EB6E-B085B1D2B286}"/>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794" name="Ink 793">
                    <a:extLst>
                      <a:ext uri="{FF2B5EF4-FFF2-40B4-BE49-F238E27FC236}">
                        <a16:creationId xmlns:a16="http://schemas.microsoft.com/office/drawing/2014/main" id="{7BB8756D-C653-4053-9B25-69126DF8FB9B}"/>
                      </a:ext>
                    </a:extLst>
                  </p14:cNvPr>
                  <p14:cNvContentPartPr/>
                  <p14:nvPr/>
                </p14:nvContentPartPr>
                <p14:xfrm>
                  <a:off x="4603070" y="2144911"/>
                  <a:ext cx="133560" cy="88200"/>
                </p14:xfrm>
              </p:contentPart>
            </mc:Choice>
            <mc:Fallback xmlns="">
              <p:pic>
                <p:nvPicPr>
                  <p:cNvPr id="794" name="Ink 793">
                    <a:extLst>
                      <a:ext uri="{FF2B5EF4-FFF2-40B4-BE49-F238E27FC236}">
                        <a16:creationId xmlns:a16="http://schemas.microsoft.com/office/drawing/2014/main" id="{7BB8756D-C653-4053-9B25-69126DF8FB9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5" name="Ink 794">
                    <a:extLst>
                      <a:ext uri="{FF2B5EF4-FFF2-40B4-BE49-F238E27FC236}">
                        <a16:creationId xmlns:a16="http://schemas.microsoft.com/office/drawing/2014/main" id="{755F0F40-5522-029A-31E0-6EBBB42136F9}"/>
                      </a:ext>
                    </a:extLst>
                  </p14:cNvPr>
                  <p14:cNvContentPartPr/>
                  <p14:nvPr/>
                </p14:nvContentPartPr>
                <p14:xfrm>
                  <a:off x="4597310" y="2244271"/>
                  <a:ext cx="99360" cy="453240"/>
                </p14:xfrm>
              </p:contentPart>
            </mc:Choice>
            <mc:Fallback xmlns="">
              <p:pic>
                <p:nvPicPr>
                  <p:cNvPr id="795" name="Ink 794">
                    <a:extLst>
                      <a:ext uri="{FF2B5EF4-FFF2-40B4-BE49-F238E27FC236}">
                        <a16:creationId xmlns:a16="http://schemas.microsoft.com/office/drawing/2014/main" id="{755F0F40-5522-029A-31E0-6EBBB42136F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6" name="Ink 795">
                    <a:extLst>
                      <a:ext uri="{FF2B5EF4-FFF2-40B4-BE49-F238E27FC236}">
                        <a16:creationId xmlns:a16="http://schemas.microsoft.com/office/drawing/2014/main" id="{4E6ED939-E8BA-6FCF-522A-14805B331313}"/>
                      </a:ext>
                    </a:extLst>
                  </p14:cNvPr>
                  <p14:cNvContentPartPr/>
                  <p14:nvPr/>
                </p14:nvContentPartPr>
                <p14:xfrm>
                  <a:off x="4676510" y="2487991"/>
                  <a:ext cx="163080" cy="194040"/>
                </p14:xfrm>
              </p:contentPart>
            </mc:Choice>
            <mc:Fallback xmlns="">
              <p:pic>
                <p:nvPicPr>
                  <p:cNvPr id="796" name="Ink 795">
                    <a:extLst>
                      <a:ext uri="{FF2B5EF4-FFF2-40B4-BE49-F238E27FC236}">
                        <a16:creationId xmlns:a16="http://schemas.microsoft.com/office/drawing/2014/main" id="{4E6ED939-E8BA-6FCF-522A-14805B33131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7" name="Ink 796">
                    <a:extLst>
                      <a:ext uri="{FF2B5EF4-FFF2-40B4-BE49-F238E27FC236}">
                        <a16:creationId xmlns:a16="http://schemas.microsoft.com/office/drawing/2014/main" id="{BC57F233-3633-752D-AD71-A89B01825199}"/>
                      </a:ext>
                    </a:extLst>
                  </p14:cNvPr>
                  <p14:cNvContentPartPr/>
                  <p14:nvPr/>
                </p14:nvContentPartPr>
                <p14:xfrm>
                  <a:off x="4519190" y="2325991"/>
                  <a:ext cx="173520" cy="66240"/>
                </p14:xfrm>
              </p:contentPart>
            </mc:Choice>
            <mc:Fallback xmlns="">
              <p:pic>
                <p:nvPicPr>
                  <p:cNvPr id="797" name="Ink 796">
                    <a:extLst>
                      <a:ext uri="{FF2B5EF4-FFF2-40B4-BE49-F238E27FC236}">
                        <a16:creationId xmlns:a16="http://schemas.microsoft.com/office/drawing/2014/main" id="{BC57F233-3633-752D-AD71-A89B0182519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8" name="Ink 797">
                    <a:extLst>
                      <a:ext uri="{FF2B5EF4-FFF2-40B4-BE49-F238E27FC236}">
                        <a16:creationId xmlns:a16="http://schemas.microsoft.com/office/drawing/2014/main" id="{AF1CC1FB-9342-AF97-D1DF-47B9FD5C67A9}"/>
                      </a:ext>
                    </a:extLst>
                  </p14:cNvPr>
                  <p14:cNvContentPartPr/>
                  <p14:nvPr/>
                </p14:nvContentPartPr>
                <p14:xfrm>
                  <a:off x="4700990" y="2298991"/>
                  <a:ext cx="163440" cy="96480"/>
                </p14:xfrm>
              </p:contentPart>
            </mc:Choice>
            <mc:Fallback xmlns="">
              <p:pic>
                <p:nvPicPr>
                  <p:cNvPr id="798" name="Ink 797">
                    <a:extLst>
                      <a:ext uri="{FF2B5EF4-FFF2-40B4-BE49-F238E27FC236}">
                        <a16:creationId xmlns:a16="http://schemas.microsoft.com/office/drawing/2014/main" id="{AF1CC1FB-9342-AF97-D1DF-47B9FD5C67A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59" name="Group 858">
              <a:extLst>
                <a:ext uri="{FF2B5EF4-FFF2-40B4-BE49-F238E27FC236}">
                  <a16:creationId xmlns:a16="http://schemas.microsoft.com/office/drawing/2014/main" id="{088F5CA7-1E2C-8C0D-0887-E88DEF7146D3}"/>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860" name="Ink 859">
                    <a:extLst>
                      <a:ext uri="{FF2B5EF4-FFF2-40B4-BE49-F238E27FC236}">
                        <a16:creationId xmlns:a16="http://schemas.microsoft.com/office/drawing/2014/main" id="{D3F4D0F6-E06C-CDCF-F40A-B0579265783E}"/>
                      </a:ext>
                    </a:extLst>
                  </p14:cNvPr>
                  <p14:cNvContentPartPr/>
                  <p14:nvPr/>
                </p14:nvContentPartPr>
                <p14:xfrm>
                  <a:off x="4603070" y="2144911"/>
                  <a:ext cx="133560" cy="88200"/>
                </p14:xfrm>
              </p:contentPart>
            </mc:Choice>
            <mc:Fallback xmlns="">
              <p:pic>
                <p:nvPicPr>
                  <p:cNvPr id="860" name="Ink 859">
                    <a:extLst>
                      <a:ext uri="{FF2B5EF4-FFF2-40B4-BE49-F238E27FC236}">
                        <a16:creationId xmlns:a16="http://schemas.microsoft.com/office/drawing/2014/main" id="{D3F4D0F6-E06C-CDCF-F40A-B0579265783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61" name="Ink 860">
                    <a:extLst>
                      <a:ext uri="{FF2B5EF4-FFF2-40B4-BE49-F238E27FC236}">
                        <a16:creationId xmlns:a16="http://schemas.microsoft.com/office/drawing/2014/main" id="{C78FF5A6-819B-4BAD-E138-E603F59E5E47}"/>
                      </a:ext>
                    </a:extLst>
                  </p14:cNvPr>
                  <p14:cNvContentPartPr/>
                  <p14:nvPr/>
                </p14:nvContentPartPr>
                <p14:xfrm>
                  <a:off x="4597310" y="2244271"/>
                  <a:ext cx="99360" cy="453240"/>
                </p14:xfrm>
              </p:contentPart>
            </mc:Choice>
            <mc:Fallback xmlns="">
              <p:pic>
                <p:nvPicPr>
                  <p:cNvPr id="861" name="Ink 860">
                    <a:extLst>
                      <a:ext uri="{FF2B5EF4-FFF2-40B4-BE49-F238E27FC236}">
                        <a16:creationId xmlns:a16="http://schemas.microsoft.com/office/drawing/2014/main" id="{C78FF5A6-819B-4BAD-E138-E603F59E5E4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62" name="Ink 861">
                    <a:extLst>
                      <a:ext uri="{FF2B5EF4-FFF2-40B4-BE49-F238E27FC236}">
                        <a16:creationId xmlns:a16="http://schemas.microsoft.com/office/drawing/2014/main" id="{6FF5A414-B423-87A2-9D25-3DB28796FA2C}"/>
                      </a:ext>
                    </a:extLst>
                  </p14:cNvPr>
                  <p14:cNvContentPartPr/>
                  <p14:nvPr/>
                </p14:nvContentPartPr>
                <p14:xfrm>
                  <a:off x="4676510" y="2487991"/>
                  <a:ext cx="163080" cy="194040"/>
                </p14:xfrm>
              </p:contentPart>
            </mc:Choice>
            <mc:Fallback xmlns="">
              <p:pic>
                <p:nvPicPr>
                  <p:cNvPr id="862" name="Ink 861">
                    <a:extLst>
                      <a:ext uri="{FF2B5EF4-FFF2-40B4-BE49-F238E27FC236}">
                        <a16:creationId xmlns:a16="http://schemas.microsoft.com/office/drawing/2014/main" id="{6FF5A414-B423-87A2-9D25-3DB28796FA2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3" name="Ink 862">
                    <a:extLst>
                      <a:ext uri="{FF2B5EF4-FFF2-40B4-BE49-F238E27FC236}">
                        <a16:creationId xmlns:a16="http://schemas.microsoft.com/office/drawing/2014/main" id="{61624427-4386-CD3C-2419-DD57A9B83630}"/>
                      </a:ext>
                    </a:extLst>
                  </p14:cNvPr>
                  <p14:cNvContentPartPr/>
                  <p14:nvPr/>
                </p14:nvContentPartPr>
                <p14:xfrm>
                  <a:off x="4519190" y="2325991"/>
                  <a:ext cx="173520" cy="66240"/>
                </p14:xfrm>
              </p:contentPart>
            </mc:Choice>
            <mc:Fallback xmlns="">
              <p:pic>
                <p:nvPicPr>
                  <p:cNvPr id="863" name="Ink 862">
                    <a:extLst>
                      <a:ext uri="{FF2B5EF4-FFF2-40B4-BE49-F238E27FC236}">
                        <a16:creationId xmlns:a16="http://schemas.microsoft.com/office/drawing/2014/main" id="{61624427-4386-CD3C-2419-DD57A9B8363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64" name="Ink 863">
                    <a:extLst>
                      <a:ext uri="{FF2B5EF4-FFF2-40B4-BE49-F238E27FC236}">
                        <a16:creationId xmlns:a16="http://schemas.microsoft.com/office/drawing/2014/main" id="{8694D249-E8E6-0252-3AD9-5862F6C534D7}"/>
                      </a:ext>
                    </a:extLst>
                  </p14:cNvPr>
                  <p14:cNvContentPartPr/>
                  <p14:nvPr/>
                </p14:nvContentPartPr>
                <p14:xfrm>
                  <a:off x="4700990" y="2298991"/>
                  <a:ext cx="163440" cy="96480"/>
                </p14:xfrm>
              </p:contentPart>
            </mc:Choice>
            <mc:Fallback xmlns="">
              <p:pic>
                <p:nvPicPr>
                  <p:cNvPr id="864" name="Ink 863">
                    <a:extLst>
                      <a:ext uri="{FF2B5EF4-FFF2-40B4-BE49-F238E27FC236}">
                        <a16:creationId xmlns:a16="http://schemas.microsoft.com/office/drawing/2014/main" id="{8694D249-E8E6-0252-3AD9-5862F6C534D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65" name="Group 864">
              <a:extLst>
                <a:ext uri="{FF2B5EF4-FFF2-40B4-BE49-F238E27FC236}">
                  <a16:creationId xmlns:a16="http://schemas.microsoft.com/office/drawing/2014/main" id="{2E44F58C-90EB-27E3-5EB2-EA8BF1A7B0B2}"/>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866" name="Ink 865">
                    <a:extLst>
                      <a:ext uri="{FF2B5EF4-FFF2-40B4-BE49-F238E27FC236}">
                        <a16:creationId xmlns:a16="http://schemas.microsoft.com/office/drawing/2014/main" id="{B891B5ED-95B1-8E0C-74E4-69971FD25B55}"/>
                      </a:ext>
                    </a:extLst>
                  </p14:cNvPr>
                  <p14:cNvContentPartPr/>
                  <p14:nvPr/>
                </p14:nvContentPartPr>
                <p14:xfrm>
                  <a:off x="4603070" y="2144911"/>
                  <a:ext cx="133560" cy="88200"/>
                </p14:xfrm>
              </p:contentPart>
            </mc:Choice>
            <mc:Fallback xmlns="">
              <p:pic>
                <p:nvPicPr>
                  <p:cNvPr id="866" name="Ink 865">
                    <a:extLst>
                      <a:ext uri="{FF2B5EF4-FFF2-40B4-BE49-F238E27FC236}">
                        <a16:creationId xmlns:a16="http://schemas.microsoft.com/office/drawing/2014/main" id="{B891B5ED-95B1-8E0C-74E4-69971FD25B5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67" name="Ink 866">
                    <a:extLst>
                      <a:ext uri="{FF2B5EF4-FFF2-40B4-BE49-F238E27FC236}">
                        <a16:creationId xmlns:a16="http://schemas.microsoft.com/office/drawing/2014/main" id="{18547E1B-27F7-9436-4D50-42308F5FEA66}"/>
                      </a:ext>
                    </a:extLst>
                  </p14:cNvPr>
                  <p14:cNvContentPartPr/>
                  <p14:nvPr/>
                </p14:nvContentPartPr>
                <p14:xfrm>
                  <a:off x="4597310" y="2244271"/>
                  <a:ext cx="99360" cy="453240"/>
                </p14:xfrm>
              </p:contentPart>
            </mc:Choice>
            <mc:Fallback xmlns="">
              <p:pic>
                <p:nvPicPr>
                  <p:cNvPr id="867" name="Ink 866">
                    <a:extLst>
                      <a:ext uri="{FF2B5EF4-FFF2-40B4-BE49-F238E27FC236}">
                        <a16:creationId xmlns:a16="http://schemas.microsoft.com/office/drawing/2014/main" id="{18547E1B-27F7-9436-4D50-42308F5FEA6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8" name="Ink 867">
                    <a:extLst>
                      <a:ext uri="{FF2B5EF4-FFF2-40B4-BE49-F238E27FC236}">
                        <a16:creationId xmlns:a16="http://schemas.microsoft.com/office/drawing/2014/main" id="{E93ED39C-48F6-5A21-BD97-C1E647D48B0D}"/>
                      </a:ext>
                    </a:extLst>
                  </p14:cNvPr>
                  <p14:cNvContentPartPr/>
                  <p14:nvPr/>
                </p14:nvContentPartPr>
                <p14:xfrm>
                  <a:off x="4676510" y="2487991"/>
                  <a:ext cx="163080" cy="194040"/>
                </p14:xfrm>
              </p:contentPart>
            </mc:Choice>
            <mc:Fallback xmlns="">
              <p:pic>
                <p:nvPicPr>
                  <p:cNvPr id="868" name="Ink 867">
                    <a:extLst>
                      <a:ext uri="{FF2B5EF4-FFF2-40B4-BE49-F238E27FC236}">
                        <a16:creationId xmlns:a16="http://schemas.microsoft.com/office/drawing/2014/main" id="{E93ED39C-48F6-5A21-BD97-C1E647D48B0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9" name="Ink 868">
                    <a:extLst>
                      <a:ext uri="{FF2B5EF4-FFF2-40B4-BE49-F238E27FC236}">
                        <a16:creationId xmlns:a16="http://schemas.microsoft.com/office/drawing/2014/main" id="{C9FDF406-023F-0525-47CD-1641D7277823}"/>
                      </a:ext>
                    </a:extLst>
                  </p14:cNvPr>
                  <p14:cNvContentPartPr/>
                  <p14:nvPr/>
                </p14:nvContentPartPr>
                <p14:xfrm>
                  <a:off x="4519190" y="2325991"/>
                  <a:ext cx="173520" cy="66240"/>
                </p14:xfrm>
              </p:contentPart>
            </mc:Choice>
            <mc:Fallback xmlns="">
              <p:pic>
                <p:nvPicPr>
                  <p:cNvPr id="869" name="Ink 868">
                    <a:extLst>
                      <a:ext uri="{FF2B5EF4-FFF2-40B4-BE49-F238E27FC236}">
                        <a16:creationId xmlns:a16="http://schemas.microsoft.com/office/drawing/2014/main" id="{C9FDF406-023F-0525-47CD-1641D727782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0" name="Ink 869">
                    <a:extLst>
                      <a:ext uri="{FF2B5EF4-FFF2-40B4-BE49-F238E27FC236}">
                        <a16:creationId xmlns:a16="http://schemas.microsoft.com/office/drawing/2014/main" id="{D9DB7AEC-83E8-B0E4-FCA2-67FA7EE57764}"/>
                      </a:ext>
                    </a:extLst>
                  </p14:cNvPr>
                  <p14:cNvContentPartPr/>
                  <p14:nvPr/>
                </p14:nvContentPartPr>
                <p14:xfrm>
                  <a:off x="4700990" y="2298991"/>
                  <a:ext cx="163440" cy="96480"/>
                </p14:xfrm>
              </p:contentPart>
            </mc:Choice>
            <mc:Fallback xmlns="">
              <p:pic>
                <p:nvPicPr>
                  <p:cNvPr id="870" name="Ink 869">
                    <a:extLst>
                      <a:ext uri="{FF2B5EF4-FFF2-40B4-BE49-F238E27FC236}">
                        <a16:creationId xmlns:a16="http://schemas.microsoft.com/office/drawing/2014/main" id="{D9DB7AEC-83E8-B0E4-FCA2-67FA7EE577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1" name="Group 870">
              <a:extLst>
                <a:ext uri="{FF2B5EF4-FFF2-40B4-BE49-F238E27FC236}">
                  <a16:creationId xmlns:a16="http://schemas.microsoft.com/office/drawing/2014/main" id="{3E11DB35-F304-82F5-5087-EB0DBD89DDAA}"/>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872" name="Ink 871">
                    <a:extLst>
                      <a:ext uri="{FF2B5EF4-FFF2-40B4-BE49-F238E27FC236}">
                        <a16:creationId xmlns:a16="http://schemas.microsoft.com/office/drawing/2014/main" id="{02F6EACA-A400-C182-B792-E3EA8E85B32F}"/>
                      </a:ext>
                    </a:extLst>
                  </p14:cNvPr>
                  <p14:cNvContentPartPr/>
                  <p14:nvPr/>
                </p14:nvContentPartPr>
                <p14:xfrm>
                  <a:off x="4603070" y="2144911"/>
                  <a:ext cx="133560" cy="88200"/>
                </p14:xfrm>
              </p:contentPart>
            </mc:Choice>
            <mc:Fallback xmlns="">
              <p:pic>
                <p:nvPicPr>
                  <p:cNvPr id="872" name="Ink 871">
                    <a:extLst>
                      <a:ext uri="{FF2B5EF4-FFF2-40B4-BE49-F238E27FC236}">
                        <a16:creationId xmlns:a16="http://schemas.microsoft.com/office/drawing/2014/main" id="{02F6EACA-A400-C182-B792-E3EA8E85B32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3" name="Ink 872">
                    <a:extLst>
                      <a:ext uri="{FF2B5EF4-FFF2-40B4-BE49-F238E27FC236}">
                        <a16:creationId xmlns:a16="http://schemas.microsoft.com/office/drawing/2014/main" id="{239C5BE4-04A6-A3EC-7E7E-B2D44D25ACA0}"/>
                      </a:ext>
                    </a:extLst>
                  </p14:cNvPr>
                  <p14:cNvContentPartPr/>
                  <p14:nvPr/>
                </p14:nvContentPartPr>
                <p14:xfrm>
                  <a:off x="4597310" y="2244271"/>
                  <a:ext cx="99360" cy="453240"/>
                </p14:xfrm>
              </p:contentPart>
            </mc:Choice>
            <mc:Fallback xmlns="">
              <p:pic>
                <p:nvPicPr>
                  <p:cNvPr id="873" name="Ink 872">
                    <a:extLst>
                      <a:ext uri="{FF2B5EF4-FFF2-40B4-BE49-F238E27FC236}">
                        <a16:creationId xmlns:a16="http://schemas.microsoft.com/office/drawing/2014/main" id="{239C5BE4-04A6-A3EC-7E7E-B2D44D25ACA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4" name="Ink 873">
                    <a:extLst>
                      <a:ext uri="{FF2B5EF4-FFF2-40B4-BE49-F238E27FC236}">
                        <a16:creationId xmlns:a16="http://schemas.microsoft.com/office/drawing/2014/main" id="{A17D8954-A88F-45D7-FF76-57500401A427}"/>
                      </a:ext>
                    </a:extLst>
                  </p14:cNvPr>
                  <p14:cNvContentPartPr/>
                  <p14:nvPr/>
                </p14:nvContentPartPr>
                <p14:xfrm>
                  <a:off x="4676510" y="2487991"/>
                  <a:ext cx="163080" cy="194040"/>
                </p14:xfrm>
              </p:contentPart>
            </mc:Choice>
            <mc:Fallback xmlns="">
              <p:pic>
                <p:nvPicPr>
                  <p:cNvPr id="874" name="Ink 873">
                    <a:extLst>
                      <a:ext uri="{FF2B5EF4-FFF2-40B4-BE49-F238E27FC236}">
                        <a16:creationId xmlns:a16="http://schemas.microsoft.com/office/drawing/2014/main" id="{A17D8954-A88F-45D7-FF76-57500401A42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75" name="Ink 874">
                    <a:extLst>
                      <a:ext uri="{FF2B5EF4-FFF2-40B4-BE49-F238E27FC236}">
                        <a16:creationId xmlns:a16="http://schemas.microsoft.com/office/drawing/2014/main" id="{B0ED72DC-7799-7AD6-AB48-B7B0F0C4D455}"/>
                      </a:ext>
                    </a:extLst>
                  </p14:cNvPr>
                  <p14:cNvContentPartPr/>
                  <p14:nvPr/>
                </p14:nvContentPartPr>
                <p14:xfrm>
                  <a:off x="4519190" y="2325991"/>
                  <a:ext cx="173520" cy="66240"/>
                </p14:xfrm>
              </p:contentPart>
            </mc:Choice>
            <mc:Fallback xmlns="">
              <p:pic>
                <p:nvPicPr>
                  <p:cNvPr id="875" name="Ink 874">
                    <a:extLst>
                      <a:ext uri="{FF2B5EF4-FFF2-40B4-BE49-F238E27FC236}">
                        <a16:creationId xmlns:a16="http://schemas.microsoft.com/office/drawing/2014/main" id="{B0ED72DC-7799-7AD6-AB48-B7B0F0C4D45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6" name="Ink 875">
                    <a:extLst>
                      <a:ext uri="{FF2B5EF4-FFF2-40B4-BE49-F238E27FC236}">
                        <a16:creationId xmlns:a16="http://schemas.microsoft.com/office/drawing/2014/main" id="{906CFD04-B055-D52B-1525-EE1244C6B53E}"/>
                      </a:ext>
                    </a:extLst>
                  </p14:cNvPr>
                  <p14:cNvContentPartPr/>
                  <p14:nvPr/>
                </p14:nvContentPartPr>
                <p14:xfrm>
                  <a:off x="4700990" y="2298991"/>
                  <a:ext cx="163440" cy="96480"/>
                </p14:xfrm>
              </p:contentPart>
            </mc:Choice>
            <mc:Fallback xmlns="">
              <p:pic>
                <p:nvPicPr>
                  <p:cNvPr id="876" name="Ink 875">
                    <a:extLst>
                      <a:ext uri="{FF2B5EF4-FFF2-40B4-BE49-F238E27FC236}">
                        <a16:creationId xmlns:a16="http://schemas.microsoft.com/office/drawing/2014/main" id="{906CFD04-B055-D52B-1525-EE1244C6B53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7" name="Group 876">
              <a:extLst>
                <a:ext uri="{FF2B5EF4-FFF2-40B4-BE49-F238E27FC236}">
                  <a16:creationId xmlns:a16="http://schemas.microsoft.com/office/drawing/2014/main" id="{6501D3BF-38A3-ACBE-8AE4-CF77E213A4FC}"/>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878" name="Ink 877">
                    <a:extLst>
                      <a:ext uri="{FF2B5EF4-FFF2-40B4-BE49-F238E27FC236}">
                        <a16:creationId xmlns:a16="http://schemas.microsoft.com/office/drawing/2014/main" id="{14139C1B-BEC4-86DE-F18F-F7F67D797FE0}"/>
                      </a:ext>
                    </a:extLst>
                  </p14:cNvPr>
                  <p14:cNvContentPartPr/>
                  <p14:nvPr/>
                </p14:nvContentPartPr>
                <p14:xfrm>
                  <a:off x="4603070" y="2144911"/>
                  <a:ext cx="133560" cy="88200"/>
                </p14:xfrm>
              </p:contentPart>
            </mc:Choice>
            <mc:Fallback xmlns="">
              <p:pic>
                <p:nvPicPr>
                  <p:cNvPr id="878" name="Ink 877">
                    <a:extLst>
                      <a:ext uri="{FF2B5EF4-FFF2-40B4-BE49-F238E27FC236}">
                        <a16:creationId xmlns:a16="http://schemas.microsoft.com/office/drawing/2014/main" id="{14139C1B-BEC4-86DE-F18F-F7F67D797FE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9" name="Ink 878">
                    <a:extLst>
                      <a:ext uri="{FF2B5EF4-FFF2-40B4-BE49-F238E27FC236}">
                        <a16:creationId xmlns:a16="http://schemas.microsoft.com/office/drawing/2014/main" id="{43C0D0EB-D655-6E3B-3E85-3019E6BF38F9}"/>
                      </a:ext>
                    </a:extLst>
                  </p14:cNvPr>
                  <p14:cNvContentPartPr/>
                  <p14:nvPr/>
                </p14:nvContentPartPr>
                <p14:xfrm>
                  <a:off x="4597310" y="2244271"/>
                  <a:ext cx="99360" cy="453240"/>
                </p14:xfrm>
              </p:contentPart>
            </mc:Choice>
            <mc:Fallback xmlns="">
              <p:pic>
                <p:nvPicPr>
                  <p:cNvPr id="879" name="Ink 878">
                    <a:extLst>
                      <a:ext uri="{FF2B5EF4-FFF2-40B4-BE49-F238E27FC236}">
                        <a16:creationId xmlns:a16="http://schemas.microsoft.com/office/drawing/2014/main" id="{43C0D0EB-D655-6E3B-3E85-3019E6BF38F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80" name="Ink 879">
                    <a:extLst>
                      <a:ext uri="{FF2B5EF4-FFF2-40B4-BE49-F238E27FC236}">
                        <a16:creationId xmlns:a16="http://schemas.microsoft.com/office/drawing/2014/main" id="{446616C2-2A14-5B70-FB44-AEAC47308D22}"/>
                      </a:ext>
                    </a:extLst>
                  </p14:cNvPr>
                  <p14:cNvContentPartPr/>
                  <p14:nvPr/>
                </p14:nvContentPartPr>
                <p14:xfrm>
                  <a:off x="4676510" y="2487991"/>
                  <a:ext cx="163080" cy="194040"/>
                </p14:xfrm>
              </p:contentPart>
            </mc:Choice>
            <mc:Fallback xmlns="">
              <p:pic>
                <p:nvPicPr>
                  <p:cNvPr id="880" name="Ink 879">
                    <a:extLst>
                      <a:ext uri="{FF2B5EF4-FFF2-40B4-BE49-F238E27FC236}">
                        <a16:creationId xmlns:a16="http://schemas.microsoft.com/office/drawing/2014/main" id="{446616C2-2A14-5B70-FB44-AEAC47308D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81" name="Ink 880">
                    <a:extLst>
                      <a:ext uri="{FF2B5EF4-FFF2-40B4-BE49-F238E27FC236}">
                        <a16:creationId xmlns:a16="http://schemas.microsoft.com/office/drawing/2014/main" id="{65B4D356-EF62-69A7-1DD8-1D6E36664B44}"/>
                      </a:ext>
                    </a:extLst>
                  </p14:cNvPr>
                  <p14:cNvContentPartPr/>
                  <p14:nvPr/>
                </p14:nvContentPartPr>
                <p14:xfrm>
                  <a:off x="4519190" y="2325991"/>
                  <a:ext cx="173520" cy="66240"/>
                </p14:xfrm>
              </p:contentPart>
            </mc:Choice>
            <mc:Fallback xmlns="">
              <p:pic>
                <p:nvPicPr>
                  <p:cNvPr id="881" name="Ink 880">
                    <a:extLst>
                      <a:ext uri="{FF2B5EF4-FFF2-40B4-BE49-F238E27FC236}">
                        <a16:creationId xmlns:a16="http://schemas.microsoft.com/office/drawing/2014/main" id="{65B4D356-EF62-69A7-1DD8-1D6E36664B4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82" name="Ink 881">
                    <a:extLst>
                      <a:ext uri="{FF2B5EF4-FFF2-40B4-BE49-F238E27FC236}">
                        <a16:creationId xmlns:a16="http://schemas.microsoft.com/office/drawing/2014/main" id="{6A18E453-52E9-3D0D-9CE6-FB40059E6BDB}"/>
                      </a:ext>
                    </a:extLst>
                  </p14:cNvPr>
                  <p14:cNvContentPartPr/>
                  <p14:nvPr/>
                </p14:nvContentPartPr>
                <p14:xfrm>
                  <a:off x="4700990" y="2298991"/>
                  <a:ext cx="163440" cy="96480"/>
                </p14:xfrm>
              </p:contentPart>
            </mc:Choice>
            <mc:Fallback xmlns="">
              <p:pic>
                <p:nvPicPr>
                  <p:cNvPr id="882" name="Ink 881">
                    <a:extLst>
                      <a:ext uri="{FF2B5EF4-FFF2-40B4-BE49-F238E27FC236}">
                        <a16:creationId xmlns:a16="http://schemas.microsoft.com/office/drawing/2014/main" id="{6A18E453-52E9-3D0D-9CE6-FB40059E6B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3" name="Group 882">
              <a:extLst>
                <a:ext uri="{FF2B5EF4-FFF2-40B4-BE49-F238E27FC236}">
                  <a16:creationId xmlns:a16="http://schemas.microsoft.com/office/drawing/2014/main" id="{DE397CBB-D8DC-DFD5-F745-56942D549057}"/>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884" name="Ink 883">
                    <a:extLst>
                      <a:ext uri="{FF2B5EF4-FFF2-40B4-BE49-F238E27FC236}">
                        <a16:creationId xmlns:a16="http://schemas.microsoft.com/office/drawing/2014/main" id="{C77479AF-EAB5-089F-E785-90B9A2C886C4}"/>
                      </a:ext>
                    </a:extLst>
                  </p14:cNvPr>
                  <p14:cNvContentPartPr/>
                  <p14:nvPr/>
                </p14:nvContentPartPr>
                <p14:xfrm>
                  <a:off x="4603070" y="2144911"/>
                  <a:ext cx="133560" cy="88200"/>
                </p14:xfrm>
              </p:contentPart>
            </mc:Choice>
            <mc:Fallback xmlns="">
              <p:pic>
                <p:nvPicPr>
                  <p:cNvPr id="884" name="Ink 883">
                    <a:extLst>
                      <a:ext uri="{FF2B5EF4-FFF2-40B4-BE49-F238E27FC236}">
                        <a16:creationId xmlns:a16="http://schemas.microsoft.com/office/drawing/2014/main" id="{C77479AF-EAB5-089F-E785-90B9A2C886C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85" name="Ink 884">
                    <a:extLst>
                      <a:ext uri="{FF2B5EF4-FFF2-40B4-BE49-F238E27FC236}">
                        <a16:creationId xmlns:a16="http://schemas.microsoft.com/office/drawing/2014/main" id="{614E4586-0144-FE3F-2303-27B409B79858}"/>
                      </a:ext>
                    </a:extLst>
                  </p14:cNvPr>
                  <p14:cNvContentPartPr/>
                  <p14:nvPr/>
                </p14:nvContentPartPr>
                <p14:xfrm>
                  <a:off x="4597310" y="2244271"/>
                  <a:ext cx="99360" cy="453240"/>
                </p14:xfrm>
              </p:contentPart>
            </mc:Choice>
            <mc:Fallback xmlns="">
              <p:pic>
                <p:nvPicPr>
                  <p:cNvPr id="885" name="Ink 884">
                    <a:extLst>
                      <a:ext uri="{FF2B5EF4-FFF2-40B4-BE49-F238E27FC236}">
                        <a16:creationId xmlns:a16="http://schemas.microsoft.com/office/drawing/2014/main" id="{614E4586-0144-FE3F-2303-27B409B7985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6" name="Ink 885">
                    <a:extLst>
                      <a:ext uri="{FF2B5EF4-FFF2-40B4-BE49-F238E27FC236}">
                        <a16:creationId xmlns:a16="http://schemas.microsoft.com/office/drawing/2014/main" id="{3309290C-8BDB-F1D5-A4AB-786FD881B2CE}"/>
                      </a:ext>
                    </a:extLst>
                  </p14:cNvPr>
                  <p14:cNvContentPartPr/>
                  <p14:nvPr/>
                </p14:nvContentPartPr>
                <p14:xfrm>
                  <a:off x="4676510" y="2487991"/>
                  <a:ext cx="163080" cy="194040"/>
                </p14:xfrm>
              </p:contentPart>
            </mc:Choice>
            <mc:Fallback xmlns="">
              <p:pic>
                <p:nvPicPr>
                  <p:cNvPr id="886" name="Ink 885">
                    <a:extLst>
                      <a:ext uri="{FF2B5EF4-FFF2-40B4-BE49-F238E27FC236}">
                        <a16:creationId xmlns:a16="http://schemas.microsoft.com/office/drawing/2014/main" id="{3309290C-8BDB-F1D5-A4AB-786FD881B2C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7" name="Ink 886">
                    <a:extLst>
                      <a:ext uri="{FF2B5EF4-FFF2-40B4-BE49-F238E27FC236}">
                        <a16:creationId xmlns:a16="http://schemas.microsoft.com/office/drawing/2014/main" id="{687CBD55-7CA7-ACC2-9781-2B17E4979432}"/>
                      </a:ext>
                    </a:extLst>
                  </p14:cNvPr>
                  <p14:cNvContentPartPr/>
                  <p14:nvPr/>
                </p14:nvContentPartPr>
                <p14:xfrm>
                  <a:off x="4519190" y="2325991"/>
                  <a:ext cx="173520" cy="66240"/>
                </p14:xfrm>
              </p:contentPart>
            </mc:Choice>
            <mc:Fallback xmlns="">
              <p:pic>
                <p:nvPicPr>
                  <p:cNvPr id="887" name="Ink 886">
                    <a:extLst>
                      <a:ext uri="{FF2B5EF4-FFF2-40B4-BE49-F238E27FC236}">
                        <a16:creationId xmlns:a16="http://schemas.microsoft.com/office/drawing/2014/main" id="{687CBD55-7CA7-ACC2-9781-2B17E49794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8" name="Ink 887">
                    <a:extLst>
                      <a:ext uri="{FF2B5EF4-FFF2-40B4-BE49-F238E27FC236}">
                        <a16:creationId xmlns:a16="http://schemas.microsoft.com/office/drawing/2014/main" id="{168FE72A-7999-9FD8-2835-D76CC766935E}"/>
                      </a:ext>
                    </a:extLst>
                  </p14:cNvPr>
                  <p14:cNvContentPartPr/>
                  <p14:nvPr/>
                </p14:nvContentPartPr>
                <p14:xfrm>
                  <a:off x="4700990" y="2298991"/>
                  <a:ext cx="163440" cy="96480"/>
                </p14:xfrm>
              </p:contentPart>
            </mc:Choice>
            <mc:Fallback xmlns="">
              <p:pic>
                <p:nvPicPr>
                  <p:cNvPr id="888" name="Ink 887">
                    <a:extLst>
                      <a:ext uri="{FF2B5EF4-FFF2-40B4-BE49-F238E27FC236}">
                        <a16:creationId xmlns:a16="http://schemas.microsoft.com/office/drawing/2014/main" id="{168FE72A-7999-9FD8-2835-D76CC766935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9" name="Group 888">
              <a:extLst>
                <a:ext uri="{FF2B5EF4-FFF2-40B4-BE49-F238E27FC236}">
                  <a16:creationId xmlns:a16="http://schemas.microsoft.com/office/drawing/2014/main" id="{23979FD7-E35C-6F4E-41D2-2D3F98152AC8}"/>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890" name="Ink 889">
                    <a:extLst>
                      <a:ext uri="{FF2B5EF4-FFF2-40B4-BE49-F238E27FC236}">
                        <a16:creationId xmlns:a16="http://schemas.microsoft.com/office/drawing/2014/main" id="{BD852F0B-5169-4BA8-D5C0-0F8874516D81}"/>
                      </a:ext>
                    </a:extLst>
                  </p14:cNvPr>
                  <p14:cNvContentPartPr/>
                  <p14:nvPr/>
                </p14:nvContentPartPr>
                <p14:xfrm>
                  <a:off x="4603070" y="2144911"/>
                  <a:ext cx="133560" cy="88200"/>
                </p14:xfrm>
              </p:contentPart>
            </mc:Choice>
            <mc:Fallback xmlns="">
              <p:pic>
                <p:nvPicPr>
                  <p:cNvPr id="890" name="Ink 889">
                    <a:extLst>
                      <a:ext uri="{FF2B5EF4-FFF2-40B4-BE49-F238E27FC236}">
                        <a16:creationId xmlns:a16="http://schemas.microsoft.com/office/drawing/2014/main" id="{BD852F0B-5169-4BA8-D5C0-0F8874516D8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1" name="Ink 890">
                    <a:extLst>
                      <a:ext uri="{FF2B5EF4-FFF2-40B4-BE49-F238E27FC236}">
                        <a16:creationId xmlns:a16="http://schemas.microsoft.com/office/drawing/2014/main" id="{9FC4CB32-49D8-D1EE-9E40-43B2DAA2DD7F}"/>
                      </a:ext>
                    </a:extLst>
                  </p14:cNvPr>
                  <p14:cNvContentPartPr/>
                  <p14:nvPr/>
                </p14:nvContentPartPr>
                <p14:xfrm>
                  <a:off x="4597310" y="2244271"/>
                  <a:ext cx="99360" cy="453240"/>
                </p14:xfrm>
              </p:contentPart>
            </mc:Choice>
            <mc:Fallback xmlns="">
              <p:pic>
                <p:nvPicPr>
                  <p:cNvPr id="891" name="Ink 890">
                    <a:extLst>
                      <a:ext uri="{FF2B5EF4-FFF2-40B4-BE49-F238E27FC236}">
                        <a16:creationId xmlns:a16="http://schemas.microsoft.com/office/drawing/2014/main" id="{9FC4CB32-49D8-D1EE-9E40-43B2DAA2DD7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2" name="Ink 891">
                    <a:extLst>
                      <a:ext uri="{FF2B5EF4-FFF2-40B4-BE49-F238E27FC236}">
                        <a16:creationId xmlns:a16="http://schemas.microsoft.com/office/drawing/2014/main" id="{4EB8C437-0667-F062-BCB5-A24049CB6DF0}"/>
                      </a:ext>
                    </a:extLst>
                  </p14:cNvPr>
                  <p14:cNvContentPartPr/>
                  <p14:nvPr/>
                </p14:nvContentPartPr>
                <p14:xfrm>
                  <a:off x="4676510" y="2487991"/>
                  <a:ext cx="163080" cy="194040"/>
                </p14:xfrm>
              </p:contentPart>
            </mc:Choice>
            <mc:Fallback xmlns="">
              <p:pic>
                <p:nvPicPr>
                  <p:cNvPr id="892" name="Ink 891">
                    <a:extLst>
                      <a:ext uri="{FF2B5EF4-FFF2-40B4-BE49-F238E27FC236}">
                        <a16:creationId xmlns:a16="http://schemas.microsoft.com/office/drawing/2014/main" id="{4EB8C437-0667-F062-BCB5-A24049CB6DF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3" name="Ink 892">
                    <a:extLst>
                      <a:ext uri="{FF2B5EF4-FFF2-40B4-BE49-F238E27FC236}">
                        <a16:creationId xmlns:a16="http://schemas.microsoft.com/office/drawing/2014/main" id="{973E0DFE-5C59-4C21-1B3C-E92B141756E7}"/>
                      </a:ext>
                    </a:extLst>
                  </p14:cNvPr>
                  <p14:cNvContentPartPr/>
                  <p14:nvPr/>
                </p14:nvContentPartPr>
                <p14:xfrm>
                  <a:off x="4519190" y="2325991"/>
                  <a:ext cx="173520" cy="66240"/>
                </p14:xfrm>
              </p:contentPart>
            </mc:Choice>
            <mc:Fallback xmlns="">
              <p:pic>
                <p:nvPicPr>
                  <p:cNvPr id="893" name="Ink 892">
                    <a:extLst>
                      <a:ext uri="{FF2B5EF4-FFF2-40B4-BE49-F238E27FC236}">
                        <a16:creationId xmlns:a16="http://schemas.microsoft.com/office/drawing/2014/main" id="{973E0DFE-5C59-4C21-1B3C-E92B141756E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4" name="Ink 893">
                    <a:extLst>
                      <a:ext uri="{FF2B5EF4-FFF2-40B4-BE49-F238E27FC236}">
                        <a16:creationId xmlns:a16="http://schemas.microsoft.com/office/drawing/2014/main" id="{C986E5DA-C3A0-4356-1FFD-E3C2F1BFFED4}"/>
                      </a:ext>
                    </a:extLst>
                  </p14:cNvPr>
                  <p14:cNvContentPartPr/>
                  <p14:nvPr/>
                </p14:nvContentPartPr>
                <p14:xfrm>
                  <a:off x="4700990" y="2298991"/>
                  <a:ext cx="163440" cy="96480"/>
                </p14:xfrm>
              </p:contentPart>
            </mc:Choice>
            <mc:Fallback xmlns="">
              <p:pic>
                <p:nvPicPr>
                  <p:cNvPr id="894" name="Ink 893">
                    <a:extLst>
                      <a:ext uri="{FF2B5EF4-FFF2-40B4-BE49-F238E27FC236}">
                        <a16:creationId xmlns:a16="http://schemas.microsoft.com/office/drawing/2014/main" id="{C986E5DA-C3A0-4356-1FFD-E3C2F1BFFED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95" name="Group 894">
              <a:extLst>
                <a:ext uri="{FF2B5EF4-FFF2-40B4-BE49-F238E27FC236}">
                  <a16:creationId xmlns:a16="http://schemas.microsoft.com/office/drawing/2014/main" id="{C5F2586B-1F21-4005-F47A-6E42254F2ADF}"/>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896" name="Ink 895">
                    <a:extLst>
                      <a:ext uri="{FF2B5EF4-FFF2-40B4-BE49-F238E27FC236}">
                        <a16:creationId xmlns:a16="http://schemas.microsoft.com/office/drawing/2014/main" id="{9BB081D4-62CE-D804-5EC7-3AFC038AEB2F}"/>
                      </a:ext>
                    </a:extLst>
                  </p14:cNvPr>
                  <p14:cNvContentPartPr/>
                  <p14:nvPr/>
                </p14:nvContentPartPr>
                <p14:xfrm>
                  <a:off x="4603070" y="2144911"/>
                  <a:ext cx="133560" cy="88200"/>
                </p14:xfrm>
              </p:contentPart>
            </mc:Choice>
            <mc:Fallback xmlns="">
              <p:pic>
                <p:nvPicPr>
                  <p:cNvPr id="896" name="Ink 895">
                    <a:extLst>
                      <a:ext uri="{FF2B5EF4-FFF2-40B4-BE49-F238E27FC236}">
                        <a16:creationId xmlns:a16="http://schemas.microsoft.com/office/drawing/2014/main" id="{9BB081D4-62CE-D804-5EC7-3AFC038AEB2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7" name="Ink 896">
                    <a:extLst>
                      <a:ext uri="{FF2B5EF4-FFF2-40B4-BE49-F238E27FC236}">
                        <a16:creationId xmlns:a16="http://schemas.microsoft.com/office/drawing/2014/main" id="{5D5F8571-6FE6-2743-F61F-CAEF42465C25}"/>
                      </a:ext>
                    </a:extLst>
                  </p14:cNvPr>
                  <p14:cNvContentPartPr/>
                  <p14:nvPr/>
                </p14:nvContentPartPr>
                <p14:xfrm>
                  <a:off x="4597310" y="2244271"/>
                  <a:ext cx="99360" cy="453240"/>
                </p14:xfrm>
              </p:contentPart>
            </mc:Choice>
            <mc:Fallback xmlns="">
              <p:pic>
                <p:nvPicPr>
                  <p:cNvPr id="897" name="Ink 896">
                    <a:extLst>
                      <a:ext uri="{FF2B5EF4-FFF2-40B4-BE49-F238E27FC236}">
                        <a16:creationId xmlns:a16="http://schemas.microsoft.com/office/drawing/2014/main" id="{5D5F8571-6FE6-2743-F61F-CAEF42465C2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8" name="Ink 897">
                    <a:extLst>
                      <a:ext uri="{FF2B5EF4-FFF2-40B4-BE49-F238E27FC236}">
                        <a16:creationId xmlns:a16="http://schemas.microsoft.com/office/drawing/2014/main" id="{1F56B7BF-6D5D-C728-7D61-0AEFBDCB493A}"/>
                      </a:ext>
                    </a:extLst>
                  </p14:cNvPr>
                  <p14:cNvContentPartPr/>
                  <p14:nvPr/>
                </p14:nvContentPartPr>
                <p14:xfrm>
                  <a:off x="4676510" y="2487991"/>
                  <a:ext cx="163080" cy="194040"/>
                </p14:xfrm>
              </p:contentPart>
            </mc:Choice>
            <mc:Fallback xmlns="">
              <p:pic>
                <p:nvPicPr>
                  <p:cNvPr id="898" name="Ink 897">
                    <a:extLst>
                      <a:ext uri="{FF2B5EF4-FFF2-40B4-BE49-F238E27FC236}">
                        <a16:creationId xmlns:a16="http://schemas.microsoft.com/office/drawing/2014/main" id="{1F56B7BF-6D5D-C728-7D61-0AEFBDCB493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9" name="Ink 898">
                    <a:extLst>
                      <a:ext uri="{FF2B5EF4-FFF2-40B4-BE49-F238E27FC236}">
                        <a16:creationId xmlns:a16="http://schemas.microsoft.com/office/drawing/2014/main" id="{8069D545-BAD3-325C-1416-BC6100761A62}"/>
                      </a:ext>
                    </a:extLst>
                  </p14:cNvPr>
                  <p14:cNvContentPartPr/>
                  <p14:nvPr/>
                </p14:nvContentPartPr>
                <p14:xfrm>
                  <a:off x="4519190" y="2325991"/>
                  <a:ext cx="173520" cy="66240"/>
                </p14:xfrm>
              </p:contentPart>
            </mc:Choice>
            <mc:Fallback xmlns="">
              <p:pic>
                <p:nvPicPr>
                  <p:cNvPr id="899" name="Ink 898">
                    <a:extLst>
                      <a:ext uri="{FF2B5EF4-FFF2-40B4-BE49-F238E27FC236}">
                        <a16:creationId xmlns:a16="http://schemas.microsoft.com/office/drawing/2014/main" id="{8069D545-BAD3-325C-1416-BC6100761A6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0" name="Ink 899">
                    <a:extLst>
                      <a:ext uri="{FF2B5EF4-FFF2-40B4-BE49-F238E27FC236}">
                        <a16:creationId xmlns:a16="http://schemas.microsoft.com/office/drawing/2014/main" id="{E39CF814-994E-19FB-9568-D3C0697D8C9C}"/>
                      </a:ext>
                    </a:extLst>
                  </p14:cNvPr>
                  <p14:cNvContentPartPr/>
                  <p14:nvPr/>
                </p14:nvContentPartPr>
                <p14:xfrm>
                  <a:off x="4700990" y="2298991"/>
                  <a:ext cx="163440" cy="96480"/>
                </p14:xfrm>
              </p:contentPart>
            </mc:Choice>
            <mc:Fallback xmlns="">
              <p:pic>
                <p:nvPicPr>
                  <p:cNvPr id="900" name="Ink 899">
                    <a:extLst>
                      <a:ext uri="{FF2B5EF4-FFF2-40B4-BE49-F238E27FC236}">
                        <a16:creationId xmlns:a16="http://schemas.microsoft.com/office/drawing/2014/main" id="{E39CF814-994E-19FB-9568-D3C0697D8C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1" name="Group 900">
              <a:extLst>
                <a:ext uri="{FF2B5EF4-FFF2-40B4-BE49-F238E27FC236}">
                  <a16:creationId xmlns:a16="http://schemas.microsoft.com/office/drawing/2014/main" id="{EF8E7B35-10DB-9D23-C742-22900F1F8FEC}"/>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902" name="Ink 901">
                    <a:extLst>
                      <a:ext uri="{FF2B5EF4-FFF2-40B4-BE49-F238E27FC236}">
                        <a16:creationId xmlns:a16="http://schemas.microsoft.com/office/drawing/2014/main" id="{A3D8BB58-82B7-B9B8-3F16-36C26FAEE2D7}"/>
                      </a:ext>
                    </a:extLst>
                  </p14:cNvPr>
                  <p14:cNvContentPartPr/>
                  <p14:nvPr/>
                </p14:nvContentPartPr>
                <p14:xfrm>
                  <a:off x="4603070" y="2144911"/>
                  <a:ext cx="133560" cy="88200"/>
                </p14:xfrm>
              </p:contentPart>
            </mc:Choice>
            <mc:Fallback xmlns="">
              <p:pic>
                <p:nvPicPr>
                  <p:cNvPr id="902" name="Ink 901">
                    <a:extLst>
                      <a:ext uri="{FF2B5EF4-FFF2-40B4-BE49-F238E27FC236}">
                        <a16:creationId xmlns:a16="http://schemas.microsoft.com/office/drawing/2014/main" id="{A3D8BB58-82B7-B9B8-3F16-36C26FAEE2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03" name="Ink 902">
                    <a:extLst>
                      <a:ext uri="{FF2B5EF4-FFF2-40B4-BE49-F238E27FC236}">
                        <a16:creationId xmlns:a16="http://schemas.microsoft.com/office/drawing/2014/main" id="{E333805B-F187-B5D0-D6D8-F23F8B5FADA7}"/>
                      </a:ext>
                    </a:extLst>
                  </p14:cNvPr>
                  <p14:cNvContentPartPr/>
                  <p14:nvPr/>
                </p14:nvContentPartPr>
                <p14:xfrm>
                  <a:off x="4597310" y="2244271"/>
                  <a:ext cx="99360" cy="453240"/>
                </p14:xfrm>
              </p:contentPart>
            </mc:Choice>
            <mc:Fallback xmlns="">
              <p:pic>
                <p:nvPicPr>
                  <p:cNvPr id="903" name="Ink 902">
                    <a:extLst>
                      <a:ext uri="{FF2B5EF4-FFF2-40B4-BE49-F238E27FC236}">
                        <a16:creationId xmlns:a16="http://schemas.microsoft.com/office/drawing/2014/main" id="{E333805B-F187-B5D0-D6D8-F23F8B5FADA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04" name="Ink 903">
                    <a:extLst>
                      <a:ext uri="{FF2B5EF4-FFF2-40B4-BE49-F238E27FC236}">
                        <a16:creationId xmlns:a16="http://schemas.microsoft.com/office/drawing/2014/main" id="{34DCA975-D435-12C9-42D6-ACA687D418E5}"/>
                      </a:ext>
                    </a:extLst>
                  </p14:cNvPr>
                  <p14:cNvContentPartPr/>
                  <p14:nvPr/>
                </p14:nvContentPartPr>
                <p14:xfrm>
                  <a:off x="4676510" y="2487991"/>
                  <a:ext cx="163080" cy="194040"/>
                </p14:xfrm>
              </p:contentPart>
            </mc:Choice>
            <mc:Fallback xmlns="">
              <p:pic>
                <p:nvPicPr>
                  <p:cNvPr id="904" name="Ink 903">
                    <a:extLst>
                      <a:ext uri="{FF2B5EF4-FFF2-40B4-BE49-F238E27FC236}">
                        <a16:creationId xmlns:a16="http://schemas.microsoft.com/office/drawing/2014/main" id="{34DCA975-D435-12C9-42D6-ACA687D418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05" name="Ink 904">
                    <a:extLst>
                      <a:ext uri="{FF2B5EF4-FFF2-40B4-BE49-F238E27FC236}">
                        <a16:creationId xmlns:a16="http://schemas.microsoft.com/office/drawing/2014/main" id="{3B5A4D06-52B7-0955-8A2F-C8208170A9BD}"/>
                      </a:ext>
                    </a:extLst>
                  </p14:cNvPr>
                  <p14:cNvContentPartPr/>
                  <p14:nvPr/>
                </p14:nvContentPartPr>
                <p14:xfrm>
                  <a:off x="4519190" y="2325991"/>
                  <a:ext cx="173520" cy="66240"/>
                </p14:xfrm>
              </p:contentPart>
            </mc:Choice>
            <mc:Fallback xmlns="">
              <p:pic>
                <p:nvPicPr>
                  <p:cNvPr id="905" name="Ink 904">
                    <a:extLst>
                      <a:ext uri="{FF2B5EF4-FFF2-40B4-BE49-F238E27FC236}">
                        <a16:creationId xmlns:a16="http://schemas.microsoft.com/office/drawing/2014/main" id="{3B5A4D06-52B7-0955-8A2F-C8208170A9B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6" name="Ink 905">
                    <a:extLst>
                      <a:ext uri="{FF2B5EF4-FFF2-40B4-BE49-F238E27FC236}">
                        <a16:creationId xmlns:a16="http://schemas.microsoft.com/office/drawing/2014/main" id="{0C884B46-44C2-0316-A3C2-60F4BE7289DB}"/>
                      </a:ext>
                    </a:extLst>
                  </p14:cNvPr>
                  <p14:cNvContentPartPr/>
                  <p14:nvPr/>
                </p14:nvContentPartPr>
                <p14:xfrm>
                  <a:off x="4700990" y="2298991"/>
                  <a:ext cx="163440" cy="96480"/>
                </p14:xfrm>
              </p:contentPart>
            </mc:Choice>
            <mc:Fallback xmlns="">
              <p:pic>
                <p:nvPicPr>
                  <p:cNvPr id="906" name="Ink 905">
                    <a:extLst>
                      <a:ext uri="{FF2B5EF4-FFF2-40B4-BE49-F238E27FC236}">
                        <a16:creationId xmlns:a16="http://schemas.microsoft.com/office/drawing/2014/main" id="{0C884B46-44C2-0316-A3C2-60F4BE7289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7" name="Group 906">
              <a:extLst>
                <a:ext uri="{FF2B5EF4-FFF2-40B4-BE49-F238E27FC236}">
                  <a16:creationId xmlns:a16="http://schemas.microsoft.com/office/drawing/2014/main" id="{C51A1B4B-4005-80A5-FB57-2B804641DF66}"/>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908" name="Ink 907">
                    <a:extLst>
                      <a:ext uri="{FF2B5EF4-FFF2-40B4-BE49-F238E27FC236}">
                        <a16:creationId xmlns:a16="http://schemas.microsoft.com/office/drawing/2014/main" id="{45712CC5-4F2A-C0C4-C5E4-D5CE17ED2FC0}"/>
                      </a:ext>
                    </a:extLst>
                  </p14:cNvPr>
                  <p14:cNvContentPartPr/>
                  <p14:nvPr/>
                </p14:nvContentPartPr>
                <p14:xfrm>
                  <a:off x="4603070" y="2144911"/>
                  <a:ext cx="133560" cy="88200"/>
                </p14:xfrm>
              </p:contentPart>
            </mc:Choice>
            <mc:Fallback xmlns="">
              <p:pic>
                <p:nvPicPr>
                  <p:cNvPr id="908" name="Ink 907">
                    <a:extLst>
                      <a:ext uri="{FF2B5EF4-FFF2-40B4-BE49-F238E27FC236}">
                        <a16:creationId xmlns:a16="http://schemas.microsoft.com/office/drawing/2014/main" id="{45712CC5-4F2A-C0C4-C5E4-D5CE17ED2FC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09" name="Ink 908">
                    <a:extLst>
                      <a:ext uri="{FF2B5EF4-FFF2-40B4-BE49-F238E27FC236}">
                        <a16:creationId xmlns:a16="http://schemas.microsoft.com/office/drawing/2014/main" id="{2D6F8E96-6953-6EFB-BD68-30090D77C5AB}"/>
                      </a:ext>
                    </a:extLst>
                  </p14:cNvPr>
                  <p14:cNvContentPartPr/>
                  <p14:nvPr/>
                </p14:nvContentPartPr>
                <p14:xfrm>
                  <a:off x="4597310" y="2244271"/>
                  <a:ext cx="99360" cy="453240"/>
                </p14:xfrm>
              </p:contentPart>
            </mc:Choice>
            <mc:Fallback xmlns="">
              <p:pic>
                <p:nvPicPr>
                  <p:cNvPr id="909" name="Ink 908">
                    <a:extLst>
                      <a:ext uri="{FF2B5EF4-FFF2-40B4-BE49-F238E27FC236}">
                        <a16:creationId xmlns:a16="http://schemas.microsoft.com/office/drawing/2014/main" id="{2D6F8E96-6953-6EFB-BD68-30090D77C5A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0" name="Ink 909">
                    <a:extLst>
                      <a:ext uri="{FF2B5EF4-FFF2-40B4-BE49-F238E27FC236}">
                        <a16:creationId xmlns:a16="http://schemas.microsoft.com/office/drawing/2014/main" id="{ADEE10D7-08E6-2A50-1271-DC6CD284E0A7}"/>
                      </a:ext>
                    </a:extLst>
                  </p14:cNvPr>
                  <p14:cNvContentPartPr/>
                  <p14:nvPr/>
                </p14:nvContentPartPr>
                <p14:xfrm>
                  <a:off x="4676510" y="2487991"/>
                  <a:ext cx="163080" cy="194040"/>
                </p14:xfrm>
              </p:contentPart>
            </mc:Choice>
            <mc:Fallback xmlns="">
              <p:pic>
                <p:nvPicPr>
                  <p:cNvPr id="910" name="Ink 909">
                    <a:extLst>
                      <a:ext uri="{FF2B5EF4-FFF2-40B4-BE49-F238E27FC236}">
                        <a16:creationId xmlns:a16="http://schemas.microsoft.com/office/drawing/2014/main" id="{ADEE10D7-08E6-2A50-1271-DC6CD284E0A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1" name="Ink 910">
                    <a:extLst>
                      <a:ext uri="{FF2B5EF4-FFF2-40B4-BE49-F238E27FC236}">
                        <a16:creationId xmlns:a16="http://schemas.microsoft.com/office/drawing/2014/main" id="{6CA75E22-51C6-6E00-5CBC-73AF87274A60}"/>
                      </a:ext>
                    </a:extLst>
                  </p14:cNvPr>
                  <p14:cNvContentPartPr/>
                  <p14:nvPr/>
                </p14:nvContentPartPr>
                <p14:xfrm>
                  <a:off x="4519190" y="2325991"/>
                  <a:ext cx="173520" cy="66240"/>
                </p14:xfrm>
              </p:contentPart>
            </mc:Choice>
            <mc:Fallback xmlns="">
              <p:pic>
                <p:nvPicPr>
                  <p:cNvPr id="911" name="Ink 910">
                    <a:extLst>
                      <a:ext uri="{FF2B5EF4-FFF2-40B4-BE49-F238E27FC236}">
                        <a16:creationId xmlns:a16="http://schemas.microsoft.com/office/drawing/2014/main" id="{6CA75E22-51C6-6E00-5CBC-73AF87274A6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2" name="Ink 911">
                    <a:extLst>
                      <a:ext uri="{FF2B5EF4-FFF2-40B4-BE49-F238E27FC236}">
                        <a16:creationId xmlns:a16="http://schemas.microsoft.com/office/drawing/2014/main" id="{2AE92DE2-5796-A441-CCFE-5C94DFF76750}"/>
                      </a:ext>
                    </a:extLst>
                  </p14:cNvPr>
                  <p14:cNvContentPartPr/>
                  <p14:nvPr/>
                </p14:nvContentPartPr>
                <p14:xfrm>
                  <a:off x="4700990" y="2298991"/>
                  <a:ext cx="163440" cy="96480"/>
                </p14:xfrm>
              </p:contentPart>
            </mc:Choice>
            <mc:Fallback xmlns="">
              <p:pic>
                <p:nvPicPr>
                  <p:cNvPr id="912" name="Ink 911">
                    <a:extLst>
                      <a:ext uri="{FF2B5EF4-FFF2-40B4-BE49-F238E27FC236}">
                        <a16:creationId xmlns:a16="http://schemas.microsoft.com/office/drawing/2014/main" id="{2AE92DE2-5796-A441-CCFE-5C94DFF767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13" name="Group 912">
              <a:extLst>
                <a:ext uri="{FF2B5EF4-FFF2-40B4-BE49-F238E27FC236}">
                  <a16:creationId xmlns:a16="http://schemas.microsoft.com/office/drawing/2014/main" id="{EED22A9C-ACE6-E2F5-1147-42ECC354B83F}"/>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914" name="Ink 913">
                    <a:extLst>
                      <a:ext uri="{FF2B5EF4-FFF2-40B4-BE49-F238E27FC236}">
                        <a16:creationId xmlns:a16="http://schemas.microsoft.com/office/drawing/2014/main" id="{0F9C319F-37E3-1101-FE4E-621E940D1BBA}"/>
                      </a:ext>
                    </a:extLst>
                  </p14:cNvPr>
                  <p14:cNvContentPartPr/>
                  <p14:nvPr/>
                </p14:nvContentPartPr>
                <p14:xfrm>
                  <a:off x="4603070" y="2144911"/>
                  <a:ext cx="133560" cy="88200"/>
                </p14:xfrm>
              </p:contentPart>
            </mc:Choice>
            <mc:Fallback xmlns="">
              <p:pic>
                <p:nvPicPr>
                  <p:cNvPr id="914" name="Ink 913">
                    <a:extLst>
                      <a:ext uri="{FF2B5EF4-FFF2-40B4-BE49-F238E27FC236}">
                        <a16:creationId xmlns:a16="http://schemas.microsoft.com/office/drawing/2014/main" id="{0F9C319F-37E3-1101-FE4E-621E940D1BB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5" name="Ink 914">
                    <a:extLst>
                      <a:ext uri="{FF2B5EF4-FFF2-40B4-BE49-F238E27FC236}">
                        <a16:creationId xmlns:a16="http://schemas.microsoft.com/office/drawing/2014/main" id="{0C0C6536-F827-6EFD-1795-F4F4D3CAD03D}"/>
                      </a:ext>
                    </a:extLst>
                  </p14:cNvPr>
                  <p14:cNvContentPartPr/>
                  <p14:nvPr/>
                </p14:nvContentPartPr>
                <p14:xfrm>
                  <a:off x="4597310" y="2244271"/>
                  <a:ext cx="99360" cy="453240"/>
                </p14:xfrm>
              </p:contentPart>
            </mc:Choice>
            <mc:Fallback xmlns="">
              <p:pic>
                <p:nvPicPr>
                  <p:cNvPr id="915" name="Ink 914">
                    <a:extLst>
                      <a:ext uri="{FF2B5EF4-FFF2-40B4-BE49-F238E27FC236}">
                        <a16:creationId xmlns:a16="http://schemas.microsoft.com/office/drawing/2014/main" id="{0C0C6536-F827-6EFD-1795-F4F4D3CAD03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16" name="Ink 915">
                    <a:extLst>
                      <a:ext uri="{FF2B5EF4-FFF2-40B4-BE49-F238E27FC236}">
                        <a16:creationId xmlns:a16="http://schemas.microsoft.com/office/drawing/2014/main" id="{070482E4-8362-09B4-DA98-5749737A6A81}"/>
                      </a:ext>
                    </a:extLst>
                  </p14:cNvPr>
                  <p14:cNvContentPartPr/>
                  <p14:nvPr/>
                </p14:nvContentPartPr>
                <p14:xfrm>
                  <a:off x="4676510" y="2487991"/>
                  <a:ext cx="163080" cy="194040"/>
                </p14:xfrm>
              </p:contentPart>
            </mc:Choice>
            <mc:Fallback xmlns="">
              <p:pic>
                <p:nvPicPr>
                  <p:cNvPr id="916" name="Ink 915">
                    <a:extLst>
                      <a:ext uri="{FF2B5EF4-FFF2-40B4-BE49-F238E27FC236}">
                        <a16:creationId xmlns:a16="http://schemas.microsoft.com/office/drawing/2014/main" id="{070482E4-8362-09B4-DA98-5749737A6A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7" name="Ink 916">
                    <a:extLst>
                      <a:ext uri="{FF2B5EF4-FFF2-40B4-BE49-F238E27FC236}">
                        <a16:creationId xmlns:a16="http://schemas.microsoft.com/office/drawing/2014/main" id="{A6551300-7BEF-A9C7-22A5-3CC0B0109232}"/>
                      </a:ext>
                    </a:extLst>
                  </p14:cNvPr>
                  <p14:cNvContentPartPr/>
                  <p14:nvPr/>
                </p14:nvContentPartPr>
                <p14:xfrm>
                  <a:off x="4519190" y="2325991"/>
                  <a:ext cx="173520" cy="66240"/>
                </p14:xfrm>
              </p:contentPart>
            </mc:Choice>
            <mc:Fallback xmlns="">
              <p:pic>
                <p:nvPicPr>
                  <p:cNvPr id="917" name="Ink 916">
                    <a:extLst>
                      <a:ext uri="{FF2B5EF4-FFF2-40B4-BE49-F238E27FC236}">
                        <a16:creationId xmlns:a16="http://schemas.microsoft.com/office/drawing/2014/main" id="{A6551300-7BEF-A9C7-22A5-3CC0B01092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8" name="Ink 917">
                    <a:extLst>
                      <a:ext uri="{FF2B5EF4-FFF2-40B4-BE49-F238E27FC236}">
                        <a16:creationId xmlns:a16="http://schemas.microsoft.com/office/drawing/2014/main" id="{422DE4AB-1F8D-9770-8B75-2A4770031341}"/>
                      </a:ext>
                    </a:extLst>
                  </p14:cNvPr>
                  <p14:cNvContentPartPr/>
                  <p14:nvPr/>
                </p14:nvContentPartPr>
                <p14:xfrm>
                  <a:off x="4700990" y="2298991"/>
                  <a:ext cx="163440" cy="96480"/>
                </p14:xfrm>
              </p:contentPart>
            </mc:Choice>
            <mc:Fallback xmlns="">
              <p:pic>
                <p:nvPicPr>
                  <p:cNvPr id="918" name="Ink 917">
                    <a:extLst>
                      <a:ext uri="{FF2B5EF4-FFF2-40B4-BE49-F238E27FC236}">
                        <a16:creationId xmlns:a16="http://schemas.microsoft.com/office/drawing/2014/main" id="{422DE4AB-1F8D-9770-8B75-2A477003134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1" name="Group 1040">
              <a:extLst>
                <a:ext uri="{FF2B5EF4-FFF2-40B4-BE49-F238E27FC236}">
                  <a16:creationId xmlns:a16="http://schemas.microsoft.com/office/drawing/2014/main" id="{7D1D2DC4-0BBA-D0F7-1E01-DB5DB50462C1}"/>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1156" name="Ink 1155">
                    <a:extLst>
                      <a:ext uri="{FF2B5EF4-FFF2-40B4-BE49-F238E27FC236}">
                        <a16:creationId xmlns:a16="http://schemas.microsoft.com/office/drawing/2014/main" id="{66B30E42-A25A-FA39-CF1E-A5EF9F3036D7}"/>
                      </a:ext>
                    </a:extLst>
                  </p14:cNvPr>
                  <p14:cNvContentPartPr/>
                  <p14:nvPr/>
                </p14:nvContentPartPr>
                <p14:xfrm>
                  <a:off x="4603070" y="2144911"/>
                  <a:ext cx="133560" cy="88200"/>
                </p14:xfrm>
              </p:contentPart>
            </mc:Choice>
            <mc:Fallback xmlns="">
              <p:pic>
                <p:nvPicPr>
                  <p:cNvPr id="1156" name="Ink 1155">
                    <a:extLst>
                      <a:ext uri="{FF2B5EF4-FFF2-40B4-BE49-F238E27FC236}">
                        <a16:creationId xmlns:a16="http://schemas.microsoft.com/office/drawing/2014/main" id="{66B30E42-A25A-FA39-CF1E-A5EF9F3036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 name="Ink 1156">
                    <a:extLst>
                      <a:ext uri="{FF2B5EF4-FFF2-40B4-BE49-F238E27FC236}">
                        <a16:creationId xmlns:a16="http://schemas.microsoft.com/office/drawing/2014/main" id="{3D53A34A-99BD-D2EB-B42B-9E1E1B6B39B8}"/>
                      </a:ext>
                    </a:extLst>
                  </p14:cNvPr>
                  <p14:cNvContentPartPr/>
                  <p14:nvPr/>
                </p14:nvContentPartPr>
                <p14:xfrm>
                  <a:off x="4597310" y="2244271"/>
                  <a:ext cx="99360" cy="453240"/>
                </p14:xfrm>
              </p:contentPart>
            </mc:Choice>
            <mc:Fallback xmlns="">
              <p:pic>
                <p:nvPicPr>
                  <p:cNvPr id="1157" name="Ink 1156">
                    <a:extLst>
                      <a:ext uri="{FF2B5EF4-FFF2-40B4-BE49-F238E27FC236}">
                        <a16:creationId xmlns:a16="http://schemas.microsoft.com/office/drawing/2014/main" id="{3D53A34A-99BD-D2EB-B42B-9E1E1B6B39B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8" name="Ink 1157">
                    <a:extLst>
                      <a:ext uri="{FF2B5EF4-FFF2-40B4-BE49-F238E27FC236}">
                        <a16:creationId xmlns:a16="http://schemas.microsoft.com/office/drawing/2014/main" id="{688B8994-F092-7E51-2ED6-5FDF879C1ADE}"/>
                      </a:ext>
                    </a:extLst>
                  </p14:cNvPr>
                  <p14:cNvContentPartPr/>
                  <p14:nvPr/>
                </p14:nvContentPartPr>
                <p14:xfrm>
                  <a:off x="4676510" y="2487991"/>
                  <a:ext cx="163080" cy="194040"/>
                </p14:xfrm>
              </p:contentPart>
            </mc:Choice>
            <mc:Fallback xmlns="">
              <p:pic>
                <p:nvPicPr>
                  <p:cNvPr id="1158" name="Ink 1157">
                    <a:extLst>
                      <a:ext uri="{FF2B5EF4-FFF2-40B4-BE49-F238E27FC236}">
                        <a16:creationId xmlns:a16="http://schemas.microsoft.com/office/drawing/2014/main" id="{688B8994-F092-7E51-2ED6-5FDF879C1AD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9" name="Ink 1158">
                    <a:extLst>
                      <a:ext uri="{FF2B5EF4-FFF2-40B4-BE49-F238E27FC236}">
                        <a16:creationId xmlns:a16="http://schemas.microsoft.com/office/drawing/2014/main" id="{1A6800B2-C453-0132-4A0C-B279C9930BF3}"/>
                      </a:ext>
                    </a:extLst>
                  </p14:cNvPr>
                  <p14:cNvContentPartPr/>
                  <p14:nvPr/>
                </p14:nvContentPartPr>
                <p14:xfrm>
                  <a:off x="4519190" y="2325991"/>
                  <a:ext cx="173520" cy="66240"/>
                </p14:xfrm>
              </p:contentPart>
            </mc:Choice>
            <mc:Fallback xmlns="">
              <p:pic>
                <p:nvPicPr>
                  <p:cNvPr id="1159" name="Ink 1158">
                    <a:extLst>
                      <a:ext uri="{FF2B5EF4-FFF2-40B4-BE49-F238E27FC236}">
                        <a16:creationId xmlns:a16="http://schemas.microsoft.com/office/drawing/2014/main" id="{1A6800B2-C453-0132-4A0C-B279C9930BF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60" name="Ink 1159">
                    <a:extLst>
                      <a:ext uri="{FF2B5EF4-FFF2-40B4-BE49-F238E27FC236}">
                        <a16:creationId xmlns:a16="http://schemas.microsoft.com/office/drawing/2014/main" id="{C85D2E66-C4DC-0AA7-6999-FFEB373FDC36}"/>
                      </a:ext>
                    </a:extLst>
                  </p14:cNvPr>
                  <p14:cNvContentPartPr/>
                  <p14:nvPr/>
                </p14:nvContentPartPr>
                <p14:xfrm>
                  <a:off x="4700990" y="2298991"/>
                  <a:ext cx="163440" cy="96480"/>
                </p14:xfrm>
              </p:contentPart>
            </mc:Choice>
            <mc:Fallback xmlns="">
              <p:pic>
                <p:nvPicPr>
                  <p:cNvPr id="1160" name="Ink 1159">
                    <a:extLst>
                      <a:ext uri="{FF2B5EF4-FFF2-40B4-BE49-F238E27FC236}">
                        <a16:creationId xmlns:a16="http://schemas.microsoft.com/office/drawing/2014/main" id="{C85D2E66-C4DC-0AA7-6999-FFEB373FDC3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2" name="Group 1041">
              <a:extLst>
                <a:ext uri="{FF2B5EF4-FFF2-40B4-BE49-F238E27FC236}">
                  <a16:creationId xmlns:a16="http://schemas.microsoft.com/office/drawing/2014/main" id="{54E19B1D-6A20-3CA7-AACF-D1E035431B6E}"/>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1151" name="Ink 1150">
                    <a:extLst>
                      <a:ext uri="{FF2B5EF4-FFF2-40B4-BE49-F238E27FC236}">
                        <a16:creationId xmlns:a16="http://schemas.microsoft.com/office/drawing/2014/main" id="{3B35B69A-397D-4CC8-60D5-B8CD9CF8B2D8}"/>
                      </a:ext>
                    </a:extLst>
                  </p14:cNvPr>
                  <p14:cNvContentPartPr/>
                  <p14:nvPr/>
                </p14:nvContentPartPr>
                <p14:xfrm>
                  <a:off x="4603070" y="2144911"/>
                  <a:ext cx="133560" cy="88200"/>
                </p14:xfrm>
              </p:contentPart>
            </mc:Choice>
            <mc:Fallback xmlns="">
              <p:pic>
                <p:nvPicPr>
                  <p:cNvPr id="1151" name="Ink 1150">
                    <a:extLst>
                      <a:ext uri="{FF2B5EF4-FFF2-40B4-BE49-F238E27FC236}">
                        <a16:creationId xmlns:a16="http://schemas.microsoft.com/office/drawing/2014/main" id="{3B35B69A-397D-4CC8-60D5-B8CD9CF8B2D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2" name="Ink 1151">
                    <a:extLst>
                      <a:ext uri="{FF2B5EF4-FFF2-40B4-BE49-F238E27FC236}">
                        <a16:creationId xmlns:a16="http://schemas.microsoft.com/office/drawing/2014/main" id="{817FD525-D412-8741-4B07-1850C63AE2D6}"/>
                      </a:ext>
                    </a:extLst>
                  </p14:cNvPr>
                  <p14:cNvContentPartPr/>
                  <p14:nvPr/>
                </p14:nvContentPartPr>
                <p14:xfrm>
                  <a:off x="4597310" y="2244271"/>
                  <a:ext cx="99360" cy="453240"/>
                </p14:xfrm>
              </p:contentPart>
            </mc:Choice>
            <mc:Fallback xmlns="">
              <p:pic>
                <p:nvPicPr>
                  <p:cNvPr id="1152" name="Ink 1151">
                    <a:extLst>
                      <a:ext uri="{FF2B5EF4-FFF2-40B4-BE49-F238E27FC236}">
                        <a16:creationId xmlns:a16="http://schemas.microsoft.com/office/drawing/2014/main" id="{817FD525-D412-8741-4B07-1850C63AE2D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3" name="Ink 1152">
                    <a:extLst>
                      <a:ext uri="{FF2B5EF4-FFF2-40B4-BE49-F238E27FC236}">
                        <a16:creationId xmlns:a16="http://schemas.microsoft.com/office/drawing/2014/main" id="{E0384980-76F1-101C-E3BF-61AF2916F5C1}"/>
                      </a:ext>
                    </a:extLst>
                  </p14:cNvPr>
                  <p14:cNvContentPartPr/>
                  <p14:nvPr/>
                </p14:nvContentPartPr>
                <p14:xfrm>
                  <a:off x="4676510" y="2487991"/>
                  <a:ext cx="163080" cy="194040"/>
                </p14:xfrm>
              </p:contentPart>
            </mc:Choice>
            <mc:Fallback xmlns="">
              <p:pic>
                <p:nvPicPr>
                  <p:cNvPr id="1153" name="Ink 1152">
                    <a:extLst>
                      <a:ext uri="{FF2B5EF4-FFF2-40B4-BE49-F238E27FC236}">
                        <a16:creationId xmlns:a16="http://schemas.microsoft.com/office/drawing/2014/main" id="{E0384980-76F1-101C-E3BF-61AF2916F5C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4" name="Ink 1153">
                    <a:extLst>
                      <a:ext uri="{FF2B5EF4-FFF2-40B4-BE49-F238E27FC236}">
                        <a16:creationId xmlns:a16="http://schemas.microsoft.com/office/drawing/2014/main" id="{28B3CE59-0C77-814D-DA18-C10EA3CC0749}"/>
                      </a:ext>
                    </a:extLst>
                  </p14:cNvPr>
                  <p14:cNvContentPartPr/>
                  <p14:nvPr/>
                </p14:nvContentPartPr>
                <p14:xfrm>
                  <a:off x="4519190" y="2325991"/>
                  <a:ext cx="173520" cy="66240"/>
                </p14:xfrm>
              </p:contentPart>
            </mc:Choice>
            <mc:Fallback xmlns="">
              <p:pic>
                <p:nvPicPr>
                  <p:cNvPr id="1154" name="Ink 1153">
                    <a:extLst>
                      <a:ext uri="{FF2B5EF4-FFF2-40B4-BE49-F238E27FC236}">
                        <a16:creationId xmlns:a16="http://schemas.microsoft.com/office/drawing/2014/main" id="{28B3CE59-0C77-814D-DA18-C10EA3CC07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5" name="Ink 1154">
                    <a:extLst>
                      <a:ext uri="{FF2B5EF4-FFF2-40B4-BE49-F238E27FC236}">
                        <a16:creationId xmlns:a16="http://schemas.microsoft.com/office/drawing/2014/main" id="{C838A2EF-4218-0B9D-38E8-99F40EBDB4B9}"/>
                      </a:ext>
                    </a:extLst>
                  </p14:cNvPr>
                  <p14:cNvContentPartPr/>
                  <p14:nvPr/>
                </p14:nvContentPartPr>
                <p14:xfrm>
                  <a:off x="4700990" y="2298991"/>
                  <a:ext cx="163440" cy="96480"/>
                </p14:xfrm>
              </p:contentPart>
            </mc:Choice>
            <mc:Fallback xmlns="">
              <p:pic>
                <p:nvPicPr>
                  <p:cNvPr id="1155" name="Ink 1154">
                    <a:extLst>
                      <a:ext uri="{FF2B5EF4-FFF2-40B4-BE49-F238E27FC236}">
                        <a16:creationId xmlns:a16="http://schemas.microsoft.com/office/drawing/2014/main" id="{C838A2EF-4218-0B9D-38E8-99F40EBDB4B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3" name="Group 1042">
              <a:extLst>
                <a:ext uri="{FF2B5EF4-FFF2-40B4-BE49-F238E27FC236}">
                  <a16:creationId xmlns:a16="http://schemas.microsoft.com/office/drawing/2014/main" id="{9FAFB017-A7B2-F43B-6570-FC350BC485CD}"/>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1146" name="Ink 1145">
                    <a:extLst>
                      <a:ext uri="{FF2B5EF4-FFF2-40B4-BE49-F238E27FC236}">
                        <a16:creationId xmlns:a16="http://schemas.microsoft.com/office/drawing/2014/main" id="{A7B40616-96DC-9431-6E13-EEAF41F8A810}"/>
                      </a:ext>
                    </a:extLst>
                  </p14:cNvPr>
                  <p14:cNvContentPartPr/>
                  <p14:nvPr/>
                </p14:nvContentPartPr>
                <p14:xfrm>
                  <a:off x="4603070" y="2144911"/>
                  <a:ext cx="133560" cy="88200"/>
                </p14:xfrm>
              </p:contentPart>
            </mc:Choice>
            <mc:Fallback xmlns="">
              <p:pic>
                <p:nvPicPr>
                  <p:cNvPr id="1146" name="Ink 1145">
                    <a:extLst>
                      <a:ext uri="{FF2B5EF4-FFF2-40B4-BE49-F238E27FC236}">
                        <a16:creationId xmlns:a16="http://schemas.microsoft.com/office/drawing/2014/main" id="{A7B40616-96DC-9431-6E13-EEAF41F8A81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 name="Ink 1146">
                    <a:extLst>
                      <a:ext uri="{FF2B5EF4-FFF2-40B4-BE49-F238E27FC236}">
                        <a16:creationId xmlns:a16="http://schemas.microsoft.com/office/drawing/2014/main" id="{23CC2A02-F438-33C5-7908-D4BDBE515C23}"/>
                      </a:ext>
                    </a:extLst>
                  </p14:cNvPr>
                  <p14:cNvContentPartPr/>
                  <p14:nvPr/>
                </p14:nvContentPartPr>
                <p14:xfrm>
                  <a:off x="4597310" y="2244271"/>
                  <a:ext cx="99360" cy="453240"/>
                </p14:xfrm>
              </p:contentPart>
            </mc:Choice>
            <mc:Fallback xmlns="">
              <p:pic>
                <p:nvPicPr>
                  <p:cNvPr id="1147" name="Ink 1146">
                    <a:extLst>
                      <a:ext uri="{FF2B5EF4-FFF2-40B4-BE49-F238E27FC236}">
                        <a16:creationId xmlns:a16="http://schemas.microsoft.com/office/drawing/2014/main" id="{23CC2A02-F438-33C5-7908-D4BDBE515C2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8" name="Ink 1147">
                    <a:extLst>
                      <a:ext uri="{FF2B5EF4-FFF2-40B4-BE49-F238E27FC236}">
                        <a16:creationId xmlns:a16="http://schemas.microsoft.com/office/drawing/2014/main" id="{B04218D1-34D9-41B9-B73C-6ECF5388A8B5}"/>
                      </a:ext>
                    </a:extLst>
                  </p14:cNvPr>
                  <p14:cNvContentPartPr/>
                  <p14:nvPr/>
                </p14:nvContentPartPr>
                <p14:xfrm>
                  <a:off x="4676510" y="2487991"/>
                  <a:ext cx="163080" cy="194040"/>
                </p14:xfrm>
              </p:contentPart>
            </mc:Choice>
            <mc:Fallback xmlns="">
              <p:pic>
                <p:nvPicPr>
                  <p:cNvPr id="1148" name="Ink 1147">
                    <a:extLst>
                      <a:ext uri="{FF2B5EF4-FFF2-40B4-BE49-F238E27FC236}">
                        <a16:creationId xmlns:a16="http://schemas.microsoft.com/office/drawing/2014/main" id="{B04218D1-34D9-41B9-B73C-6ECF5388A8B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9" name="Ink 1148">
                    <a:extLst>
                      <a:ext uri="{FF2B5EF4-FFF2-40B4-BE49-F238E27FC236}">
                        <a16:creationId xmlns:a16="http://schemas.microsoft.com/office/drawing/2014/main" id="{BFFFE5A0-B93D-F9ED-A913-4920482D72B8}"/>
                      </a:ext>
                    </a:extLst>
                  </p14:cNvPr>
                  <p14:cNvContentPartPr/>
                  <p14:nvPr/>
                </p14:nvContentPartPr>
                <p14:xfrm>
                  <a:off x="4519190" y="2325991"/>
                  <a:ext cx="173520" cy="66240"/>
                </p14:xfrm>
              </p:contentPart>
            </mc:Choice>
            <mc:Fallback xmlns="">
              <p:pic>
                <p:nvPicPr>
                  <p:cNvPr id="1149" name="Ink 1148">
                    <a:extLst>
                      <a:ext uri="{FF2B5EF4-FFF2-40B4-BE49-F238E27FC236}">
                        <a16:creationId xmlns:a16="http://schemas.microsoft.com/office/drawing/2014/main" id="{BFFFE5A0-B93D-F9ED-A913-4920482D72B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0" name="Ink 1149">
                    <a:extLst>
                      <a:ext uri="{FF2B5EF4-FFF2-40B4-BE49-F238E27FC236}">
                        <a16:creationId xmlns:a16="http://schemas.microsoft.com/office/drawing/2014/main" id="{1E531FE1-B8A8-F711-5419-A898814408E7}"/>
                      </a:ext>
                    </a:extLst>
                  </p14:cNvPr>
                  <p14:cNvContentPartPr/>
                  <p14:nvPr/>
                </p14:nvContentPartPr>
                <p14:xfrm>
                  <a:off x="4700990" y="2298991"/>
                  <a:ext cx="163440" cy="96480"/>
                </p14:xfrm>
              </p:contentPart>
            </mc:Choice>
            <mc:Fallback xmlns="">
              <p:pic>
                <p:nvPicPr>
                  <p:cNvPr id="1150" name="Ink 1149">
                    <a:extLst>
                      <a:ext uri="{FF2B5EF4-FFF2-40B4-BE49-F238E27FC236}">
                        <a16:creationId xmlns:a16="http://schemas.microsoft.com/office/drawing/2014/main" id="{1E531FE1-B8A8-F711-5419-A898814408E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4" name="Group 1043">
              <a:extLst>
                <a:ext uri="{FF2B5EF4-FFF2-40B4-BE49-F238E27FC236}">
                  <a16:creationId xmlns:a16="http://schemas.microsoft.com/office/drawing/2014/main" id="{9E9B3B9B-2D19-D117-B1A0-813F1DC0ABC2}"/>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1141" name="Ink 1140">
                    <a:extLst>
                      <a:ext uri="{FF2B5EF4-FFF2-40B4-BE49-F238E27FC236}">
                        <a16:creationId xmlns:a16="http://schemas.microsoft.com/office/drawing/2014/main" id="{CAA0BB1C-CF26-90A4-A876-3E41D6259403}"/>
                      </a:ext>
                    </a:extLst>
                  </p14:cNvPr>
                  <p14:cNvContentPartPr/>
                  <p14:nvPr/>
                </p14:nvContentPartPr>
                <p14:xfrm>
                  <a:off x="4603070" y="2144911"/>
                  <a:ext cx="133560" cy="88200"/>
                </p14:xfrm>
              </p:contentPart>
            </mc:Choice>
            <mc:Fallback xmlns="">
              <p:pic>
                <p:nvPicPr>
                  <p:cNvPr id="1141" name="Ink 1140">
                    <a:extLst>
                      <a:ext uri="{FF2B5EF4-FFF2-40B4-BE49-F238E27FC236}">
                        <a16:creationId xmlns:a16="http://schemas.microsoft.com/office/drawing/2014/main" id="{CAA0BB1C-CF26-90A4-A876-3E41D625940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2" name="Ink 1141">
                    <a:extLst>
                      <a:ext uri="{FF2B5EF4-FFF2-40B4-BE49-F238E27FC236}">
                        <a16:creationId xmlns:a16="http://schemas.microsoft.com/office/drawing/2014/main" id="{5FE7DE3F-D308-C6EE-E750-1CA16C5DB842}"/>
                      </a:ext>
                    </a:extLst>
                  </p14:cNvPr>
                  <p14:cNvContentPartPr/>
                  <p14:nvPr/>
                </p14:nvContentPartPr>
                <p14:xfrm>
                  <a:off x="4597310" y="2244271"/>
                  <a:ext cx="99360" cy="453240"/>
                </p14:xfrm>
              </p:contentPart>
            </mc:Choice>
            <mc:Fallback xmlns="">
              <p:pic>
                <p:nvPicPr>
                  <p:cNvPr id="1142" name="Ink 1141">
                    <a:extLst>
                      <a:ext uri="{FF2B5EF4-FFF2-40B4-BE49-F238E27FC236}">
                        <a16:creationId xmlns:a16="http://schemas.microsoft.com/office/drawing/2014/main" id="{5FE7DE3F-D308-C6EE-E750-1CA16C5DB84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3" name="Ink 1142">
                    <a:extLst>
                      <a:ext uri="{FF2B5EF4-FFF2-40B4-BE49-F238E27FC236}">
                        <a16:creationId xmlns:a16="http://schemas.microsoft.com/office/drawing/2014/main" id="{FE689166-6DFA-06F1-DC67-E0F340068C1B}"/>
                      </a:ext>
                    </a:extLst>
                  </p14:cNvPr>
                  <p14:cNvContentPartPr/>
                  <p14:nvPr/>
                </p14:nvContentPartPr>
                <p14:xfrm>
                  <a:off x="4676510" y="2487991"/>
                  <a:ext cx="163080" cy="194040"/>
                </p14:xfrm>
              </p:contentPart>
            </mc:Choice>
            <mc:Fallback xmlns="">
              <p:pic>
                <p:nvPicPr>
                  <p:cNvPr id="1143" name="Ink 1142">
                    <a:extLst>
                      <a:ext uri="{FF2B5EF4-FFF2-40B4-BE49-F238E27FC236}">
                        <a16:creationId xmlns:a16="http://schemas.microsoft.com/office/drawing/2014/main" id="{FE689166-6DFA-06F1-DC67-E0F340068C1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44" name="Ink 1143">
                    <a:extLst>
                      <a:ext uri="{FF2B5EF4-FFF2-40B4-BE49-F238E27FC236}">
                        <a16:creationId xmlns:a16="http://schemas.microsoft.com/office/drawing/2014/main" id="{87696DF0-79DD-4DA7-00E6-FC6105844CD0}"/>
                      </a:ext>
                    </a:extLst>
                  </p14:cNvPr>
                  <p14:cNvContentPartPr/>
                  <p14:nvPr/>
                </p14:nvContentPartPr>
                <p14:xfrm>
                  <a:off x="4519190" y="2325991"/>
                  <a:ext cx="173520" cy="66240"/>
                </p14:xfrm>
              </p:contentPart>
            </mc:Choice>
            <mc:Fallback xmlns="">
              <p:pic>
                <p:nvPicPr>
                  <p:cNvPr id="1144" name="Ink 1143">
                    <a:extLst>
                      <a:ext uri="{FF2B5EF4-FFF2-40B4-BE49-F238E27FC236}">
                        <a16:creationId xmlns:a16="http://schemas.microsoft.com/office/drawing/2014/main" id="{87696DF0-79DD-4DA7-00E6-FC6105844CD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5" name="Ink 1144">
                    <a:extLst>
                      <a:ext uri="{FF2B5EF4-FFF2-40B4-BE49-F238E27FC236}">
                        <a16:creationId xmlns:a16="http://schemas.microsoft.com/office/drawing/2014/main" id="{F43C54CD-565D-7A07-800B-4C39D90C3682}"/>
                      </a:ext>
                    </a:extLst>
                  </p14:cNvPr>
                  <p14:cNvContentPartPr/>
                  <p14:nvPr/>
                </p14:nvContentPartPr>
                <p14:xfrm>
                  <a:off x="4700990" y="2298991"/>
                  <a:ext cx="163440" cy="96480"/>
                </p14:xfrm>
              </p:contentPart>
            </mc:Choice>
            <mc:Fallback xmlns="">
              <p:pic>
                <p:nvPicPr>
                  <p:cNvPr id="1145" name="Ink 1144">
                    <a:extLst>
                      <a:ext uri="{FF2B5EF4-FFF2-40B4-BE49-F238E27FC236}">
                        <a16:creationId xmlns:a16="http://schemas.microsoft.com/office/drawing/2014/main" id="{F43C54CD-565D-7A07-800B-4C39D90C36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5" name="Group 1044">
              <a:extLst>
                <a:ext uri="{FF2B5EF4-FFF2-40B4-BE49-F238E27FC236}">
                  <a16:creationId xmlns:a16="http://schemas.microsoft.com/office/drawing/2014/main" id="{1F34CCCF-5FBF-9DA0-C8BC-9F334F970D8F}"/>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136" name="Ink 1135">
                    <a:extLst>
                      <a:ext uri="{FF2B5EF4-FFF2-40B4-BE49-F238E27FC236}">
                        <a16:creationId xmlns:a16="http://schemas.microsoft.com/office/drawing/2014/main" id="{A70DDA06-89D5-A89F-1FF2-436A6CDCF9F5}"/>
                      </a:ext>
                    </a:extLst>
                  </p14:cNvPr>
                  <p14:cNvContentPartPr/>
                  <p14:nvPr/>
                </p14:nvContentPartPr>
                <p14:xfrm>
                  <a:off x="4603070" y="2144911"/>
                  <a:ext cx="133560" cy="88200"/>
                </p14:xfrm>
              </p:contentPart>
            </mc:Choice>
            <mc:Fallback xmlns="">
              <p:pic>
                <p:nvPicPr>
                  <p:cNvPr id="1136" name="Ink 1135">
                    <a:extLst>
                      <a:ext uri="{FF2B5EF4-FFF2-40B4-BE49-F238E27FC236}">
                        <a16:creationId xmlns:a16="http://schemas.microsoft.com/office/drawing/2014/main" id="{A70DDA06-89D5-A89F-1FF2-436A6CDCF9F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37" name="Ink 1136">
                    <a:extLst>
                      <a:ext uri="{FF2B5EF4-FFF2-40B4-BE49-F238E27FC236}">
                        <a16:creationId xmlns:a16="http://schemas.microsoft.com/office/drawing/2014/main" id="{2E254FDA-02ED-BDE2-6F20-D15A45CAD559}"/>
                      </a:ext>
                    </a:extLst>
                  </p14:cNvPr>
                  <p14:cNvContentPartPr/>
                  <p14:nvPr/>
                </p14:nvContentPartPr>
                <p14:xfrm>
                  <a:off x="4597310" y="2244271"/>
                  <a:ext cx="99360" cy="453240"/>
                </p14:xfrm>
              </p:contentPart>
            </mc:Choice>
            <mc:Fallback xmlns="">
              <p:pic>
                <p:nvPicPr>
                  <p:cNvPr id="1137" name="Ink 1136">
                    <a:extLst>
                      <a:ext uri="{FF2B5EF4-FFF2-40B4-BE49-F238E27FC236}">
                        <a16:creationId xmlns:a16="http://schemas.microsoft.com/office/drawing/2014/main" id="{2E254FDA-02ED-BDE2-6F20-D15A45CAD55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8" name="Ink 1137">
                    <a:extLst>
                      <a:ext uri="{FF2B5EF4-FFF2-40B4-BE49-F238E27FC236}">
                        <a16:creationId xmlns:a16="http://schemas.microsoft.com/office/drawing/2014/main" id="{FF500723-9937-4519-41B3-9085654A60D2}"/>
                      </a:ext>
                    </a:extLst>
                  </p14:cNvPr>
                  <p14:cNvContentPartPr/>
                  <p14:nvPr/>
                </p14:nvContentPartPr>
                <p14:xfrm>
                  <a:off x="4676510" y="2487991"/>
                  <a:ext cx="163080" cy="194040"/>
                </p14:xfrm>
              </p:contentPart>
            </mc:Choice>
            <mc:Fallback xmlns="">
              <p:pic>
                <p:nvPicPr>
                  <p:cNvPr id="1138" name="Ink 1137">
                    <a:extLst>
                      <a:ext uri="{FF2B5EF4-FFF2-40B4-BE49-F238E27FC236}">
                        <a16:creationId xmlns:a16="http://schemas.microsoft.com/office/drawing/2014/main" id="{FF500723-9937-4519-41B3-9085654A60D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9" name="Ink 1138">
                    <a:extLst>
                      <a:ext uri="{FF2B5EF4-FFF2-40B4-BE49-F238E27FC236}">
                        <a16:creationId xmlns:a16="http://schemas.microsoft.com/office/drawing/2014/main" id="{34BEA53F-8D30-A2F9-779C-F48778B7AB9D}"/>
                      </a:ext>
                    </a:extLst>
                  </p14:cNvPr>
                  <p14:cNvContentPartPr/>
                  <p14:nvPr/>
                </p14:nvContentPartPr>
                <p14:xfrm>
                  <a:off x="4519190" y="2325991"/>
                  <a:ext cx="173520" cy="66240"/>
                </p14:xfrm>
              </p:contentPart>
            </mc:Choice>
            <mc:Fallback xmlns="">
              <p:pic>
                <p:nvPicPr>
                  <p:cNvPr id="1139" name="Ink 1138">
                    <a:extLst>
                      <a:ext uri="{FF2B5EF4-FFF2-40B4-BE49-F238E27FC236}">
                        <a16:creationId xmlns:a16="http://schemas.microsoft.com/office/drawing/2014/main" id="{34BEA53F-8D30-A2F9-779C-F48778B7AB9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0" name="Ink 1139">
                    <a:extLst>
                      <a:ext uri="{FF2B5EF4-FFF2-40B4-BE49-F238E27FC236}">
                        <a16:creationId xmlns:a16="http://schemas.microsoft.com/office/drawing/2014/main" id="{C0646026-F7FA-0039-985A-B3417CBD6EBF}"/>
                      </a:ext>
                    </a:extLst>
                  </p14:cNvPr>
                  <p14:cNvContentPartPr/>
                  <p14:nvPr/>
                </p14:nvContentPartPr>
                <p14:xfrm>
                  <a:off x="4700990" y="2298991"/>
                  <a:ext cx="163440" cy="96480"/>
                </p14:xfrm>
              </p:contentPart>
            </mc:Choice>
            <mc:Fallback xmlns="">
              <p:pic>
                <p:nvPicPr>
                  <p:cNvPr id="1140" name="Ink 1139">
                    <a:extLst>
                      <a:ext uri="{FF2B5EF4-FFF2-40B4-BE49-F238E27FC236}">
                        <a16:creationId xmlns:a16="http://schemas.microsoft.com/office/drawing/2014/main" id="{C0646026-F7FA-0039-985A-B3417CBD6EB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6" name="Group 1045">
              <a:extLst>
                <a:ext uri="{FF2B5EF4-FFF2-40B4-BE49-F238E27FC236}">
                  <a16:creationId xmlns:a16="http://schemas.microsoft.com/office/drawing/2014/main" id="{1C73A8D7-329E-3DDA-6889-865EEF8C1726}"/>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131" name="Ink 1130">
                    <a:extLst>
                      <a:ext uri="{FF2B5EF4-FFF2-40B4-BE49-F238E27FC236}">
                        <a16:creationId xmlns:a16="http://schemas.microsoft.com/office/drawing/2014/main" id="{B330B6E4-A796-A1C8-33E9-4C7040931EB6}"/>
                      </a:ext>
                    </a:extLst>
                  </p14:cNvPr>
                  <p14:cNvContentPartPr/>
                  <p14:nvPr/>
                </p14:nvContentPartPr>
                <p14:xfrm>
                  <a:off x="4603070" y="2144911"/>
                  <a:ext cx="133560" cy="88200"/>
                </p14:xfrm>
              </p:contentPart>
            </mc:Choice>
            <mc:Fallback xmlns="">
              <p:pic>
                <p:nvPicPr>
                  <p:cNvPr id="1131" name="Ink 1130">
                    <a:extLst>
                      <a:ext uri="{FF2B5EF4-FFF2-40B4-BE49-F238E27FC236}">
                        <a16:creationId xmlns:a16="http://schemas.microsoft.com/office/drawing/2014/main" id="{B330B6E4-A796-A1C8-33E9-4C7040931EB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2" name="Ink 1131">
                    <a:extLst>
                      <a:ext uri="{FF2B5EF4-FFF2-40B4-BE49-F238E27FC236}">
                        <a16:creationId xmlns:a16="http://schemas.microsoft.com/office/drawing/2014/main" id="{1B3A946B-A8D5-BA71-0F31-6D11810768BB}"/>
                      </a:ext>
                    </a:extLst>
                  </p14:cNvPr>
                  <p14:cNvContentPartPr/>
                  <p14:nvPr/>
                </p14:nvContentPartPr>
                <p14:xfrm>
                  <a:off x="4597310" y="2244271"/>
                  <a:ext cx="99360" cy="453240"/>
                </p14:xfrm>
              </p:contentPart>
            </mc:Choice>
            <mc:Fallback xmlns="">
              <p:pic>
                <p:nvPicPr>
                  <p:cNvPr id="1132" name="Ink 1131">
                    <a:extLst>
                      <a:ext uri="{FF2B5EF4-FFF2-40B4-BE49-F238E27FC236}">
                        <a16:creationId xmlns:a16="http://schemas.microsoft.com/office/drawing/2014/main" id="{1B3A946B-A8D5-BA71-0F31-6D11810768B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3" name="Ink 1132">
                    <a:extLst>
                      <a:ext uri="{FF2B5EF4-FFF2-40B4-BE49-F238E27FC236}">
                        <a16:creationId xmlns:a16="http://schemas.microsoft.com/office/drawing/2014/main" id="{1993803D-9BED-1368-BD9D-92FC051F4434}"/>
                      </a:ext>
                    </a:extLst>
                  </p14:cNvPr>
                  <p14:cNvContentPartPr/>
                  <p14:nvPr/>
                </p14:nvContentPartPr>
                <p14:xfrm>
                  <a:off x="4676510" y="2487991"/>
                  <a:ext cx="163080" cy="194040"/>
                </p14:xfrm>
              </p:contentPart>
            </mc:Choice>
            <mc:Fallback xmlns="">
              <p:pic>
                <p:nvPicPr>
                  <p:cNvPr id="1133" name="Ink 1132">
                    <a:extLst>
                      <a:ext uri="{FF2B5EF4-FFF2-40B4-BE49-F238E27FC236}">
                        <a16:creationId xmlns:a16="http://schemas.microsoft.com/office/drawing/2014/main" id="{1993803D-9BED-1368-BD9D-92FC051F443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4" name="Ink 1133">
                    <a:extLst>
                      <a:ext uri="{FF2B5EF4-FFF2-40B4-BE49-F238E27FC236}">
                        <a16:creationId xmlns:a16="http://schemas.microsoft.com/office/drawing/2014/main" id="{B06B4B2D-F239-08AD-D547-E7E46C1F2AC3}"/>
                      </a:ext>
                    </a:extLst>
                  </p14:cNvPr>
                  <p14:cNvContentPartPr/>
                  <p14:nvPr/>
                </p14:nvContentPartPr>
                <p14:xfrm>
                  <a:off x="4519190" y="2325991"/>
                  <a:ext cx="173520" cy="66240"/>
                </p14:xfrm>
              </p:contentPart>
            </mc:Choice>
            <mc:Fallback xmlns="">
              <p:pic>
                <p:nvPicPr>
                  <p:cNvPr id="1134" name="Ink 1133">
                    <a:extLst>
                      <a:ext uri="{FF2B5EF4-FFF2-40B4-BE49-F238E27FC236}">
                        <a16:creationId xmlns:a16="http://schemas.microsoft.com/office/drawing/2014/main" id="{B06B4B2D-F239-08AD-D547-E7E46C1F2A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35" name="Ink 1134">
                    <a:extLst>
                      <a:ext uri="{FF2B5EF4-FFF2-40B4-BE49-F238E27FC236}">
                        <a16:creationId xmlns:a16="http://schemas.microsoft.com/office/drawing/2014/main" id="{A29B3544-B587-C43F-52D7-6A8AF915C984}"/>
                      </a:ext>
                    </a:extLst>
                  </p14:cNvPr>
                  <p14:cNvContentPartPr/>
                  <p14:nvPr/>
                </p14:nvContentPartPr>
                <p14:xfrm>
                  <a:off x="4700990" y="2298991"/>
                  <a:ext cx="163440" cy="96480"/>
                </p14:xfrm>
              </p:contentPart>
            </mc:Choice>
            <mc:Fallback xmlns="">
              <p:pic>
                <p:nvPicPr>
                  <p:cNvPr id="1135" name="Ink 1134">
                    <a:extLst>
                      <a:ext uri="{FF2B5EF4-FFF2-40B4-BE49-F238E27FC236}">
                        <a16:creationId xmlns:a16="http://schemas.microsoft.com/office/drawing/2014/main" id="{A29B3544-B587-C43F-52D7-6A8AF915C98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7" name="Group 1046">
              <a:extLst>
                <a:ext uri="{FF2B5EF4-FFF2-40B4-BE49-F238E27FC236}">
                  <a16:creationId xmlns:a16="http://schemas.microsoft.com/office/drawing/2014/main" id="{438E6F23-B0A1-65EA-7B6F-688D034FAAAB}"/>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126" name="Ink 1125">
                    <a:extLst>
                      <a:ext uri="{FF2B5EF4-FFF2-40B4-BE49-F238E27FC236}">
                        <a16:creationId xmlns:a16="http://schemas.microsoft.com/office/drawing/2014/main" id="{EDD56B11-D732-8083-175A-C4D14B109A39}"/>
                      </a:ext>
                    </a:extLst>
                  </p14:cNvPr>
                  <p14:cNvContentPartPr/>
                  <p14:nvPr/>
                </p14:nvContentPartPr>
                <p14:xfrm>
                  <a:off x="4603070" y="2144911"/>
                  <a:ext cx="133560" cy="88200"/>
                </p14:xfrm>
              </p:contentPart>
            </mc:Choice>
            <mc:Fallback xmlns="">
              <p:pic>
                <p:nvPicPr>
                  <p:cNvPr id="1126" name="Ink 1125">
                    <a:extLst>
                      <a:ext uri="{FF2B5EF4-FFF2-40B4-BE49-F238E27FC236}">
                        <a16:creationId xmlns:a16="http://schemas.microsoft.com/office/drawing/2014/main" id="{EDD56B11-D732-8083-175A-C4D14B109A3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7" name="Ink 1126">
                    <a:extLst>
                      <a:ext uri="{FF2B5EF4-FFF2-40B4-BE49-F238E27FC236}">
                        <a16:creationId xmlns:a16="http://schemas.microsoft.com/office/drawing/2014/main" id="{5F0C7116-AD8D-21EB-3C63-FF7B0BB7D527}"/>
                      </a:ext>
                    </a:extLst>
                  </p14:cNvPr>
                  <p14:cNvContentPartPr/>
                  <p14:nvPr/>
                </p14:nvContentPartPr>
                <p14:xfrm>
                  <a:off x="4597310" y="2244271"/>
                  <a:ext cx="99360" cy="453240"/>
                </p14:xfrm>
              </p:contentPart>
            </mc:Choice>
            <mc:Fallback xmlns="">
              <p:pic>
                <p:nvPicPr>
                  <p:cNvPr id="1127" name="Ink 1126">
                    <a:extLst>
                      <a:ext uri="{FF2B5EF4-FFF2-40B4-BE49-F238E27FC236}">
                        <a16:creationId xmlns:a16="http://schemas.microsoft.com/office/drawing/2014/main" id="{5F0C7116-AD8D-21EB-3C63-FF7B0BB7D52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8" name="Ink 1127">
                    <a:extLst>
                      <a:ext uri="{FF2B5EF4-FFF2-40B4-BE49-F238E27FC236}">
                        <a16:creationId xmlns:a16="http://schemas.microsoft.com/office/drawing/2014/main" id="{C70BBD18-3E5E-4F3D-8BAB-611C957E8707}"/>
                      </a:ext>
                    </a:extLst>
                  </p14:cNvPr>
                  <p14:cNvContentPartPr/>
                  <p14:nvPr/>
                </p14:nvContentPartPr>
                <p14:xfrm>
                  <a:off x="4676510" y="2487991"/>
                  <a:ext cx="163080" cy="194040"/>
                </p14:xfrm>
              </p:contentPart>
            </mc:Choice>
            <mc:Fallback xmlns="">
              <p:pic>
                <p:nvPicPr>
                  <p:cNvPr id="1128" name="Ink 1127">
                    <a:extLst>
                      <a:ext uri="{FF2B5EF4-FFF2-40B4-BE49-F238E27FC236}">
                        <a16:creationId xmlns:a16="http://schemas.microsoft.com/office/drawing/2014/main" id="{C70BBD18-3E5E-4F3D-8BAB-611C957E870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9" name="Ink 1128">
                    <a:extLst>
                      <a:ext uri="{FF2B5EF4-FFF2-40B4-BE49-F238E27FC236}">
                        <a16:creationId xmlns:a16="http://schemas.microsoft.com/office/drawing/2014/main" id="{3DED7D98-C7D8-7715-EDFB-1CBB7CFBBB33}"/>
                      </a:ext>
                    </a:extLst>
                  </p14:cNvPr>
                  <p14:cNvContentPartPr/>
                  <p14:nvPr/>
                </p14:nvContentPartPr>
                <p14:xfrm>
                  <a:off x="4519190" y="2325991"/>
                  <a:ext cx="173520" cy="66240"/>
                </p14:xfrm>
              </p:contentPart>
            </mc:Choice>
            <mc:Fallback xmlns="">
              <p:pic>
                <p:nvPicPr>
                  <p:cNvPr id="1129" name="Ink 1128">
                    <a:extLst>
                      <a:ext uri="{FF2B5EF4-FFF2-40B4-BE49-F238E27FC236}">
                        <a16:creationId xmlns:a16="http://schemas.microsoft.com/office/drawing/2014/main" id="{3DED7D98-C7D8-7715-EDFB-1CBB7CFBBB3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0" name="Ink 1129">
                    <a:extLst>
                      <a:ext uri="{FF2B5EF4-FFF2-40B4-BE49-F238E27FC236}">
                        <a16:creationId xmlns:a16="http://schemas.microsoft.com/office/drawing/2014/main" id="{028052F7-25C1-D7C6-A9D7-B5280C9109E3}"/>
                      </a:ext>
                    </a:extLst>
                  </p14:cNvPr>
                  <p14:cNvContentPartPr/>
                  <p14:nvPr/>
                </p14:nvContentPartPr>
                <p14:xfrm>
                  <a:off x="4700990" y="2298991"/>
                  <a:ext cx="163440" cy="96480"/>
                </p14:xfrm>
              </p:contentPart>
            </mc:Choice>
            <mc:Fallback xmlns="">
              <p:pic>
                <p:nvPicPr>
                  <p:cNvPr id="1130" name="Ink 1129">
                    <a:extLst>
                      <a:ext uri="{FF2B5EF4-FFF2-40B4-BE49-F238E27FC236}">
                        <a16:creationId xmlns:a16="http://schemas.microsoft.com/office/drawing/2014/main" id="{028052F7-25C1-D7C6-A9D7-B5280C9109E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8" name="Group 1047">
              <a:extLst>
                <a:ext uri="{FF2B5EF4-FFF2-40B4-BE49-F238E27FC236}">
                  <a16:creationId xmlns:a16="http://schemas.microsoft.com/office/drawing/2014/main" id="{530E79CF-CF67-7055-5B5E-11203E46E623}"/>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121" name="Ink 1120">
                    <a:extLst>
                      <a:ext uri="{FF2B5EF4-FFF2-40B4-BE49-F238E27FC236}">
                        <a16:creationId xmlns:a16="http://schemas.microsoft.com/office/drawing/2014/main" id="{783DC8D7-F547-B759-C6BE-C12659083DF5}"/>
                      </a:ext>
                    </a:extLst>
                  </p14:cNvPr>
                  <p14:cNvContentPartPr/>
                  <p14:nvPr/>
                </p14:nvContentPartPr>
                <p14:xfrm>
                  <a:off x="4603070" y="2144911"/>
                  <a:ext cx="133560" cy="88200"/>
                </p14:xfrm>
              </p:contentPart>
            </mc:Choice>
            <mc:Fallback xmlns="">
              <p:pic>
                <p:nvPicPr>
                  <p:cNvPr id="1121" name="Ink 1120">
                    <a:extLst>
                      <a:ext uri="{FF2B5EF4-FFF2-40B4-BE49-F238E27FC236}">
                        <a16:creationId xmlns:a16="http://schemas.microsoft.com/office/drawing/2014/main" id="{783DC8D7-F547-B759-C6BE-C12659083DF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2" name="Ink 1121">
                    <a:extLst>
                      <a:ext uri="{FF2B5EF4-FFF2-40B4-BE49-F238E27FC236}">
                        <a16:creationId xmlns:a16="http://schemas.microsoft.com/office/drawing/2014/main" id="{0FE15300-D3E3-CC15-7C74-6F65DF8C6CF6}"/>
                      </a:ext>
                    </a:extLst>
                  </p14:cNvPr>
                  <p14:cNvContentPartPr/>
                  <p14:nvPr/>
                </p14:nvContentPartPr>
                <p14:xfrm>
                  <a:off x="4597310" y="2244271"/>
                  <a:ext cx="99360" cy="453240"/>
                </p14:xfrm>
              </p:contentPart>
            </mc:Choice>
            <mc:Fallback xmlns="">
              <p:pic>
                <p:nvPicPr>
                  <p:cNvPr id="1122" name="Ink 1121">
                    <a:extLst>
                      <a:ext uri="{FF2B5EF4-FFF2-40B4-BE49-F238E27FC236}">
                        <a16:creationId xmlns:a16="http://schemas.microsoft.com/office/drawing/2014/main" id="{0FE15300-D3E3-CC15-7C74-6F65DF8C6CF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3" name="Ink 1122">
                    <a:extLst>
                      <a:ext uri="{FF2B5EF4-FFF2-40B4-BE49-F238E27FC236}">
                        <a16:creationId xmlns:a16="http://schemas.microsoft.com/office/drawing/2014/main" id="{553EAFD1-756F-0846-BFB0-0D6343FCE380}"/>
                      </a:ext>
                    </a:extLst>
                  </p14:cNvPr>
                  <p14:cNvContentPartPr/>
                  <p14:nvPr/>
                </p14:nvContentPartPr>
                <p14:xfrm>
                  <a:off x="4676510" y="2487991"/>
                  <a:ext cx="163080" cy="194040"/>
                </p14:xfrm>
              </p:contentPart>
            </mc:Choice>
            <mc:Fallback xmlns="">
              <p:pic>
                <p:nvPicPr>
                  <p:cNvPr id="1123" name="Ink 1122">
                    <a:extLst>
                      <a:ext uri="{FF2B5EF4-FFF2-40B4-BE49-F238E27FC236}">
                        <a16:creationId xmlns:a16="http://schemas.microsoft.com/office/drawing/2014/main" id="{553EAFD1-756F-0846-BFB0-0D6343FCE38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4" name="Ink 1123">
                    <a:extLst>
                      <a:ext uri="{FF2B5EF4-FFF2-40B4-BE49-F238E27FC236}">
                        <a16:creationId xmlns:a16="http://schemas.microsoft.com/office/drawing/2014/main" id="{AD387A8D-DDB2-7ED2-ED06-F4FCA36E99D8}"/>
                      </a:ext>
                    </a:extLst>
                  </p14:cNvPr>
                  <p14:cNvContentPartPr/>
                  <p14:nvPr/>
                </p14:nvContentPartPr>
                <p14:xfrm>
                  <a:off x="4519190" y="2325991"/>
                  <a:ext cx="173520" cy="66240"/>
                </p14:xfrm>
              </p:contentPart>
            </mc:Choice>
            <mc:Fallback xmlns="">
              <p:pic>
                <p:nvPicPr>
                  <p:cNvPr id="1124" name="Ink 1123">
                    <a:extLst>
                      <a:ext uri="{FF2B5EF4-FFF2-40B4-BE49-F238E27FC236}">
                        <a16:creationId xmlns:a16="http://schemas.microsoft.com/office/drawing/2014/main" id="{AD387A8D-DDB2-7ED2-ED06-F4FCA36E99D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5" name="Ink 1124">
                    <a:extLst>
                      <a:ext uri="{FF2B5EF4-FFF2-40B4-BE49-F238E27FC236}">
                        <a16:creationId xmlns:a16="http://schemas.microsoft.com/office/drawing/2014/main" id="{82BED322-8481-1799-7F6C-99C59CD609DE}"/>
                      </a:ext>
                    </a:extLst>
                  </p14:cNvPr>
                  <p14:cNvContentPartPr/>
                  <p14:nvPr/>
                </p14:nvContentPartPr>
                <p14:xfrm>
                  <a:off x="4700990" y="2298991"/>
                  <a:ext cx="163440" cy="96480"/>
                </p14:xfrm>
              </p:contentPart>
            </mc:Choice>
            <mc:Fallback xmlns="">
              <p:pic>
                <p:nvPicPr>
                  <p:cNvPr id="1125" name="Ink 1124">
                    <a:extLst>
                      <a:ext uri="{FF2B5EF4-FFF2-40B4-BE49-F238E27FC236}">
                        <a16:creationId xmlns:a16="http://schemas.microsoft.com/office/drawing/2014/main" id="{82BED322-8481-1799-7F6C-99C59CD609D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9" name="Group 1048">
              <a:extLst>
                <a:ext uri="{FF2B5EF4-FFF2-40B4-BE49-F238E27FC236}">
                  <a16:creationId xmlns:a16="http://schemas.microsoft.com/office/drawing/2014/main" id="{51887B1D-E7E0-A111-4B07-42B7BB10A082}"/>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1116" name="Ink 1115">
                    <a:extLst>
                      <a:ext uri="{FF2B5EF4-FFF2-40B4-BE49-F238E27FC236}">
                        <a16:creationId xmlns:a16="http://schemas.microsoft.com/office/drawing/2014/main" id="{B1A7F0A5-1C13-F897-4DAB-E91F4DA68DFF}"/>
                      </a:ext>
                    </a:extLst>
                  </p14:cNvPr>
                  <p14:cNvContentPartPr/>
                  <p14:nvPr/>
                </p14:nvContentPartPr>
                <p14:xfrm>
                  <a:off x="4603070" y="2144911"/>
                  <a:ext cx="133560" cy="88200"/>
                </p14:xfrm>
              </p:contentPart>
            </mc:Choice>
            <mc:Fallback xmlns="">
              <p:pic>
                <p:nvPicPr>
                  <p:cNvPr id="1116" name="Ink 1115">
                    <a:extLst>
                      <a:ext uri="{FF2B5EF4-FFF2-40B4-BE49-F238E27FC236}">
                        <a16:creationId xmlns:a16="http://schemas.microsoft.com/office/drawing/2014/main" id="{B1A7F0A5-1C13-F897-4DAB-E91F4DA68DF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7" name="Ink 1116">
                    <a:extLst>
                      <a:ext uri="{FF2B5EF4-FFF2-40B4-BE49-F238E27FC236}">
                        <a16:creationId xmlns:a16="http://schemas.microsoft.com/office/drawing/2014/main" id="{BB6A0090-2D5A-5AAF-E4CF-633CAF148BC2}"/>
                      </a:ext>
                    </a:extLst>
                  </p14:cNvPr>
                  <p14:cNvContentPartPr/>
                  <p14:nvPr/>
                </p14:nvContentPartPr>
                <p14:xfrm>
                  <a:off x="4597310" y="2244271"/>
                  <a:ext cx="99360" cy="453240"/>
                </p14:xfrm>
              </p:contentPart>
            </mc:Choice>
            <mc:Fallback xmlns="">
              <p:pic>
                <p:nvPicPr>
                  <p:cNvPr id="1117" name="Ink 1116">
                    <a:extLst>
                      <a:ext uri="{FF2B5EF4-FFF2-40B4-BE49-F238E27FC236}">
                        <a16:creationId xmlns:a16="http://schemas.microsoft.com/office/drawing/2014/main" id="{BB6A0090-2D5A-5AAF-E4CF-633CAF148BC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8" name="Ink 1117">
                    <a:extLst>
                      <a:ext uri="{FF2B5EF4-FFF2-40B4-BE49-F238E27FC236}">
                        <a16:creationId xmlns:a16="http://schemas.microsoft.com/office/drawing/2014/main" id="{A16E8195-29D0-8AC8-28A1-DD34E20B5C6D}"/>
                      </a:ext>
                    </a:extLst>
                  </p14:cNvPr>
                  <p14:cNvContentPartPr/>
                  <p14:nvPr/>
                </p14:nvContentPartPr>
                <p14:xfrm>
                  <a:off x="4676510" y="2487991"/>
                  <a:ext cx="163080" cy="194040"/>
                </p14:xfrm>
              </p:contentPart>
            </mc:Choice>
            <mc:Fallback xmlns="">
              <p:pic>
                <p:nvPicPr>
                  <p:cNvPr id="1118" name="Ink 1117">
                    <a:extLst>
                      <a:ext uri="{FF2B5EF4-FFF2-40B4-BE49-F238E27FC236}">
                        <a16:creationId xmlns:a16="http://schemas.microsoft.com/office/drawing/2014/main" id="{A16E8195-29D0-8AC8-28A1-DD34E20B5C6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9" name="Ink 1118">
                    <a:extLst>
                      <a:ext uri="{FF2B5EF4-FFF2-40B4-BE49-F238E27FC236}">
                        <a16:creationId xmlns:a16="http://schemas.microsoft.com/office/drawing/2014/main" id="{E7FEBCB1-EBDA-6F18-1BBC-76E2823F015D}"/>
                      </a:ext>
                    </a:extLst>
                  </p14:cNvPr>
                  <p14:cNvContentPartPr/>
                  <p14:nvPr/>
                </p14:nvContentPartPr>
                <p14:xfrm>
                  <a:off x="4519190" y="2325991"/>
                  <a:ext cx="173520" cy="66240"/>
                </p14:xfrm>
              </p:contentPart>
            </mc:Choice>
            <mc:Fallback xmlns="">
              <p:pic>
                <p:nvPicPr>
                  <p:cNvPr id="1119" name="Ink 1118">
                    <a:extLst>
                      <a:ext uri="{FF2B5EF4-FFF2-40B4-BE49-F238E27FC236}">
                        <a16:creationId xmlns:a16="http://schemas.microsoft.com/office/drawing/2014/main" id="{E7FEBCB1-EBDA-6F18-1BBC-76E2823F015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0" name="Ink 1119">
                    <a:extLst>
                      <a:ext uri="{FF2B5EF4-FFF2-40B4-BE49-F238E27FC236}">
                        <a16:creationId xmlns:a16="http://schemas.microsoft.com/office/drawing/2014/main" id="{69D0ED9D-6B69-CBA9-A43E-EC43E86149F9}"/>
                      </a:ext>
                    </a:extLst>
                  </p14:cNvPr>
                  <p14:cNvContentPartPr/>
                  <p14:nvPr/>
                </p14:nvContentPartPr>
                <p14:xfrm>
                  <a:off x="4700990" y="2298991"/>
                  <a:ext cx="163440" cy="96480"/>
                </p14:xfrm>
              </p:contentPart>
            </mc:Choice>
            <mc:Fallback xmlns="">
              <p:pic>
                <p:nvPicPr>
                  <p:cNvPr id="1120" name="Ink 1119">
                    <a:extLst>
                      <a:ext uri="{FF2B5EF4-FFF2-40B4-BE49-F238E27FC236}">
                        <a16:creationId xmlns:a16="http://schemas.microsoft.com/office/drawing/2014/main" id="{69D0ED9D-6B69-CBA9-A43E-EC43E86149F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0" name="Group 1049">
              <a:extLst>
                <a:ext uri="{FF2B5EF4-FFF2-40B4-BE49-F238E27FC236}">
                  <a16:creationId xmlns:a16="http://schemas.microsoft.com/office/drawing/2014/main" id="{E8F0F3B9-BAC6-1097-BD6A-D40F4CC6F529}"/>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1111" name="Ink 1110">
                    <a:extLst>
                      <a:ext uri="{FF2B5EF4-FFF2-40B4-BE49-F238E27FC236}">
                        <a16:creationId xmlns:a16="http://schemas.microsoft.com/office/drawing/2014/main" id="{1BF9EE67-D1E2-2CB6-5BFB-B7B950358AE3}"/>
                      </a:ext>
                    </a:extLst>
                  </p14:cNvPr>
                  <p14:cNvContentPartPr/>
                  <p14:nvPr/>
                </p14:nvContentPartPr>
                <p14:xfrm>
                  <a:off x="4603070" y="2144911"/>
                  <a:ext cx="133560" cy="88200"/>
                </p14:xfrm>
              </p:contentPart>
            </mc:Choice>
            <mc:Fallback xmlns="">
              <p:pic>
                <p:nvPicPr>
                  <p:cNvPr id="1111" name="Ink 1110">
                    <a:extLst>
                      <a:ext uri="{FF2B5EF4-FFF2-40B4-BE49-F238E27FC236}">
                        <a16:creationId xmlns:a16="http://schemas.microsoft.com/office/drawing/2014/main" id="{1BF9EE67-D1E2-2CB6-5BFB-B7B950358AE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2" name="Ink 1111">
                    <a:extLst>
                      <a:ext uri="{FF2B5EF4-FFF2-40B4-BE49-F238E27FC236}">
                        <a16:creationId xmlns:a16="http://schemas.microsoft.com/office/drawing/2014/main" id="{7F75AAE9-990C-8701-F67E-DE07B7E8A233}"/>
                      </a:ext>
                    </a:extLst>
                  </p14:cNvPr>
                  <p14:cNvContentPartPr/>
                  <p14:nvPr/>
                </p14:nvContentPartPr>
                <p14:xfrm>
                  <a:off x="4597310" y="2244271"/>
                  <a:ext cx="99360" cy="453240"/>
                </p14:xfrm>
              </p:contentPart>
            </mc:Choice>
            <mc:Fallback xmlns="">
              <p:pic>
                <p:nvPicPr>
                  <p:cNvPr id="1112" name="Ink 1111">
                    <a:extLst>
                      <a:ext uri="{FF2B5EF4-FFF2-40B4-BE49-F238E27FC236}">
                        <a16:creationId xmlns:a16="http://schemas.microsoft.com/office/drawing/2014/main" id="{7F75AAE9-990C-8701-F67E-DE07B7E8A23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3" name="Ink 1112">
                    <a:extLst>
                      <a:ext uri="{FF2B5EF4-FFF2-40B4-BE49-F238E27FC236}">
                        <a16:creationId xmlns:a16="http://schemas.microsoft.com/office/drawing/2014/main" id="{9A7F98C6-37BD-0827-F219-442272CCB4FC}"/>
                      </a:ext>
                    </a:extLst>
                  </p14:cNvPr>
                  <p14:cNvContentPartPr/>
                  <p14:nvPr/>
                </p14:nvContentPartPr>
                <p14:xfrm>
                  <a:off x="4676510" y="2487991"/>
                  <a:ext cx="163080" cy="194040"/>
                </p14:xfrm>
              </p:contentPart>
            </mc:Choice>
            <mc:Fallback xmlns="">
              <p:pic>
                <p:nvPicPr>
                  <p:cNvPr id="1113" name="Ink 1112">
                    <a:extLst>
                      <a:ext uri="{FF2B5EF4-FFF2-40B4-BE49-F238E27FC236}">
                        <a16:creationId xmlns:a16="http://schemas.microsoft.com/office/drawing/2014/main" id="{9A7F98C6-37BD-0827-F219-442272CCB4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4" name="Ink 1113">
                    <a:extLst>
                      <a:ext uri="{FF2B5EF4-FFF2-40B4-BE49-F238E27FC236}">
                        <a16:creationId xmlns:a16="http://schemas.microsoft.com/office/drawing/2014/main" id="{67DF1785-37B0-4D1E-000C-26C3BC282609}"/>
                      </a:ext>
                    </a:extLst>
                  </p14:cNvPr>
                  <p14:cNvContentPartPr/>
                  <p14:nvPr/>
                </p14:nvContentPartPr>
                <p14:xfrm>
                  <a:off x="4519190" y="2325991"/>
                  <a:ext cx="173520" cy="66240"/>
                </p14:xfrm>
              </p:contentPart>
            </mc:Choice>
            <mc:Fallback xmlns="">
              <p:pic>
                <p:nvPicPr>
                  <p:cNvPr id="1114" name="Ink 1113">
                    <a:extLst>
                      <a:ext uri="{FF2B5EF4-FFF2-40B4-BE49-F238E27FC236}">
                        <a16:creationId xmlns:a16="http://schemas.microsoft.com/office/drawing/2014/main" id="{67DF1785-37B0-4D1E-000C-26C3BC28260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5" name="Ink 1114">
                    <a:extLst>
                      <a:ext uri="{FF2B5EF4-FFF2-40B4-BE49-F238E27FC236}">
                        <a16:creationId xmlns:a16="http://schemas.microsoft.com/office/drawing/2014/main" id="{76145445-79AC-D756-CD20-CEDDF151424D}"/>
                      </a:ext>
                    </a:extLst>
                  </p14:cNvPr>
                  <p14:cNvContentPartPr/>
                  <p14:nvPr/>
                </p14:nvContentPartPr>
                <p14:xfrm>
                  <a:off x="4700990" y="2298991"/>
                  <a:ext cx="163440" cy="96480"/>
                </p14:xfrm>
              </p:contentPart>
            </mc:Choice>
            <mc:Fallback xmlns="">
              <p:pic>
                <p:nvPicPr>
                  <p:cNvPr id="1115" name="Ink 1114">
                    <a:extLst>
                      <a:ext uri="{FF2B5EF4-FFF2-40B4-BE49-F238E27FC236}">
                        <a16:creationId xmlns:a16="http://schemas.microsoft.com/office/drawing/2014/main" id="{76145445-79AC-D756-CD20-CEDDF151424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1" name="Group 1050">
              <a:extLst>
                <a:ext uri="{FF2B5EF4-FFF2-40B4-BE49-F238E27FC236}">
                  <a16:creationId xmlns:a16="http://schemas.microsoft.com/office/drawing/2014/main" id="{67258EAF-A595-B3C4-ADBA-2C35C8D9D234}"/>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1106" name="Ink 1105">
                    <a:extLst>
                      <a:ext uri="{FF2B5EF4-FFF2-40B4-BE49-F238E27FC236}">
                        <a16:creationId xmlns:a16="http://schemas.microsoft.com/office/drawing/2014/main" id="{5E3B498C-36AB-08D6-137E-9E3C3386CA7F}"/>
                      </a:ext>
                    </a:extLst>
                  </p14:cNvPr>
                  <p14:cNvContentPartPr/>
                  <p14:nvPr/>
                </p14:nvContentPartPr>
                <p14:xfrm>
                  <a:off x="4603070" y="2144911"/>
                  <a:ext cx="133560" cy="88200"/>
                </p14:xfrm>
              </p:contentPart>
            </mc:Choice>
            <mc:Fallback xmlns="">
              <p:pic>
                <p:nvPicPr>
                  <p:cNvPr id="1106" name="Ink 1105">
                    <a:extLst>
                      <a:ext uri="{FF2B5EF4-FFF2-40B4-BE49-F238E27FC236}">
                        <a16:creationId xmlns:a16="http://schemas.microsoft.com/office/drawing/2014/main" id="{5E3B498C-36AB-08D6-137E-9E3C3386CA7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7" name="Ink 1106">
                    <a:extLst>
                      <a:ext uri="{FF2B5EF4-FFF2-40B4-BE49-F238E27FC236}">
                        <a16:creationId xmlns:a16="http://schemas.microsoft.com/office/drawing/2014/main" id="{CDFB8F9B-01B2-9CE2-16F5-7937801706D4}"/>
                      </a:ext>
                    </a:extLst>
                  </p14:cNvPr>
                  <p14:cNvContentPartPr/>
                  <p14:nvPr/>
                </p14:nvContentPartPr>
                <p14:xfrm>
                  <a:off x="4597310" y="2244271"/>
                  <a:ext cx="99360" cy="453240"/>
                </p14:xfrm>
              </p:contentPart>
            </mc:Choice>
            <mc:Fallback xmlns="">
              <p:pic>
                <p:nvPicPr>
                  <p:cNvPr id="1107" name="Ink 1106">
                    <a:extLst>
                      <a:ext uri="{FF2B5EF4-FFF2-40B4-BE49-F238E27FC236}">
                        <a16:creationId xmlns:a16="http://schemas.microsoft.com/office/drawing/2014/main" id="{CDFB8F9B-01B2-9CE2-16F5-7937801706D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8" name="Ink 1107">
                    <a:extLst>
                      <a:ext uri="{FF2B5EF4-FFF2-40B4-BE49-F238E27FC236}">
                        <a16:creationId xmlns:a16="http://schemas.microsoft.com/office/drawing/2014/main" id="{B833B628-2B69-DB6B-1779-26113762D9A8}"/>
                      </a:ext>
                    </a:extLst>
                  </p14:cNvPr>
                  <p14:cNvContentPartPr/>
                  <p14:nvPr/>
                </p14:nvContentPartPr>
                <p14:xfrm>
                  <a:off x="4676510" y="2487991"/>
                  <a:ext cx="163080" cy="194040"/>
                </p14:xfrm>
              </p:contentPart>
            </mc:Choice>
            <mc:Fallback xmlns="">
              <p:pic>
                <p:nvPicPr>
                  <p:cNvPr id="1108" name="Ink 1107">
                    <a:extLst>
                      <a:ext uri="{FF2B5EF4-FFF2-40B4-BE49-F238E27FC236}">
                        <a16:creationId xmlns:a16="http://schemas.microsoft.com/office/drawing/2014/main" id="{B833B628-2B69-DB6B-1779-26113762D9A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9" name="Ink 1108">
                    <a:extLst>
                      <a:ext uri="{FF2B5EF4-FFF2-40B4-BE49-F238E27FC236}">
                        <a16:creationId xmlns:a16="http://schemas.microsoft.com/office/drawing/2014/main" id="{F841201E-D76E-142D-3CFF-87D742BC5D98}"/>
                      </a:ext>
                    </a:extLst>
                  </p14:cNvPr>
                  <p14:cNvContentPartPr/>
                  <p14:nvPr/>
                </p14:nvContentPartPr>
                <p14:xfrm>
                  <a:off x="4519190" y="2325991"/>
                  <a:ext cx="173520" cy="66240"/>
                </p14:xfrm>
              </p:contentPart>
            </mc:Choice>
            <mc:Fallback xmlns="">
              <p:pic>
                <p:nvPicPr>
                  <p:cNvPr id="1109" name="Ink 1108">
                    <a:extLst>
                      <a:ext uri="{FF2B5EF4-FFF2-40B4-BE49-F238E27FC236}">
                        <a16:creationId xmlns:a16="http://schemas.microsoft.com/office/drawing/2014/main" id="{F841201E-D76E-142D-3CFF-87D742BC5D9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0" name="Ink 1109">
                    <a:extLst>
                      <a:ext uri="{FF2B5EF4-FFF2-40B4-BE49-F238E27FC236}">
                        <a16:creationId xmlns:a16="http://schemas.microsoft.com/office/drawing/2014/main" id="{F714FF5E-FA46-169A-22A4-488063BA9639}"/>
                      </a:ext>
                    </a:extLst>
                  </p14:cNvPr>
                  <p14:cNvContentPartPr/>
                  <p14:nvPr/>
                </p14:nvContentPartPr>
                <p14:xfrm>
                  <a:off x="4700990" y="2298991"/>
                  <a:ext cx="163440" cy="96480"/>
                </p14:xfrm>
              </p:contentPart>
            </mc:Choice>
            <mc:Fallback xmlns="">
              <p:pic>
                <p:nvPicPr>
                  <p:cNvPr id="1110" name="Ink 1109">
                    <a:extLst>
                      <a:ext uri="{FF2B5EF4-FFF2-40B4-BE49-F238E27FC236}">
                        <a16:creationId xmlns:a16="http://schemas.microsoft.com/office/drawing/2014/main" id="{F714FF5E-FA46-169A-22A4-488063BA963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2" name="Group 1051">
              <a:extLst>
                <a:ext uri="{FF2B5EF4-FFF2-40B4-BE49-F238E27FC236}">
                  <a16:creationId xmlns:a16="http://schemas.microsoft.com/office/drawing/2014/main" id="{D8B8353B-A7D4-278D-1D62-756442C21BA9}"/>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1101" name="Ink 1100">
                    <a:extLst>
                      <a:ext uri="{FF2B5EF4-FFF2-40B4-BE49-F238E27FC236}">
                        <a16:creationId xmlns:a16="http://schemas.microsoft.com/office/drawing/2014/main" id="{A0F98215-9E57-E833-856E-6C48543B82FB}"/>
                      </a:ext>
                    </a:extLst>
                  </p14:cNvPr>
                  <p14:cNvContentPartPr/>
                  <p14:nvPr/>
                </p14:nvContentPartPr>
                <p14:xfrm>
                  <a:off x="4603070" y="2144911"/>
                  <a:ext cx="133560" cy="88200"/>
                </p14:xfrm>
              </p:contentPart>
            </mc:Choice>
            <mc:Fallback xmlns="">
              <p:pic>
                <p:nvPicPr>
                  <p:cNvPr id="1101" name="Ink 1100">
                    <a:extLst>
                      <a:ext uri="{FF2B5EF4-FFF2-40B4-BE49-F238E27FC236}">
                        <a16:creationId xmlns:a16="http://schemas.microsoft.com/office/drawing/2014/main" id="{A0F98215-9E57-E833-856E-6C48543B82F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2" name="Ink 1101">
                    <a:extLst>
                      <a:ext uri="{FF2B5EF4-FFF2-40B4-BE49-F238E27FC236}">
                        <a16:creationId xmlns:a16="http://schemas.microsoft.com/office/drawing/2014/main" id="{EDE754C4-679F-98E2-0998-84033210E23E}"/>
                      </a:ext>
                    </a:extLst>
                  </p14:cNvPr>
                  <p14:cNvContentPartPr/>
                  <p14:nvPr/>
                </p14:nvContentPartPr>
                <p14:xfrm>
                  <a:off x="4597310" y="2244271"/>
                  <a:ext cx="99360" cy="453240"/>
                </p14:xfrm>
              </p:contentPart>
            </mc:Choice>
            <mc:Fallback xmlns="">
              <p:pic>
                <p:nvPicPr>
                  <p:cNvPr id="1102" name="Ink 1101">
                    <a:extLst>
                      <a:ext uri="{FF2B5EF4-FFF2-40B4-BE49-F238E27FC236}">
                        <a16:creationId xmlns:a16="http://schemas.microsoft.com/office/drawing/2014/main" id="{EDE754C4-679F-98E2-0998-84033210E23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3" name="Ink 1102">
                    <a:extLst>
                      <a:ext uri="{FF2B5EF4-FFF2-40B4-BE49-F238E27FC236}">
                        <a16:creationId xmlns:a16="http://schemas.microsoft.com/office/drawing/2014/main" id="{10CFBC6A-EA2E-5F3A-9590-C0CA00034FA5}"/>
                      </a:ext>
                    </a:extLst>
                  </p14:cNvPr>
                  <p14:cNvContentPartPr/>
                  <p14:nvPr/>
                </p14:nvContentPartPr>
                <p14:xfrm>
                  <a:off x="4676510" y="2487991"/>
                  <a:ext cx="163080" cy="194040"/>
                </p14:xfrm>
              </p:contentPart>
            </mc:Choice>
            <mc:Fallback xmlns="">
              <p:pic>
                <p:nvPicPr>
                  <p:cNvPr id="1103" name="Ink 1102">
                    <a:extLst>
                      <a:ext uri="{FF2B5EF4-FFF2-40B4-BE49-F238E27FC236}">
                        <a16:creationId xmlns:a16="http://schemas.microsoft.com/office/drawing/2014/main" id="{10CFBC6A-EA2E-5F3A-9590-C0CA00034FA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4" name="Ink 1103">
                    <a:extLst>
                      <a:ext uri="{FF2B5EF4-FFF2-40B4-BE49-F238E27FC236}">
                        <a16:creationId xmlns:a16="http://schemas.microsoft.com/office/drawing/2014/main" id="{C4613BFD-5B9F-C096-2581-C6852B481EC4}"/>
                      </a:ext>
                    </a:extLst>
                  </p14:cNvPr>
                  <p14:cNvContentPartPr/>
                  <p14:nvPr/>
                </p14:nvContentPartPr>
                <p14:xfrm>
                  <a:off x="4519190" y="2325991"/>
                  <a:ext cx="173520" cy="66240"/>
                </p14:xfrm>
              </p:contentPart>
            </mc:Choice>
            <mc:Fallback xmlns="">
              <p:pic>
                <p:nvPicPr>
                  <p:cNvPr id="1104" name="Ink 1103">
                    <a:extLst>
                      <a:ext uri="{FF2B5EF4-FFF2-40B4-BE49-F238E27FC236}">
                        <a16:creationId xmlns:a16="http://schemas.microsoft.com/office/drawing/2014/main" id="{C4613BFD-5B9F-C096-2581-C6852B481EC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5" name="Ink 1104">
                    <a:extLst>
                      <a:ext uri="{FF2B5EF4-FFF2-40B4-BE49-F238E27FC236}">
                        <a16:creationId xmlns:a16="http://schemas.microsoft.com/office/drawing/2014/main" id="{6BC4AE68-8DDF-8FE1-4C73-0C64485B09D9}"/>
                      </a:ext>
                    </a:extLst>
                  </p14:cNvPr>
                  <p14:cNvContentPartPr/>
                  <p14:nvPr/>
                </p14:nvContentPartPr>
                <p14:xfrm>
                  <a:off x="4700990" y="2298991"/>
                  <a:ext cx="163440" cy="96480"/>
                </p14:xfrm>
              </p:contentPart>
            </mc:Choice>
            <mc:Fallback xmlns="">
              <p:pic>
                <p:nvPicPr>
                  <p:cNvPr id="1105" name="Ink 1104">
                    <a:extLst>
                      <a:ext uri="{FF2B5EF4-FFF2-40B4-BE49-F238E27FC236}">
                        <a16:creationId xmlns:a16="http://schemas.microsoft.com/office/drawing/2014/main" id="{6BC4AE68-8DDF-8FE1-4C73-0C64485B09D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3" name="Group 1052">
              <a:extLst>
                <a:ext uri="{FF2B5EF4-FFF2-40B4-BE49-F238E27FC236}">
                  <a16:creationId xmlns:a16="http://schemas.microsoft.com/office/drawing/2014/main" id="{9B3A0736-EC7A-1935-7E01-0A43686FBD3B}"/>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1096" name="Ink 1095">
                    <a:extLst>
                      <a:ext uri="{FF2B5EF4-FFF2-40B4-BE49-F238E27FC236}">
                        <a16:creationId xmlns:a16="http://schemas.microsoft.com/office/drawing/2014/main" id="{2DAAE4DD-F743-5CA4-B88D-9CAB1DFDCFFC}"/>
                      </a:ext>
                    </a:extLst>
                  </p14:cNvPr>
                  <p14:cNvContentPartPr/>
                  <p14:nvPr/>
                </p14:nvContentPartPr>
                <p14:xfrm>
                  <a:off x="4603070" y="2144911"/>
                  <a:ext cx="133560" cy="88200"/>
                </p14:xfrm>
              </p:contentPart>
            </mc:Choice>
            <mc:Fallback xmlns="">
              <p:pic>
                <p:nvPicPr>
                  <p:cNvPr id="1096" name="Ink 1095">
                    <a:extLst>
                      <a:ext uri="{FF2B5EF4-FFF2-40B4-BE49-F238E27FC236}">
                        <a16:creationId xmlns:a16="http://schemas.microsoft.com/office/drawing/2014/main" id="{2DAAE4DD-F743-5CA4-B88D-9CAB1DFDCFF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7" name="Ink 1096">
                    <a:extLst>
                      <a:ext uri="{FF2B5EF4-FFF2-40B4-BE49-F238E27FC236}">
                        <a16:creationId xmlns:a16="http://schemas.microsoft.com/office/drawing/2014/main" id="{A778258A-5727-6431-4285-2117DDFF90EA}"/>
                      </a:ext>
                    </a:extLst>
                  </p14:cNvPr>
                  <p14:cNvContentPartPr/>
                  <p14:nvPr/>
                </p14:nvContentPartPr>
                <p14:xfrm>
                  <a:off x="4597310" y="2244271"/>
                  <a:ext cx="99360" cy="453240"/>
                </p14:xfrm>
              </p:contentPart>
            </mc:Choice>
            <mc:Fallback xmlns="">
              <p:pic>
                <p:nvPicPr>
                  <p:cNvPr id="1097" name="Ink 1096">
                    <a:extLst>
                      <a:ext uri="{FF2B5EF4-FFF2-40B4-BE49-F238E27FC236}">
                        <a16:creationId xmlns:a16="http://schemas.microsoft.com/office/drawing/2014/main" id="{A778258A-5727-6431-4285-2117DDFF90E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8" name="Ink 1097">
                    <a:extLst>
                      <a:ext uri="{FF2B5EF4-FFF2-40B4-BE49-F238E27FC236}">
                        <a16:creationId xmlns:a16="http://schemas.microsoft.com/office/drawing/2014/main" id="{4BBB5AC8-8CFF-C6C8-B7E2-B0E6DBDD8F68}"/>
                      </a:ext>
                    </a:extLst>
                  </p14:cNvPr>
                  <p14:cNvContentPartPr/>
                  <p14:nvPr/>
                </p14:nvContentPartPr>
                <p14:xfrm>
                  <a:off x="4676510" y="2487991"/>
                  <a:ext cx="163080" cy="194040"/>
                </p14:xfrm>
              </p:contentPart>
            </mc:Choice>
            <mc:Fallback xmlns="">
              <p:pic>
                <p:nvPicPr>
                  <p:cNvPr id="1098" name="Ink 1097">
                    <a:extLst>
                      <a:ext uri="{FF2B5EF4-FFF2-40B4-BE49-F238E27FC236}">
                        <a16:creationId xmlns:a16="http://schemas.microsoft.com/office/drawing/2014/main" id="{4BBB5AC8-8CFF-C6C8-B7E2-B0E6DBDD8F6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9" name="Ink 1098">
                    <a:extLst>
                      <a:ext uri="{FF2B5EF4-FFF2-40B4-BE49-F238E27FC236}">
                        <a16:creationId xmlns:a16="http://schemas.microsoft.com/office/drawing/2014/main" id="{D119371B-3E4C-3E0B-F74A-3B27EB108F94}"/>
                      </a:ext>
                    </a:extLst>
                  </p14:cNvPr>
                  <p14:cNvContentPartPr/>
                  <p14:nvPr/>
                </p14:nvContentPartPr>
                <p14:xfrm>
                  <a:off x="4519190" y="2325991"/>
                  <a:ext cx="173520" cy="66240"/>
                </p14:xfrm>
              </p:contentPart>
            </mc:Choice>
            <mc:Fallback xmlns="">
              <p:pic>
                <p:nvPicPr>
                  <p:cNvPr id="1099" name="Ink 1098">
                    <a:extLst>
                      <a:ext uri="{FF2B5EF4-FFF2-40B4-BE49-F238E27FC236}">
                        <a16:creationId xmlns:a16="http://schemas.microsoft.com/office/drawing/2014/main" id="{D119371B-3E4C-3E0B-F74A-3B27EB108F9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0" name="Ink 1099">
                    <a:extLst>
                      <a:ext uri="{FF2B5EF4-FFF2-40B4-BE49-F238E27FC236}">
                        <a16:creationId xmlns:a16="http://schemas.microsoft.com/office/drawing/2014/main" id="{6077E98E-B2D2-2CC6-07A0-62ED0D5F53A8}"/>
                      </a:ext>
                    </a:extLst>
                  </p14:cNvPr>
                  <p14:cNvContentPartPr/>
                  <p14:nvPr/>
                </p14:nvContentPartPr>
                <p14:xfrm>
                  <a:off x="4700990" y="2298991"/>
                  <a:ext cx="163440" cy="96480"/>
                </p14:xfrm>
              </p:contentPart>
            </mc:Choice>
            <mc:Fallback xmlns="">
              <p:pic>
                <p:nvPicPr>
                  <p:cNvPr id="1100" name="Ink 1099">
                    <a:extLst>
                      <a:ext uri="{FF2B5EF4-FFF2-40B4-BE49-F238E27FC236}">
                        <a16:creationId xmlns:a16="http://schemas.microsoft.com/office/drawing/2014/main" id="{6077E98E-B2D2-2CC6-07A0-62ED0D5F53A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4" name="Group 1053">
              <a:extLst>
                <a:ext uri="{FF2B5EF4-FFF2-40B4-BE49-F238E27FC236}">
                  <a16:creationId xmlns:a16="http://schemas.microsoft.com/office/drawing/2014/main" id="{A543180A-54DA-E3CB-31EF-4C3C013CCA9C}"/>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1091" name="Ink 1090">
                    <a:extLst>
                      <a:ext uri="{FF2B5EF4-FFF2-40B4-BE49-F238E27FC236}">
                        <a16:creationId xmlns:a16="http://schemas.microsoft.com/office/drawing/2014/main" id="{58B733DD-395E-726D-232C-BD657238917D}"/>
                      </a:ext>
                    </a:extLst>
                  </p14:cNvPr>
                  <p14:cNvContentPartPr/>
                  <p14:nvPr/>
                </p14:nvContentPartPr>
                <p14:xfrm>
                  <a:off x="4603070" y="2144911"/>
                  <a:ext cx="133560" cy="88200"/>
                </p14:xfrm>
              </p:contentPart>
            </mc:Choice>
            <mc:Fallback xmlns="">
              <p:pic>
                <p:nvPicPr>
                  <p:cNvPr id="1091" name="Ink 1090">
                    <a:extLst>
                      <a:ext uri="{FF2B5EF4-FFF2-40B4-BE49-F238E27FC236}">
                        <a16:creationId xmlns:a16="http://schemas.microsoft.com/office/drawing/2014/main" id="{58B733DD-395E-726D-232C-BD657238917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2" name="Ink 1091">
                    <a:extLst>
                      <a:ext uri="{FF2B5EF4-FFF2-40B4-BE49-F238E27FC236}">
                        <a16:creationId xmlns:a16="http://schemas.microsoft.com/office/drawing/2014/main" id="{48F8D36A-15CE-C545-E1B0-B903CEDB5D61}"/>
                      </a:ext>
                    </a:extLst>
                  </p14:cNvPr>
                  <p14:cNvContentPartPr/>
                  <p14:nvPr/>
                </p14:nvContentPartPr>
                <p14:xfrm>
                  <a:off x="4597310" y="2244271"/>
                  <a:ext cx="99360" cy="453240"/>
                </p14:xfrm>
              </p:contentPart>
            </mc:Choice>
            <mc:Fallback xmlns="">
              <p:pic>
                <p:nvPicPr>
                  <p:cNvPr id="1092" name="Ink 1091">
                    <a:extLst>
                      <a:ext uri="{FF2B5EF4-FFF2-40B4-BE49-F238E27FC236}">
                        <a16:creationId xmlns:a16="http://schemas.microsoft.com/office/drawing/2014/main" id="{48F8D36A-15CE-C545-E1B0-B903CEDB5D6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3" name="Ink 1092">
                    <a:extLst>
                      <a:ext uri="{FF2B5EF4-FFF2-40B4-BE49-F238E27FC236}">
                        <a16:creationId xmlns:a16="http://schemas.microsoft.com/office/drawing/2014/main" id="{1AF1C7B5-D6D7-A37D-9EAA-4B007196D087}"/>
                      </a:ext>
                    </a:extLst>
                  </p14:cNvPr>
                  <p14:cNvContentPartPr/>
                  <p14:nvPr/>
                </p14:nvContentPartPr>
                <p14:xfrm>
                  <a:off x="4676510" y="2487991"/>
                  <a:ext cx="163080" cy="194040"/>
                </p14:xfrm>
              </p:contentPart>
            </mc:Choice>
            <mc:Fallback xmlns="">
              <p:pic>
                <p:nvPicPr>
                  <p:cNvPr id="1093" name="Ink 1092">
                    <a:extLst>
                      <a:ext uri="{FF2B5EF4-FFF2-40B4-BE49-F238E27FC236}">
                        <a16:creationId xmlns:a16="http://schemas.microsoft.com/office/drawing/2014/main" id="{1AF1C7B5-D6D7-A37D-9EAA-4B007196D08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4" name="Ink 1093">
                    <a:extLst>
                      <a:ext uri="{FF2B5EF4-FFF2-40B4-BE49-F238E27FC236}">
                        <a16:creationId xmlns:a16="http://schemas.microsoft.com/office/drawing/2014/main" id="{43B92591-5624-A62F-A38C-41713E10BEBD}"/>
                      </a:ext>
                    </a:extLst>
                  </p14:cNvPr>
                  <p14:cNvContentPartPr/>
                  <p14:nvPr/>
                </p14:nvContentPartPr>
                <p14:xfrm>
                  <a:off x="4519190" y="2325991"/>
                  <a:ext cx="173520" cy="66240"/>
                </p14:xfrm>
              </p:contentPart>
            </mc:Choice>
            <mc:Fallback xmlns="">
              <p:pic>
                <p:nvPicPr>
                  <p:cNvPr id="1094" name="Ink 1093">
                    <a:extLst>
                      <a:ext uri="{FF2B5EF4-FFF2-40B4-BE49-F238E27FC236}">
                        <a16:creationId xmlns:a16="http://schemas.microsoft.com/office/drawing/2014/main" id="{43B92591-5624-A62F-A38C-41713E10BEB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5" name="Ink 1094">
                    <a:extLst>
                      <a:ext uri="{FF2B5EF4-FFF2-40B4-BE49-F238E27FC236}">
                        <a16:creationId xmlns:a16="http://schemas.microsoft.com/office/drawing/2014/main" id="{997B7F2C-2487-6947-D8F5-6454F11B3861}"/>
                      </a:ext>
                    </a:extLst>
                  </p14:cNvPr>
                  <p14:cNvContentPartPr/>
                  <p14:nvPr/>
                </p14:nvContentPartPr>
                <p14:xfrm>
                  <a:off x="4700990" y="2298991"/>
                  <a:ext cx="163440" cy="96480"/>
                </p14:xfrm>
              </p:contentPart>
            </mc:Choice>
            <mc:Fallback xmlns="">
              <p:pic>
                <p:nvPicPr>
                  <p:cNvPr id="1095" name="Ink 1094">
                    <a:extLst>
                      <a:ext uri="{FF2B5EF4-FFF2-40B4-BE49-F238E27FC236}">
                        <a16:creationId xmlns:a16="http://schemas.microsoft.com/office/drawing/2014/main" id="{997B7F2C-2487-6947-D8F5-6454F11B386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5" name="Group 1054">
              <a:extLst>
                <a:ext uri="{FF2B5EF4-FFF2-40B4-BE49-F238E27FC236}">
                  <a16:creationId xmlns:a16="http://schemas.microsoft.com/office/drawing/2014/main" id="{1B3880FF-F1EA-B5CE-0C80-5D4BD9A8FD07}"/>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1086" name="Ink 1085">
                    <a:extLst>
                      <a:ext uri="{FF2B5EF4-FFF2-40B4-BE49-F238E27FC236}">
                        <a16:creationId xmlns:a16="http://schemas.microsoft.com/office/drawing/2014/main" id="{E83B70B1-6E25-EA74-E239-0F38C2C6AE57}"/>
                      </a:ext>
                    </a:extLst>
                  </p14:cNvPr>
                  <p14:cNvContentPartPr/>
                  <p14:nvPr/>
                </p14:nvContentPartPr>
                <p14:xfrm>
                  <a:off x="4603070" y="2144911"/>
                  <a:ext cx="133560" cy="88200"/>
                </p14:xfrm>
              </p:contentPart>
            </mc:Choice>
            <mc:Fallback xmlns="">
              <p:pic>
                <p:nvPicPr>
                  <p:cNvPr id="1086" name="Ink 1085">
                    <a:extLst>
                      <a:ext uri="{FF2B5EF4-FFF2-40B4-BE49-F238E27FC236}">
                        <a16:creationId xmlns:a16="http://schemas.microsoft.com/office/drawing/2014/main" id="{E83B70B1-6E25-EA74-E239-0F38C2C6AE5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7" name="Ink 1086">
                    <a:extLst>
                      <a:ext uri="{FF2B5EF4-FFF2-40B4-BE49-F238E27FC236}">
                        <a16:creationId xmlns:a16="http://schemas.microsoft.com/office/drawing/2014/main" id="{F82171A6-C1A7-FD00-BF98-ABE3813EB620}"/>
                      </a:ext>
                    </a:extLst>
                  </p14:cNvPr>
                  <p14:cNvContentPartPr/>
                  <p14:nvPr/>
                </p14:nvContentPartPr>
                <p14:xfrm>
                  <a:off x="4597310" y="2244271"/>
                  <a:ext cx="99360" cy="453240"/>
                </p14:xfrm>
              </p:contentPart>
            </mc:Choice>
            <mc:Fallback xmlns="">
              <p:pic>
                <p:nvPicPr>
                  <p:cNvPr id="1087" name="Ink 1086">
                    <a:extLst>
                      <a:ext uri="{FF2B5EF4-FFF2-40B4-BE49-F238E27FC236}">
                        <a16:creationId xmlns:a16="http://schemas.microsoft.com/office/drawing/2014/main" id="{F82171A6-C1A7-FD00-BF98-ABE3813EB62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8" name="Ink 1087">
                    <a:extLst>
                      <a:ext uri="{FF2B5EF4-FFF2-40B4-BE49-F238E27FC236}">
                        <a16:creationId xmlns:a16="http://schemas.microsoft.com/office/drawing/2014/main" id="{ED51D161-A872-6778-418F-0FE473B0D575}"/>
                      </a:ext>
                    </a:extLst>
                  </p14:cNvPr>
                  <p14:cNvContentPartPr/>
                  <p14:nvPr/>
                </p14:nvContentPartPr>
                <p14:xfrm>
                  <a:off x="4676510" y="2487991"/>
                  <a:ext cx="163080" cy="194040"/>
                </p14:xfrm>
              </p:contentPart>
            </mc:Choice>
            <mc:Fallback xmlns="">
              <p:pic>
                <p:nvPicPr>
                  <p:cNvPr id="1088" name="Ink 1087">
                    <a:extLst>
                      <a:ext uri="{FF2B5EF4-FFF2-40B4-BE49-F238E27FC236}">
                        <a16:creationId xmlns:a16="http://schemas.microsoft.com/office/drawing/2014/main" id="{ED51D161-A872-6778-418F-0FE473B0D57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9" name="Ink 1088">
                    <a:extLst>
                      <a:ext uri="{FF2B5EF4-FFF2-40B4-BE49-F238E27FC236}">
                        <a16:creationId xmlns:a16="http://schemas.microsoft.com/office/drawing/2014/main" id="{63DEED4F-4D61-1217-C9F0-1971778D22C3}"/>
                      </a:ext>
                    </a:extLst>
                  </p14:cNvPr>
                  <p14:cNvContentPartPr/>
                  <p14:nvPr/>
                </p14:nvContentPartPr>
                <p14:xfrm>
                  <a:off x="4519190" y="2325991"/>
                  <a:ext cx="173520" cy="66240"/>
                </p14:xfrm>
              </p:contentPart>
            </mc:Choice>
            <mc:Fallback xmlns="">
              <p:pic>
                <p:nvPicPr>
                  <p:cNvPr id="1089" name="Ink 1088">
                    <a:extLst>
                      <a:ext uri="{FF2B5EF4-FFF2-40B4-BE49-F238E27FC236}">
                        <a16:creationId xmlns:a16="http://schemas.microsoft.com/office/drawing/2014/main" id="{63DEED4F-4D61-1217-C9F0-1971778D22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0" name="Ink 1089">
                    <a:extLst>
                      <a:ext uri="{FF2B5EF4-FFF2-40B4-BE49-F238E27FC236}">
                        <a16:creationId xmlns:a16="http://schemas.microsoft.com/office/drawing/2014/main" id="{E49AA57D-9A43-3AC0-064C-0ED1F67A481D}"/>
                      </a:ext>
                    </a:extLst>
                  </p14:cNvPr>
                  <p14:cNvContentPartPr/>
                  <p14:nvPr/>
                </p14:nvContentPartPr>
                <p14:xfrm>
                  <a:off x="4700990" y="2298991"/>
                  <a:ext cx="163440" cy="96480"/>
                </p14:xfrm>
              </p:contentPart>
            </mc:Choice>
            <mc:Fallback xmlns="">
              <p:pic>
                <p:nvPicPr>
                  <p:cNvPr id="1090" name="Ink 1089">
                    <a:extLst>
                      <a:ext uri="{FF2B5EF4-FFF2-40B4-BE49-F238E27FC236}">
                        <a16:creationId xmlns:a16="http://schemas.microsoft.com/office/drawing/2014/main" id="{E49AA57D-9A43-3AC0-064C-0ED1F67A481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6" name="Group 1055">
              <a:extLst>
                <a:ext uri="{FF2B5EF4-FFF2-40B4-BE49-F238E27FC236}">
                  <a16:creationId xmlns:a16="http://schemas.microsoft.com/office/drawing/2014/main" id="{3E965420-1209-EAD4-21F3-E521E3D02AE2}"/>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1081" name="Ink 1080">
                    <a:extLst>
                      <a:ext uri="{FF2B5EF4-FFF2-40B4-BE49-F238E27FC236}">
                        <a16:creationId xmlns:a16="http://schemas.microsoft.com/office/drawing/2014/main" id="{B5335A72-736D-AF3B-7AB3-B8AC6417A592}"/>
                      </a:ext>
                    </a:extLst>
                  </p14:cNvPr>
                  <p14:cNvContentPartPr/>
                  <p14:nvPr/>
                </p14:nvContentPartPr>
                <p14:xfrm>
                  <a:off x="4603070" y="2144911"/>
                  <a:ext cx="133560" cy="88200"/>
                </p14:xfrm>
              </p:contentPart>
            </mc:Choice>
            <mc:Fallback xmlns="">
              <p:pic>
                <p:nvPicPr>
                  <p:cNvPr id="1081" name="Ink 1080">
                    <a:extLst>
                      <a:ext uri="{FF2B5EF4-FFF2-40B4-BE49-F238E27FC236}">
                        <a16:creationId xmlns:a16="http://schemas.microsoft.com/office/drawing/2014/main" id="{B5335A72-736D-AF3B-7AB3-B8AC6417A59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2" name="Ink 1081">
                    <a:extLst>
                      <a:ext uri="{FF2B5EF4-FFF2-40B4-BE49-F238E27FC236}">
                        <a16:creationId xmlns:a16="http://schemas.microsoft.com/office/drawing/2014/main" id="{CF3A0D20-6CA0-5A8F-B925-C3AA69C961E7}"/>
                      </a:ext>
                    </a:extLst>
                  </p14:cNvPr>
                  <p14:cNvContentPartPr/>
                  <p14:nvPr/>
                </p14:nvContentPartPr>
                <p14:xfrm>
                  <a:off x="4597310" y="2244271"/>
                  <a:ext cx="99360" cy="453240"/>
                </p14:xfrm>
              </p:contentPart>
            </mc:Choice>
            <mc:Fallback xmlns="">
              <p:pic>
                <p:nvPicPr>
                  <p:cNvPr id="1082" name="Ink 1081">
                    <a:extLst>
                      <a:ext uri="{FF2B5EF4-FFF2-40B4-BE49-F238E27FC236}">
                        <a16:creationId xmlns:a16="http://schemas.microsoft.com/office/drawing/2014/main" id="{CF3A0D20-6CA0-5A8F-B925-C3AA69C961E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3" name="Ink 1082">
                    <a:extLst>
                      <a:ext uri="{FF2B5EF4-FFF2-40B4-BE49-F238E27FC236}">
                        <a16:creationId xmlns:a16="http://schemas.microsoft.com/office/drawing/2014/main" id="{31B90C82-3548-3EAB-CED6-C1D7CA161AFC}"/>
                      </a:ext>
                    </a:extLst>
                  </p14:cNvPr>
                  <p14:cNvContentPartPr/>
                  <p14:nvPr/>
                </p14:nvContentPartPr>
                <p14:xfrm>
                  <a:off x="4676510" y="2487991"/>
                  <a:ext cx="163080" cy="194040"/>
                </p14:xfrm>
              </p:contentPart>
            </mc:Choice>
            <mc:Fallback xmlns="">
              <p:pic>
                <p:nvPicPr>
                  <p:cNvPr id="1083" name="Ink 1082">
                    <a:extLst>
                      <a:ext uri="{FF2B5EF4-FFF2-40B4-BE49-F238E27FC236}">
                        <a16:creationId xmlns:a16="http://schemas.microsoft.com/office/drawing/2014/main" id="{31B90C82-3548-3EAB-CED6-C1D7CA161A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4" name="Ink 1083">
                    <a:extLst>
                      <a:ext uri="{FF2B5EF4-FFF2-40B4-BE49-F238E27FC236}">
                        <a16:creationId xmlns:a16="http://schemas.microsoft.com/office/drawing/2014/main" id="{DDC72175-FE43-A116-5305-1E83D008D949}"/>
                      </a:ext>
                    </a:extLst>
                  </p14:cNvPr>
                  <p14:cNvContentPartPr/>
                  <p14:nvPr/>
                </p14:nvContentPartPr>
                <p14:xfrm>
                  <a:off x="4519190" y="2325991"/>
                  <a:ext cx="173520" cy="66240"/>
                </p14:xfrm>
              </p:contentPart>
            </mc:Choice>
            <mc:Fallback xmlns="">
              <p:pic>
                <p:nvPicPr>
                  <p:cNvPr id="1084" name="Ink 1083">
                    <a:extLst>
                      <a:ext uri="{FF2B5EF4-FFF2-40B4-BE49-F238E27FC236}">
                        <a16:creationId xmlns:a16="http://schemas.microsoft.com/office/drawing/2014/main" id="{DDC72175-FE43-A116-5305-1E83D008D9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5" name="Ink 1084">
                    <a:extLst>
                      <a:ext uri="{FF2B5EF4-FFF2-40B4-BE49-F238E27FC236}">
                        <a16:creationId xmlns:a16="http://schemas.microsoft.com/office/drawing/2014/main" id="{A6870BE7-40E8-754C-C8C6-0524E48DA4BC}"/>
                      </a:ext>
                    </a:extLst>
                  </p14:cNvPr>
                  <p14:cNvContentPartPr/>
                  <p14:nvPr/>
                </p14:nvContentPartPr>
                <p14:xfrm>
                  <a:off x="4700990" y="2298991"/>
                  <a:ext cx="163440" cy="96480"/>
                </p14:xfrm>
              </p:contentPart>
            </mc:Choice>
            <mc:Fallback xmlns="">
              <p:pic>
                <p:nvPicPr>
                  <p:cNvPr id="1085" name="Ink 1084">
                    <a:extLst>
                      <a:ext uri="{FF2B5EF4-FFF2-40B4-BE49-F238E27FC236}">
                        <a16:creationId xmlns:a16="http://schemas.microsoft.com/office/drawing/2014/main" id="{A6870BE7-40E8-754C-C8C6-0524E48DA4B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7" name="Group 1056">
              <a:extLst>
                <a:ext uri="{FF2B5EF4-FFF2-40B4-BE49-F238E27FC236}">
                  <a16:creationId xmlns:a16="http://schemas.microsoft.com/office/drawing/2014/main" id="{D064D326-C129-5D51-BA1C-38C5CEF951B5}"/>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1076" name="Ink 1075">
                    <a:extLst>
                      <a:ext uri="{FF2B5EF4-FFF2-40B4-BE49-F238E27FC236}">
                        <a16:creationId xmlns:a16="http://schemas.microsoft.com/office/drawing/2014/main" id="{D678B85C-5031-244B-129A-DEAFDA58184E}"/>
                      </a:ext>
                    </a:extLst>
                  </p14:cNvPr>
                  <p14:cNvContentPartPr/>
                  <p14:nvPr/>
                </p14:nvContentPartPr>
                <p14:xfrm>
                  <a:off x="4603070" y="2144911"/>
                  <a:ext cx="133560" cy="88200"/>
                </p14:xfrm>
              </p:contentPart>
            </mc:Choice>
            <mc:Fallback xmlns="">
              <p:pic>
                <p:nvPicPr>
                  <p:cNvPr id="1076" name="Ink 1075">
                    <a:extLst>
                      <a:ext uri="{FF2B5EF4-FFF2-40B4-BE49-F238E27FC236}">
                        <a16:creationId xmlns:a16="http://schemas.microsoft.com/office/drawing/2014/main" id="{D678B85C-5031-244B-129A-DEAFDA58184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7" name="Ink 1076">
                    <a:extLst>
                      <a:ext uri="{FF2B5EF4-FFF2-40B4-BE49-F238E27FC236}">
                        <a16:creationId xmlns:a16="http://schemas.microsoft.com/office/drawing/2014/main" id="{233A8B15-3194-81FF-1CD1-5FB510C08C26}"/>
                      </a:ext>
                    </a:extLst>
                  </p14:cNvPr>
                  <p14:cNvContentPartPr/>
                  <p14:nvPr/>
                </p14:nvContentPartPr>
                <p14:xfrm>
                  <a:off x="4597310" y="2244271"/>
                  <a:ext cx="99360" cy="453240"/>
                </p14:xfrm>
              </p:contentPart>
            </mc:Choice>
            <mc:Fallback xmlns="">
              <p:pic>
                <p:nvPicPr>
                  <p:cNvPr id="1077" name="Ink 1076">
                    <a:extLst>
                      <a:ext uri="{FF2B5EF4-FFF2-40B4-BE49-F238E27FC236}">
                        <a16:creationId xmlns:a16="http://schemas.microsoft.com/office/drawing/2014/main" id="{233A8B15-3194-81FF-1CD1-5FB510C08C2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8" name="Ink 1077">
                    <a:extLst>
                      <a:ext uri="{FF2B5EF4-FFF2-40B4-BE49-F238E27FC236}">
                        <a16:creationId xmlns:a16="http://schemas.microsoft.com/office/drawing/2014/main" id="{EA76A68E-819A-5D71-6383-A071328ABF6E}"/>
                      </a:ext>
                    </a:extLst>
                  </p14:cNvPr>
                  <p14:cNvContentPartPr/>
                  <p14:nvPr/>
                </p14:nvContentPartPr>
                <p14:xfrm>
                  <a:off x="4676510" y="2487991"/>
                  <a:ext cx="163080" cy="194040"/>
                </p14:xfrm>
              </p:contentPart>
            </mc:Choice>
            <mc:Fallback xmlns="">
              <p:pic>
                <p:nvPicPr>
                  <p:cNvPr id="1078" name="Ink 1077">
                    <a:extLst>
                      <a:ext uri="{FF2B5EF4-FFF2-40B4-BE49-F238E27FC236}">
                        <a16:creationId xmlns:a16="http://schemas.microsoft.com/office/drawing/2014/main" id="{EA76A68E-819A-5D71-6383-A071328ABF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9" name="Ink 1078">
                    <a:extLst>
                      <a:ext uri="{FF2B5EF4-FFF2-40B4-BE49-F238E27FC236}">
                        <a16:creationId xmlns:a16="http://schemas.microsoft.com/office/drawing/2014/main" id="{0F0E54B2-EE99-64A2-1D4C-31D5E4AB35D9}"/>
                      </a:ext>
                    </a:extLst>
                  </p14:cNvPr>
                  <p14:cNvContentPartPr/>
                  <p14:nvPr/>
                </p14:nvContentPartPr>
                <p14:xfrm>
                  <a:off x="4519190" y="2325991"/>
                  <a:ext cx="173520" cy="66240"/>
                </p14:xfrm>
              </p:contentPart>
            </mc:Choice>
            <mc:Fallback xmlns="">
              <p:pic>
                <p:nvPicPr>
                  <p:cNvPr id="1079" name="Ink 1078">
                    <a:extLst>
                      <a:ext uri="{FF2B5EF4-FFF2-40B4-BE49-F238E27FC236}">
                        <a16:creationId xmlns:a16="http://schemas.microsoft.com/office/drawing/2014/main" id="{0F0E54B2-EE99-64A2-1D4C-31D5E4AB35D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0" name="Ink 1079">
                    <a:extLst>
                      <a:ext uri="{FF2B5EF4-FFF2-40B4-BE49-F238E27FC236}">
                        <a16:creationId xmlns:a16="http://schemas.microsoft.com/office/drawing/2014/main" id="{F19E02B8-696F-477A-4945-1357D61ADE7A}"/>
                      </a:ext>
                    </a:extLst>
                  </p14:cNvPr>
                  <p14:cNvContentPartPr/>
                  <p14:nvPr/>
                </p14:nvContentPartPr>
                <p14:xfrm>
                  <a:off x="4700990" y="2298991"/>
                  <a:ext cx="163440" cy="96480"/>
                </p14:xfrm>
              </p:contentPart>
            </mc:Choice>
            <mc:Fallback xmlns="">
              <p:pic>
                <p:nvPicPr>
                  <p:cNvPr id="1080" name="Ink 1079">
                    <a:extLst>
                      <a:ext uri="{FF2B5EF4-FFF2-40B4-BE49-F238E27FC236}">
                        <a16:creationId xmlns:a16="http://schemas.microsoft.com/office/drawing/2014/main" id="{F19E02B8-696F-477A-4945-1357D61ADE7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8" name="Group 1057">
              <a:extLst>
                <a:ext uri="{FF2B5EF4-FFF2-40B4-BE49-F238E27FC236}">
                  <a16:creationId xmlns:a16="http://schemas.microsoft.com/office/drawing/2014/main" id="{568CD080-2C9A-AAC8-D363-3A3371D39A41}"/>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1071" name="Ink 1070">
                    <a:extLst>
                      <a:ext uri="{FF2B5EF4-FFF2-40B4-BE49-F238E27FC236}">
                        <a16:creationId xmlns:a16="http://schemas.microsoft.com/office/drawing/2014/main" id="{65BA0C4D-B405-4B23-410E-BB33D5DC7C9C}"/>
                      </a:ext>
                    </a:extLst>
                  </p14:cNvPr>
                  <p14:cNvContentPartPr/>
                  <p14:nvPr/>
                </p14:nvContentPartPr>
                <p14:xfrm>
                  <a:off x="4603070" y="2144911"/>
                  <a:ext cx="133560" cy="88200"/>
                </p14:xfrm>
              </p:contentPart>
            </mc:Choice>
            <mc:Fallback xmlns="">
              <p:pic>
                <p:nvPicPr>
                  <p:cNvPr id="1071" name="Ink 1070">
                    <a:extLst>
                      <a:ext uri="{FF2B5EF4-FFF2-40B4-BE49-F238E27FC236}">
                        <a16:creationId xmlns:a16="http://schemas.microsoft.com/office/drawing/2014/main" id="{65BA0C4D-B405-4B23-410E-BB33D5DC7C9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2" name="Ink 1071">
                    <a:extLst>
                      <a:ext uri="{FF2B5EF4-FFF2-40B4-BE49-F238E27FC236}">
                        <a16:creationId xmlns:a16="http://schemas.microsoft.com/office/drawing/2014/main" id="{615A8B3C-0750-F148-F9C8-F0D92F61EC77}"/>
                      </a:ext>
                    </a:extLst>
                  </p14:cNvPr>
                  <p14:cNvContentPartPr/>
                  <p14:nvPr/>
                </p14:nvContentPartPr>
                <p14:xfrm>
                  <a:off x="4597310" y="2244271"/>
                  <a:ext cx="99360" cy="453240"/>
                </p14:xfrm>
              </p:contentPart>
            </mc:Choice>
            <mc:Fallback xmlns="">
              <p:pic>
                <p:nvPicPr>
                  <p:cNvPr id="1072" name="Ink 1071">
                    <a:extLst>
                      <a:ext uri="{FF2B5EF4-FFF2-40B4-BE49-F238E27FC236}">
                        <a16:creationId xmlns:a16="http://schemas.microsoft.com/office/drawing/2014/main" id="{615A8B3C-0750-F148-F9C8-F0D92F61EC7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3" name="Ink 1072">
                    <a:extLst>
                      <a:ext uri="{FF2B5EF4-FFF2-40B4-BE49-F238E27FC236}">
                        <a16:creationId xmlns:a16="http://schemas.microsoft.com/office/drawing/2014/main" id="{4A2FA9B4-2990-348B-68D8-694AB640731B}"/>
                      </a:ext>
                    </a:extLst>
                  </p14:cNvPr>
                  <p14:cNvContentPartPr/>
                  <p14:nvPr/>
                </p14:nvContentPartPr>
                <p14:xfrm>
                  <a:off x="4676510" y="2487991"/>
                  <a:ext cx="163080" cy="194040"/>
                </p14:xfrm>
              </p:contentPart>
            </mc:Choice>
            <mc:Fallback xmlns="">
              <p:pic>
                <p:nvPicPr>
                  <p:cNvPr id="1073" name="Ink 1072">
                    <a:extLst>
                      <a:ext uri="{FF2B5EF4-FFF2-40B4-BE49-F238E27FC236}">
                        <a16:creationId xmlns:a16="http://schemas.microsoft.com/office/drawing/2014/main" id="{4A2FA9B4-2990-348B-68D8-694AB640731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4" name="Ink 1073">
                    <a:extLst>
                      <a:ext uri="{FF2B5EF4-FFF2-40B4-BE49-F238E27FC236}">
                        <a16:creationId xmlns:a16="http://schemas.microsoft.com/office/drawing/2014/main" id="{D3E01F0F-BA72-EAAD-A077-4CE38A514332}"/>
                      </a:ext>
                    </a:extLst>
                  </p14:cNvPr>
                  <p14:cNvContentPartPr/>
                  <p14:nvPr/>
                </p14:nvContentPartPr>
                <p14:xfrm>
                  <a:off x="4519190" y="2325991"/>
                  <a:ext cx="173520" cy="66240"/>
                </p14:xfrm>
              </p:contentPart>
            </mc:Choice>
            <mc:Fallback xmlns="">
              <p:pic>
                <p:nvPicPr>
                  <p:cNvPr id="1074" name="Ink 1073">
                    <a:extLst>
                      <a:ext uri="{FF2B5EF4-FFF2-40B4-BE49-F238E27FC236}">
                        <a16:creationId xmlns:a16="http://schemas.microsoft.com/office/drawing/2014/main" id="{D3E01F0F-BA72-EAAD-A077-4CE38A51433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5" name="Ink 1074">
                    <a:extLst>
                      <a:ext uri="{FF2B5EF4-FFF2-40B4-BE49-F238E27FC236}">
                        <a16:creationId xmlns:a16="http://schemas.microsoft.com/office/drawing/2014/main" id="{596E2DDE-122D-D857-CAEF-72F4D20C6CAE}"/>
                      </a:ext>
                    </a:extLst>
                  </p14:cNvPr>
                  <p14:cNvContentPartPr/>
                  <p14:nvPr/>
                </p14:nvContentPartPr>
                <p14:xfrm>
                  <a:off x="4700990" y="2298991"/>
                  <a:ext cx="163440" cy="96480"/>
                </p14:xfrm>
              </p:contentPart>
            </mc:Choice>
            <mc:Fallback xmlns="">
              <p:pic>
                <p:nvPicPr>
                  <p:cNvPr id="1075" name="Ink 1074">
                    <a:extLst>
                      <a:ext uri="{FF2B5EF4-FFF2-40B4-BE49-F238E27FC236}">
                        <a16:creationId xmlns:a16="http://schemas.microsoft.com/office/drawing/2014/main" id="{596E2DDE-122D-D857-CAEF-72F4D20C6CA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9" name="Group 1058">
              <a:extLst>
                <a:ext uri="{FF2B5EF4-FFF2-40B4-BE49-F238E27FC236}">
                  <a16:creationId xmlns:a16="http://schemas.microsoft.com/office/drawing/2014/main" id="{8404859B-0F43-2C25-5013-B336BDB8221D}"/>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1066" name="Ink 1065">
                    <a:extLst>
                      <a:ext uri="{FF2B5EF4-FFF2-40B4-BE49-F238E27FC236}">
                        <a16:creationId xmlns:a16="http://schemas.microsoft.com/office/drawing/2014/main" id="{7460670F-2F2A-22BD-28A8-9EB80B7637BD}"/>
                      </a:ext>
                    </a:extLst>
                  </p14:cNvPr>
                  <p14:cNvContentPartPr/>
                  <p14:nvPr/>
                </p14:nvContentPartPr>
                <p14:xfrm>
                  <a:off x="4603070" y="2144911"/>
                  <a:ext cx="133560" cy="88200"/>
                </p14:xfrm>
              </p:contentPart>
            </mc:Choice>
            <mc:Fallback xmlns="">
              <p:pic>
                <p:nvPicPr>
                  <p:cNvPr id="1066" name="Ink 1065">
                    <a:extLst>
                      <a:ext uri="{FF2B5EF4-FFF2-40B4-BE49-F238E27FC236}">
                        <a16:creationId xmlns:a16="http://schemas.microsoft.com/office/drawing/2014/main" id="{7460670F-2F2A-22BD-28A8-9EB80B7637B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67" name="Ink 1066">
                    <a:extLst>
                      <a:ext uri="{FF2B5EF4-FFF2-40B4-BE49-F238E27FC236}">
                        <a16:creationId xmlns:a16="http://schemas.microsoft.com/office/drawing/2014/main" id="{5A68DEEA-5D2D-8B76-F20F-C715D081CAA7}"/>
                      </a:ext>
                    </a:extLst>
                  </p14:cNvPr>
                  <p14:cNvContentPartPr/>
                  <p14:nvPr/>
                </p14:nvContentPartPr>
                <p14:xfrm>
                  <a:off x="4597310" y="2244271"/>
                  <a:ext cx="99360" cy="453240"/>
                </p14:xfrm>
              </p:contentPart>
            </mc:Choice>
            <mc:Fallback xmlns="">
              <p:pic>
                <p:nvPicPr>
                  <p:cNvPr id="1067" name="Ink 1066">
                    <a:extLst>
                      <a:ext uri="{FF2B5EF4-FFF2-40B4-BE49-F238E27FC236}">
                        <a16:creationId xmlns:a16="http://schemas.microsoft.com/office/drawing/2014/main" id="{5A68DEEA-5D2D-8B76-F20F-C715D081CAA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8" name="Ink 1067">
                    <a:extLst>
                      <a:ext uri="{FF2B5EF4-FFF2-40B4-BE49-F238E27FC236}">
                        <a16:creationId xmlns:a16="http://schemas.microsoft.com/office/drawing/2014/main" id="{B2C1A1E2-87CE-9179-1609-905C7F6FD640}"/>
                      </a:ext>
                    </a:extLst>
                  </p14:cNvPr>
                  <p14:cNvContentPartPr/>
                  <p14:nvPr/>
                </p14:nvContentPartPr>
                <p14:xfrm>
                  <a:off x="4676510" y="2487991"/>
                  <a:ext cx="163080" cy="194040"/>
                </p14:xfrm>
              </p:contentPart>
            </mc:Choice>
            <mc:Fallback xmlns="">
              <p:pic>
                <p:nvPicPr>
                  <p:cNvPr id="1068" name="Ink 1067">
                    <a:extLst>
                      <a:ext uri="{FF2B5EF4-FFF2-40B4-BE49-F238E27FC236}">
                        <a16:creationId xmlns:a16="http://schemas.microsoft.com/office/drawing/2014/main" id="{B2C1A1E2-87CE-9179-1609-905C7F6FD64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9" name="Ink 1068">
                    <a:extLst>
                      <a:ext uri="{FF2B5EF4-FFF2-40B4-BE49-F238E27FC236}">
                        <a16:creationId xmlns:a16="http://schemas.microsoft.com/office/drawing/2014/main" id="{3B2CD47E-6A65-B497-F341-2507B88225B4}"/>
                      </a:ext>
                    </a:extLst>
                  </p14:cNvPr>
                  <p14:cNvContentPartPr/>
                  <p14:nvPr/>
                </p14:nvContentPartPr>
                <p14:xfrm>
                  <a:off x="4519190" y="2325991"/>
                  <a:ext cx="173520" cy="66240"/>
                </p14:xfrm>
              </p:contentPart>
            </mc:Choice>
            <mc:Fallback xmlns="">
              <p:pic>
                <p:nvPicPr>
                  <p:cNvPr id="1069" name="Ink 1068">
                    <a:extLst>
                      <a:ext uri="{FF2B5EF4-FFF2-40B4-BE49-F238E27FC236}">
                        <a16:creationId xmlns:a16="http://schemas.microsoft.com/office/drawing/2014/main" id="{3B2CD47E-6A65-B497-F341-2507B88225B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0" name="Ink 1069">
                    <a:extLst>
                      <a:ext uri="{FF2B5EF4-FFF2-40B4-BE49-F238E27FC236}">
                        <a16:creationId xmlns:a16="http://schemas.microsoft.com/office/drawing/2014/main" id="{E4AB9831-226C-D2EB-83C5-2BCC0100C91C}"/>
                      </a:ext>
                    </a:extLst>
                  </p14:cNvPr>
                  <p14:cNvContentPartPr/>
                  <p14:nvPr/>
                </p14:nvContentPartPr>
                <p14:xfrm>
                  <a:off x="4700990" y="2298991"/>
                  <a:ext cx="163440" cy="96480"/>
                </p14:xfrm>
              </p:contentPart>
            </mc:Choice>
            <mc:Fallback xmlns="">
              <p:pic>
                <p:nvPicPr>
                  <p:cNvPr id="1070" name="Ink 1069">
                    <a:extLst>
                      <a:ext uri="{FF2B5EF4-FFF2-40B4-BE49-F238E27FC236}">
                        <a16:creationId xmlns:a16="http://schemas.microsoft.com/office/drawing/2014/main" id="{E4AB9831-226C-D2EB-83C5-2BCC0100C91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60" name="Group 1059">
              <a:extLst>
                <a:ext uri="{FF2B5EF4-FFF2-40B4-BE49-F238E27FC236}">
                  <a16:creationId xmlns:a16="http://schemas.microsoft.com/office/drawing/2014/main" id="{89EB2CB1-AAF1-84AC-6645-4214532CECDB}"/>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1061" name="Ink 1060">
                    <a:extLst>
                      <a:ext uri="{FF2B5EF4-FFF2-40B4-BE49-F238E27FC236}">
                        <a16:creationId xmlns:a16="http://schemas.microsoft.com/office/drawing/2014/main" id="{B59D73A3-E6C2-27D1-9D87-71644151E655}"/>
                      </a:ext>
                    </a:extLst>
                  </p14:cNvPr>
                  <p14:cNvContentPartPr/>
                  <p14:nvPr/>
                </p14:nvContentPartPr>
                <p14:xfrm>
                  <a:off x="4603070" y="2144911"/>
                  <a:ext cx="133560" cy="88200"/>
                </p14:xfrm>
              </p:contentPart>
            </mc:Choice>
            <mc:Fallback xmlns="">
              <p:pic>
                <p:nvPicPr>
                  <p:cNvPr id="1061" name="Ink 1060">
                    <a:extLst>
                      <a:ext uri="{FF2B5EF4-FFF2-40B4-BE49-F238E27FC236}">
                        <a16:creationId xmlns:a16="http://schemas.microsoft.com/office/drawing/2014/main" id="{B59D73A3-E6C2-27D1-9D87-71644151E65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2" name="Ink 1061">
                    <a:extLst>
                      <a:ext uri="{FF2B5EF4-FFF2-40B4-BE49-F238E27FC236}">
                        <a16:creationId xmlns:a16="http://schemas.microsoft.com/office/drawing/2014/main" id="{13A99E0E-6E3D-0C6C-7711-889D05E988E3}"/>
                      </a:ext>
                    </a:extLst>
                  </p14:cNvPr>
                  <p14:cNvContentPartPr/>
                  <p14:nvPr/>
                </p14:nvContentPartPr>
                <p14:xfrm>
                  <a:off x="4597310" y="2244271"/>
                  <a:ext cx="99360" cy="453240"/>
                </p14:xfrm>
              </p:contentPart>
            </mc:Choice>
            <mc:Fallback xmlns="">
              <p:pic>
                <p:nvPicPr>
                  <p:cNvPr id="1062" name="Ink 1061">
                    <a:extLst>
                      <a:ext uri="{FF2B5EF4-FFF2-40B4-BE49-F238E27FC236}">
                        <a16:creationId xmlns:a16="http://schemas.microsoft.com/office/drawing/2014/main" id="{13A99E0E-6E3D-0C6C-7711-889D05E988E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63" name="Ink 1062">
                    <a:extLst>
                      <a:ext uri="{FF2B5EF4-FFF2-40B4-BE49-F238E27FC236}">
                        <a16:creationId xmlns:a16="http://schemas.microsoft.com/office/drawing/2014/main" id="{A5F47BA3-74CE-91C7-8A28-AC41E5C775FC}"/>
                      </a:ext>
                    </a:extLst>
                  </p14:cNvPr>
                  <p14:cNvContentPartPr/>
                  <p14:nvPr/>
                </p14:nvContentPartPr>
                <p14:xfrm>
                  <a:off x="4676510" y="2487991"/>
                  <a:ext cx="163080" cy="194040"/>
                </p14:xfrm>
              </p:contentPart>
            </mc:Choice>
            <mc:Fallback xmlns="">
              <p:pic>
                <p:nvPicPr>
                  <p:cNvPr id="1063" name="Ink 1062">
                    <a:extLst>
                      <a:ext uri="{FF2B5EF4-FFF2-40B4-BE49-F238E27FC236}">
                        <a16:creationId xmlns:a16="http://schemas.microsoft.com/office/drawing/2014/main" id="{A5F47BA3-74CE-91C7-8A28-AC41E5C775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4" name="Ink 1063">
                    <a:extLst>
                      <a:ext uri="{FF2B5EF4-FFF2-40B4-BE49-F238E27FC236}">
                        <a16:creationId xmlns:a16="http://schemas.microsoft.com/office/drawing/2014/main" id="{B69E982B-063E-F695-11A6-3BFA48C1EDD1}"/>
                      </a:ext>
                    </a:extLst>
                  </p14:cNvPr>
                  <p14:cNvContentPartPr/>
                  <p14:nvPr/>
                </p14:nvContentPartPr>
                <p14:xfrm>
                  <a:off x="4519190" y="2325991"/>
                  <a:ext cx="173520" cy="66240"/>
                </p14:xfrm>
              </p:contentPart>
            </mc:Choice>
            <mc:Fallback xmlns="">
              <p:pic>
                <p:nvPicPr>
                  <p:cNvPr id="1064" name="Ink 1063">
                    <a:extLst>
                      <a:ext uri="{FF2B5EF4-FFF2-40B4-BE49-F238E27FC236}">
                        <a16:creationId xmlns:a16="http://schemas.microsoft.com/office/drawing/2014/main" id="{B69E982B-063E-F695-11A6-3BFA48C1EDD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65" name="Ink 1064">
                    <a:extLst>
                      <a:ext uri="{FF2B5EF4-FFF2-40B4-BE49-F238E27FC236}">
                        <a16:creationId xmlns:a16="http://schemas.microsoft.com/office/drawing/2014/main" id="{2020A2D8-4679-152E-58D7-502F49A8BBDB}"/>
                      </a:ext>
                    </a:extLst>
                  </p14:cNvPr>
                  <p14:cNvContentPartPr/>
                  <p14:nvPr/>
                </p14:nvContentPartPr>
                <p14:xfrm>
                  <a:off x="4700990" y="2298991"/>
                  <a:ext cx="163440" cy="96480"/>
                </p14:xfrm>
              </p:contentPart>
            </mc:Choice>
            <mc:Fallback xmlns="">
              <p:pic>
                <p:nvPicPr>
                  <p:cNvPr id="1065" name="Ink 1064">
                    <a:extLst>
                      <a:ext uri="{FF2B5EF4-FFF2-40B4-BE49-F238E27FC236}">
                        <a16:creationId xmlns:a16="http://schemas.microsoft.com/office/drawing/2014/main" id="{2020A2D8-4679-152E-58D7-502F49A8BBD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1" name="Group 1160">
              <a:extLst>
                <a:ext uri="{FF2B5EF4-FFF2-40B4-BE49-F238E27FC236}">
                  <a16:creationId xmlns:a16="http://schemas.microsoft.com/office/drawing/2014/main" id="{7E2DCCBE-8BA3-A502-8E17-53F9C6221D05}"/>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1162" name="Ink 1161">
                    <a:extLst>
                      <a:ext uri="{FF2B5EF4-FFF2-40B4-BE49-F238E27FC236}">
                        <a16:creationId xmlns:a16="http://schemas.microsoft.com/office/drawing/2014/main" id="{F9382E9D-DBC0-1F1D-7190-09AD4777E32B}"/>
                      </a:ext>
                    </a:extLst>
                  </p14:cNvPr>
                  <p14:cNvContentPartPr/>
                  <p14:nvPr/>
                </p14:nvContentPartPr>
                <p14:xfrm>
                  <a:off x="4603070" y="2144911"/>
                  <a:ext cx="133560" cy="88200"/>
                </p14:xfrm>
              </p:contentPart>
            </mc:Choice>
            <mc:Fallback xmlns="">
              <p:pic>
                <p:nvPicPr>
                  <p:cNvPr id="1162" name="Ink 1161">
                    <a:extLst>
                      <a:ext uri="{FF2B5EF4-FFF2-40B4-BE49-F238E27FC236}">
                        <a16:creationId xmlns:a16="http://schemas.microsoft.com/office/drawing/2014/main" id="{F9382E9D-DBC0-1F1D-7190-09AD4777E32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3" name="Ink 1162">
                    <a:extLst>
                      <a:ext uri="{FF2B5EF4-FFF2-40B4-BE49-F238E27FC236}">
                        <a16:creationId xmlns:a16="http://schemas.microsoft.com/office/drawing/2014/main" id="{30A18A97-9F91-8ED6-25F1-0DF826564DDD}"/>
                      </a:ext>
                    </a:extLst>
                  </p14:cNvPr>
                  <p14:cNvContentPartPr/>
                  <p14:nvPr/>
                </p14:nvContentPartPr>
                <p14:xfrm>
                  <a:off x="4597310" y="2244271"/>
                  <a:ext cx="99360" cy="453240"/>
                </p14:xfrm>
              </p:contentPart>
            </mc:Choice>
            <mc:Fallback xmlns="">
              <p:pic>
                <p:nvPicPr>
                  <p:cNvPr id="1163" name="Ink 1162">
                    <a:extLst>
                      <a:ext uri="{FF2B5EF4-FFF2-40B4-BE49-F238E27FC236}">
                        <a16:creationId xmlns:a16="http://schemas.microsoft.com/office/drawing/2014/main" id="{30A18A97-9F91-8ED6-25F1-0DF826564DD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4" name="Ink 1163">
                    <a:extLst>
                      <a:ext uri="{FF2B5EF4-FFF2-40B4-BE49-F238E27FC236}">
                        <a16:creationId xmlns:a16="http://schemas.microsoft.com/office/drawing/2014/main" id="{48B4A678-AA48-F21F-8F10-34A24DA41BCE}"/>
                      </a:ext>
                    </a:extLst>
                  </p14:cNvPr>
                  <p14:cNvContentPartPr/>
                  <p14:nvPr/>
                </p14:nvContentPartPr>
                <p14:xfrm>
                  <a:off x="4676510" y="2487991"/>
                  <a:ext cx="163080" cy="194040"/>
                </p14:xfrm>
              </p:contentPart>
            </mc:Choice>
            <mc:Fallback xmlns="">
              <p:pic>
                <p:nvPicPr>
                  <p:cNvPr id="1164" name="Ink 1163">
                    <a:extLst>
                      <a:ext uri="{FF2B5EF4-FFF2-40B4-BE49-F238E27FC236}">
                        <a16:creationId xmlns:a16="http://schemas.microsoft.com/office/drawing/2014/main" id="{48B4A678-AA48-F21F-8F10-34A24DA41BC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5" name="Ink 1164">
                    <a:extLst>
                      <a:ext uri="{FF2B5EF4-FFF2-40B4-BE49-F238E27FC236}">
                        <a16:creationId xmlns:a16="http://schemas.microsoft.com/office/drawing/2014/main" id="{261AD705-D3D9-8BC1-7C11-C704F81E872E}"/>
                      </a:ext>
                    </a:extLst>
                  </p14:cNvPr>
                  <p14:cNvContentPartPr/>
                  <p14:nvPr/>
                </p14:nvContentPartPr>
                <p14:xfrm>
                  <a:off x="4519190" y="2325991"/>
                  <a:ext cx="173520" cy="66240"/>
                </p14:xfrm>
              </p:contentPart>
            </mc:Choice>
            <mc:Fallback xmlns="">
              <p:pic>
                <p:nvPicPr>
                  <p:cNvPr id="1165" name="Ink 1164">
                    <a:extLst>
                      <a:ext uri="{FF2B5EF4-FFF2-40B4-BE49-F238E27FC236}">
                        <a16:creationId xmlns:a16="http://schemas.microsoft.com/office/drawing/2014/main" id="{261AD705-D3D9-8BC1-7C11-C704F81E872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6" name="Ink 1165">
                    <a:extLst>
                      <a:ext uri="{FF2B5EF4-FFF2-40B4-BE49-F238E27FC236}">
                        <a16:creationId xmlns:a16="http://schemas.microsoft.com/office/drawing/2014/main" id="{01A87668-CFB5-A59B-BC19-C9F1210BEFAB}"/>
                      </a:ext>
                    </a:extLst>
                  </p14:cNvPr>
                  <p14:cNvContentPartPr/>
                  <p14:nvPr/>
                </p14:nvContentPartPr>
                <p14:xfrm>
                  <a:off x="4700990" y="2298991"/>
                  <a:ext cx="163440" cy="96480"/>
                </p14:xfrm>
              </p:contentPart>
            </mc:Choice>
            <mc:Fallback xmlns="">
              <p:pic>
                <p:nvPicPr>
                  <p:cNvPr id="1166" name="Ink 1165">
                    <a:extLst>
                      <a:ext uri="{FF2B5EF4-FFF2-40B4-BE49-F238E27FC236}">
                        <a16:creationId xmlns:a16="http://schemas.microsoft.com/office/drawing/2014/main" id="{01A87668-CFB5-A59B-BC19-C9F1210BEFA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7" name="Group 1166">
              <a:extLst>
                <a:ext uri="{FF2B5EF4-FFF2-40B4-BE49-F238E27FC236}">
                  <a16:creationId xmlns:a16="http://schemas.microsoft.com/office/drawing/2014/main" id="{34D9A696-29F0-906C-A203-335DC3B29C7A}"/>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1168" name="Ink 1167">
                    <a:extLst>
                      <a:ext uri="{FF2B5EF4-FFF2-40B4-BE49-F238E27FC236}">
                        <a16:creationId xmlns:a16="http://schemas.microsoft.com/office/drawing/2014/main" id="{C7A11D9E-4EB9-9EB3-6AB1-5E34F746A48F}"/>
                      </a:ext>
                    </a:extLst>
                  </p14:cNvPr>
                  <p14:cNvContentPartPr/>
                  <p14:nvPr/>
                </p14:nvContentPartPr>
                <p14:xfrm>
                  <a:off x="4603070" y="2144911"/>
                  <a:ext cx="133560" cy="88200"/>
                </p14:xfrm>
              </p:contentPart>
            </mc:Choice>
            <mc:Fallback xmlns="">
              <p:pic>
                <p:nvPicPr>
                  <p:cNvPr id="1168" name="Ink 1167">
                    <a:extLst>
                      <a:ext uri="{FF2B5EF4-FFF2-40B4-BE49-F238E27FC236}">
                        <a16:creationId xmlns:a16="http://schemas.microsoft.com/office/drawing/2014/main" id="{C7A11D9E-4EB9-9EB3-6AB1-5E34F746A48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69" name="Ink 1168">
                    <a:extLst>
                      <a:ext uri="{FF2B5EF4-FFF2-40B4-BE49-F238E27FC236}">
                        <a16:creationId xmlns:a16="http://schemas.microsoft.com/office/drawing/2014/main" id="{990A5F70-4797-25D7-9977-54F7107F65F2}"/>
                      </a:ext>
                    </a:extLst>
                  </p14:cNvPr>
                  <p14:cNvContentPartPr/>
                  <p14:nvPr/>
                </p14:nvContentPartPr>
                <p14:xfrm>
                  <a:off x="4597310" y="2244271"/>
                  <a:ext cx="99360" cy="453240"/>
                </p14:xfrm>
              </p:contentPart>
            </mc:Choice>
            <mc:Fallback xmlns="">
              <p:pic>
                <p:nvPicPr>
                  <p:cNvPr id="1169" name="Ink 1168">
                    <a:extLst>
                      <a:ext uri="{FF2B5EF4-FFF2-40B4-BE49-F238E27FC236}">
                        <a16:creationId xmlns:a16="http://schemas.microsoft.com/office/drawing/2014/main" id="{990A5F70-4797-25D7-9977-54F7107F65F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0" name="Ink 1169">
                    <a:extLst>
                      <a:ext uri="{FF2B5EF4-FFF2-40B4-BE49-F238E27FC236}">
                        <a16:creationId xmlns:a16="http://schemas.microsoft.com/office/drawing/2014/main" id="{16E7D220-5983-D185-1F63-89FB8A0C1A87}"/>
                      </a:ext>
                    </a:extLst>
                  </p14:cNvPr>
                  <p14:cNvContentPartPr/>
                  <p14:nvPr/>
                </p14:nvContentPartPr>
                <p14:xfrm>
                  <a:off x="4676510" y="2487991"/>
                  <a:ext cx="163080" cy="194040"/>
                </p14:xfrm>
              </p:contentPart>
            </mc:Choice>
            <mc:Fallback xmlns="">
              <p:pic>
                <p:nvPicPr>
                  <p:cNvPr id="1170" name="Ink 1169">
                    <a:extLst>
                      <a:ext uri="{FF2B5EF4-FFF2-40B4-BE49-F238E27FC236}">
                        <a16:creationId xmlns:a16="http://schemas.microsoft.com/office/drawing/2014/main" id="{16E7D220-5983-D185-1F63-89FB8A0C1A8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1" name="Ink 1170">
                    <a:extLst>
                      <a:ext uri="{FF2B5EF4-FFF2-40B4-BE49-F238E27FC236}">
                        <a16:creationId xmlns:a16="http://schemas.microsoft.com/office/drawing/2014/main" id="{C794109E-6F5A-A904-791F-5DD54C25CC14}"/>
                      </a:ext>
                    </a:extLst>
                  </p14:cNvPr>
                  <p14:cNvContentPartPr/>
                  <p14:nvPr/>
                </p14:nvContentPartPr>
                <p14:xfrm>
                  <a:off x="4519190" y="2325991"/>
                  <a:ext cx="173520" cy="66240"/>
                </p14:xfrm>
              </p:contentPart>
            </mc:Choice>
            <mc:Fallback xmlns="">
              <p:pic>
                <p:nvPicPr>
                  <p:cNvPr id="1171" name="Ink 1170">
                    <a:extLst>
                      <a:ext uri="{FF2B5EF4-FFF2-40B4-BE49-F238E27FC236}">
                        <a16:creationId xmlns:a16="http://schemas.microsoft.com/office/drawing/2014/main" id="{C794109E-6F5A-A904-791F-5DD54C25CC1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72" name="Ink 1171">
                    <a:extLst>
                      <a:ext uri="{FF2B5EF4-FFF2-40B4-BE49-F238E27FC236}">
                        <a16:creationId xmlns:a16="http://schemas.microsoft.com/office/drawing/2014/main" id="{2DAC84DB-6F60-372C-3C6E-31CB925DA564}"/>
                      </a:ext>
                    </a:extLst>
                  </p14:cNvPr>
                  <p14:cNvContentPartPr/>
                  <p14:nvPr/>
                </p14:nvContentPartPr>
                <p14:xfrm>
                  <a:off x="4700990" y="2298991"/>
                  <a:ext cx="163440" cy="96480"/>
                </p14:xfrm>
              </p:contentPart>
            </mc:Choice>
            <mc:Fallback xmlns="">
              <p:pic>
                <p:nvPicPr>
                  <p:cNvPr id="1172" name="Ink 1171">
                    <a:extLst>
                      <a:ext uri="{FF2B5EF4-FFF2-40B4-BE49-F238E27FC236}">
                        <a16:creationId xmlns:a16="http://schemas.microsoft.com/office/drawing/2014/main" id="{2DAC84DB-6F60-372C-3C6E-31CB925DA5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3" name="Group 1172">
              <a:extLst>
                <a:ext uri="{FF2B5EF4-FFF2-40B4-BE49-F238E27FC236}">
                  <a16:creationId xmlns:a16="http://schemas.microsoft.com/office/drawing/2014/main" id="{65BE8CEB-B89D-2581-8B64-E3617EB5D2A3}"/>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1174" name="Ink 1173">
                    <a:extLst>
                      <a:ext uri="{FF2B5EF4-FFF2-40B4-BE49-F238E27FC236}">
                        <a16:creationId xmlns:a16="http://schemas.microsoft.com/office/drawing/2014/main" id="{6DE41DA3-15CC-9BBE-A11C-47DEE5140481}"/>
                      </a:ext>
                    </a:extLst>
                  </p14:cNvPr>
                  <p14:cNvContentPartPr/>
                  <p14:nvPr/>
                </p14:nvContentPartPr>
                <p14:xfrm>
                  <a:off x="4603070" y="2144911"/>
                  <a:ext cx="133560" cy="88200"/>
                </p14:xfrm>
              </p:contentPart>
            </mc:Choice>
            <mc:Fallback xmlns="">
              <p:pic>
                <p:nvPicPr>
                  <p:cNvPr id="1174" name="Ink 1173">
                    <a:extLst>
                      <a:ext uri="{FF2B5EF4-FFF2-40B4-BE49-F238E27FC236}">
                        <a16:creationId xmlns:a16="http://schemas.microsoft.com/office/drawing/2014/main" id="{6DE41DA3-15CC-9BBE-A11C-47DEE514048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75" name="Ink 1174">
                    <a:extLst>
                      <a:ext uri="{FF2B5EF4-FFF2-40B4-BE49-F238E27FC236}">
                        <a16:creationId xmlns:a16="http://schemas.microsoft.com/office/drawing/2014/main" id="{AA5EC19D-4D65-66D9-FE55-F485238B1197}"/>
                      </a:ext>
                    </a:extLst>
                  </p14:cNvPr>
                  <p14:cNvContentPartPr/>
                  <p14:nvPr/>
                </p14:nvContentPartPr>
                <p14:xfrm>
                  <a:off x="4597310" y="2244271"/>
                  <a:ext cx="99360" cy="453240"/>
                </p14:xfrm>
              </p:contentPart>
            </mc:Choice>
            <mc:Fallback xmlns="">
              <p:pic>
                <p:nvPicPr>
                  <p:cNvPr id="1175" name="Ink 1174">
                    <a:extLst>
                      <a:ext uri="{FF2B5EF4-FFF2-40B4-BE49-F238E27FC236}">
                        <a16:creationId xmlns:a16="http://schemas.microsoft.com/office/drawing/2014/main" id="{AA5EC19D-4D65-66D9-FE55-F485238B119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6" name="Ink 1175">
                    <a:extLst>
                      <a:ext uri="{FF2B5EF4-FFF2-40B4-BE49-F238E27FC236}">
                        <a16:creationId xmlns:a16="http://schemas.microsoft.com/office/drawing/2014/main" id="{4DC19E36-BE4F-8F8F-C961-CF88F666F3D4}"/>
                      </a:ext>
                    </a:extLst>
                  </p14:cNvPr>
                  <p14:cNvContentPartPr/>
                  <p14:nvPr/>
                </p14:nvContentPartPr>
                <p14:xfrm>
                  <a:off x="4676510" y="2487991"/>
                  <a:ext cx="163080" cy="194040"/>
                </p14:xfrm>
              </p:contentPart>
            </mc:Choice>
            <mc:Fallback xmlns="">
              <p:pic>
                <p:nvPicPr>
                  <p:cNvPr id="1176" name="Ink 1175">
                    <a:extLst>
                      <a:ext uri="{FF2B5EF4-FFF2-40B4-BE49-F238E27FC236}">
                        <a16:creationId xmlns:a16="http://schemas.microsoft.com/office/drawing/2014/main" id="{4DC19E36-BE4F-8F8F-C961-CF88F666F3D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7" name="Ink 1176">
                    <a:extLst>
                      <a:ext uri="{FF2B5EF4-FFF2-40B4-BE49-F238E27FC236}">
                        <a16:creationId xmlns:a16="http://schemas.microsoft.com/office/drawing/2014/main" id="{C28E2C35-FDE5-EA32-32B0-17C474658770}"/>
                      </a:ext>
                    </a:extLst>
                  </p14:cNvPr>
                  <p14:cNvContentPartPr/>
                  <p14:nvPr/>
                </p14:nvContentPartPr>
                <p14:xfrm>
                  <a:off x="4519190" y="2325991"/>
                  <a:ext cx="173520" cy="66240"/>
                </p14:xfrm>
              </p:contentPart>
            </mc:Choice>
            <mc:Fallback xmlns="">
              <p:pic>
                <p:nvPicPr>
                  <p:cNvPr id="1177" name="Ink 1176">
                    <a:extLst>
                      <a:ext uri="{FF2B5EF4-FFF2-40B4-BE49-F238E27FC236}">
                        <a16:creationId xmlns:a16="http://schemas.microsoft.com/office/drawing/2014/main" id="{C28E2C35-FDE5-EA32-32B0-17C47465877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78" name="Ink 1177">
                    <a:extLst>
                      <a:ext uri="{FF2B5EF4-FFF2-40B4-BE49-F238E27FC236}">
                        <a16:creationId xmlns:a16="http://schemas.microsoft.com/office/drawing/2014/main" id="{6D06CD5A-8BEE-ECFC-0E01-AF39C5B85C6E}"/>
                      </a:ext>
                    </a:extLst>
                  </p14:cNvPr>
                  <p14:cNvContentPartPr/>
                  <p14:nvPr/>
                </p14:nvContentPartPr>
                <p14:xfrm>
                  <a:off x="4700990" y="2298991"/>
                  <a:ext cx="163440" cy="96480"/>
                </p14:xfrm>
              </p:contentPart>
            </mc:Choice>
            <mc:Fallback xmlns="">
              <p:pic>
                <p:nvPicPr>
                  <p:cNvPr id="1178" name="Ink 1177">
                    <a:extLst>
                      <a:ext uri="{FF2B5EF4-FFF2-40B4-BE49-F238E27FC236}">
                        <a16:creationId xmlns:a16="http://schemas.microsoft.com/office/drawing/2014/main" id="{6D06CD5A-8BEE-ECFC-0E01-AF39C5B85C6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9" name="Group 1178">
              <a:extLst>
                <a:ext uri="{FF2B5EF4-FFF2-40B4-BE49-F238E27FC236}">
                  <a16:creationId xmlns:a16="http://schemas.microsoft.com/office/drawing/2014/main" id="{E240577B-7379-DF7C-6CCB-4C018AF6F751}"/>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1180" name="Ink 1179">
                    <a:extLst>
                      <a:ext uri="{FF2B5EF4-FFF2-40B4-BE49-F238E27FC236}">
                        <a16:creationId xmlns:a16="http://schemas.microsoft.com/office/drawing/2014/main" id="{85B9438C-A92D-B153-F2A4-42BAA22BE136}"/>
                      </a:ext>
                    </a:extLst>
                  </p14:cNvPr>
                  <p14:cNvContentPartPr/>
                  <p14:nvPr/>
                </p14:nvContentPartPr>
                <p14:xfrm>
                  <a:off x="4603070" y="2144911"/>
                  <a:ext cx="133560" cy="88200"/>
                </p14:xfrm>
              </p:contentPart>
            </mc:Choice>
            <mc:Fallback xmlns="">
              <p:pic>
                <p:nvPicPr>
                  <p:cNvPr id="1180" name="Ink 1179">
                    <a:extLst>
                      <a:ext uri="{FF2B5EF4-FFF2-40B4-BE49-F238E27FC236}">
                        <a16:creationId xmlns:a16="http://schemas.microsoft.com/office/drawing/2014/main" id="{85B9438C-A92D-B153-F2A4-42BAA22BE1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1" name="Ink 1180">
                    <a:extLst>
                      <a:ext uri="{FF2B5EF4-FFF2-40B4-BE49-F238E27FC236}">
                        <a16:creationId xmlns:a16="http://schemas.microsoft.com/office/drawing/2014/main" id="{9124D9BC-E8A8-0423-57C8-F8ECF52000F5}"/>
                      </a:ext>
                    </a:extLst>
                  </p14:cNvPr>
                  <p14:cNvContentPartPr/>
                  <p14:nvPr/>
                </p14:nvContentPartPr>
                <p14:xfrm>
                  <a:off x="4597310" y="2244271"/>
                  <a:ext cx="99360" cy="453240"/>
                </p14:xfrm>
              </p:contentPart>
            </mc:Choice>
            <mc:Fallback xmlns="">
              <p:pic>
                <p:nvPicPr>
                  <p:cNvPr id="1181" name="Ink 1180">
                    <a:extLst>
                      <a:ext uri="{FF2B5EF4-FFF2-40B4-BE49-F238E27FC236}">
                        <a16:creationId xmlns:a16="http://schemas.microsoft.com/office/drawing/2014/main" id="{9124D9BC-E8A8-0423-57C8-F8ECF52000F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2" name="Ink 1181">
                    <a:extLst>
                      <a:ext uri="{FF2B5EF4-FFF2-40B4-BE49-F238E27FC236}">
                        <a16:creationId xmlns:a16="http://schemas.microsoft.com/office/drawing/2014/main" id="{82F2F70B-2E17-9CD8-446C-817A29AFEB7F}"/>
                      </a:ext>
                    </a:extLst>
                  </p14:cNvPr>
                  <p14:cNvContentPartPr/>
                  <p14:nvPr/>
                </p14:nvContentPartPr>
                <p14:xfrm>
                  <a:off x="4676510" y="2487991"/>
                  <a:ext cx="163080" cy="194040"/>
                </p14:xfrm>
              </p:contentPart>
            </mc:Choice>
            <mc:Fallback xmlns="">
              <p:pic>
                <p:nvPicPr>
                  <p:cNvPr id="1182" name="Ink 1181">
                    <a:extLst>
                      <a:ext uri="{FF2B5EF4-FFF2-40B4-BE49-F238E27FC236}">
                        <a16:creationId xmlns:a16="http://schemas.microsoft.com/office/drawing/2014/main" id="{82F2F70B-2E17-9CD8-446C-817A29AFEB7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3" name="Ink 1182">
                    <a:extLst>
                      <a:ext uri="{FF2B5EF4-FFF2-40B4-BE49-F238E27FC236}">
                        <a16:creationId xmlns:a16="http://schemas.microsoft.com/office/drawing/2014/main" id="{B47871DC-2CE4-0C69-D6F0-D76FB7774B5E}"/>
                      </a:ext>
                    </a:extLst>
                  </p14:cNvPr>
                  <p14:cNvContentPartPr/>
                  <p14:nvPr/>
                </p14:nvContentPartPr>
                <p14:xfrm>
                  <a:off x="4519190" y="2325991"/>
                  <a:ext cx="173520" cy="66240"/>
                </p14:xfrm>
              </p:contentPart>
            </mc:Choice>
            <mc:Fallback xmlns="">
              <p:pic>
                <p:nvPicPr>
                  <p:cNvPr id="1183" name="Ink 1182">
                    <a:extLst>
                      <a:ext uri="{FF2B5EF4-FFF2-40B4-BE49-F238E27FC236}">
                        <a16:creationId xmlns:a16="http://schemas.microsoft.com/office/drawing/2014/main" id="{B47871DC-2CE4-0C69-D6F0-D76FB7774B5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84" name="Ink 1183">
                    <a:extLst>
                      <a:ext uri="{FF2B5EF4-FFF2-40B4-BE49-F238E27FC236}">
                        <a16:creationId xmlns:a16="http://schemas.microsoft.com/office/drawing/2014/main" id="{016B7480-EB7E-CCAF-0B89-DF6739298BEB}"/>
                      </a:ext>
                    </a:extLst>
                  </p14:cNvPr>
                  <p14:cNvContentPartPr/>
                  <p14:nvPr/>
                </p14:nvContentPartPr>
                <p14:xfrm>
                  <a:off x="4700990" y="2298991"/>
                  <a:ext cx="163440" cy="96480"/>
                </p14:xfrm>
              </p:contentPart>
            </mc:Choice>
            <mc:Fallback xmlns="">
              <p:pic>
                <p:nvPicPr>
                  <p:cNvPr id="1184" name="Ink 1183">
                    <a:extLst>
                      <a:ext uri="{FF2B5EF4-FFF2-40B4-BE49-F238E27FC236}">
                        <a16:creationId xmlns:a16="http://schemas.microsoft.com/office/drawing/2014/main" id="{016B7480-EB7E-CCAF-0B89-DF6739298BE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85" name="Group 1184">
              <a:extLst>
                <a:ext uri="{FF2B5EF4-FFF2-40B4-BE49-F238E27FC236}">
                  <a16:creationId xmlns:a16="http://schemas.microsoft.com/office/drawing/2014/main" id="{5F7498C9-F32A-5062-93B4-CF6B61B3DA85}"/>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1186" name="Ink 1185">
                    <a:extLst>
                      <a:ext uri="{FF2B5EF4-FFF2-40B4-BE49-F238E27FC236}">
                        <a16:creationId xmlns:a16="http://schemas.microsoft.com/office/drawing/2014/main" id="{058D5E59-7AE9-185C-E2C1-DCA7EEE23EC2}"/>
                      </a:ext>
                    </a:extLst>
                  </p14:cNvPr>
                  <p14:cNvContentPartPr/>
                  <p14:nvPr/>
                </p14:nvContentPartPr>
                <p14:xfrm>
                  <a:off x="4603070" y="2144911"/>
                  <a:ext cx="133560" cy="88200"/>
                </p14:xfrm>
              </p:contentPart>
            </mc:Choice>
            <mc:Fallback xmlns="">
              <p:pic>
                <p:nvPicPr>
                  <p:cNvPr id="1186" name="Ink 1185">
                    <a:extLst>
                      <a:ext uri="{FF2B5EF4-FFF2-40B4-BE49-F238E27FC236}">
                        <a16:creationId xmlns:a16="http://schemas.microsoft.com/office/drawing/2014/main" id="{058D5E59-7AE9-185C-E2C1-DCA7EEE23E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87" name="Ink 1186">
                    <a:extLst>
                      <a:ext uri="{FF2B5EF4-FFF2-40B4-BE49-F238E27FC236}">
                        <a16:creationId xmlns:a16="http://schemas.microsoft.com/office/drawing/2014/main" id="{9A214CC7-ACD5-ADAA-AEE4-5D3E82D5C47B}"/>
                      </a:ext>
                    </a:extLst>
                  </p14:cNvPr>
                  <p14:cNvContentPartPr/>
                  <p14:nvPr/>
                </p14:nvContentPartPr>
                <p14:xfrm>
                  <a:off x="4597310" y="2244271"/>
                  <a:ext cx="99360" cy="453240"/>
                </p14:xfrm>
              </p:contentPart>
            </mc:Choice>
            <mc:Fallback xmlns="">
              <p:pic>
                <p:nvPicPr>
                  <p:cNvPr id="1187" name="Ink 1186">
                    <a:extLst>
                      <a:ext uri="{FF2B5EF4-FFF2-40B4-BE49-F238E27FC236}">
                        <a16:creationId xmlns:a16="http://schemas.microsoft.com/office/drawing/2014/main" id="{9A214CC7-ACD5-ADAA-AEE4-5D3E82D5C47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8" name="Ink 1187">
                    <a:extLst>
                      <a:ext uri="{FF2B5EF4-FFF2-40B4-BE49-F238E27FC236}">
                        <a16:creationId xmlns:a16="http://schemas.microsoft.com/office/drawing/2014/main" id="{FCD1EECD-DE0B-E2BB-4287-B6EDFA780034}"/>
                      </a:ext>
                    </a:extLst>
                  </p14:cNvPr>
                  <p14:cNvContentPartPr/>
                  <p14:nvPr/>
                </p14:nvContentPartPr>
                <p14:xfrm>
                  <a:off x="4676510" y="2487991"/>
                  <a:ext cx="163080" cy="194040"/>
                </p14:xfrm>
              </p:contentPart>
            </mc:Choice>
            <mc:Fallback xmlns="">
              <p:pic>
                <p:nvPicPr>
                  <p:cNvPr id="1188" name="Ink 1187">
                    <a:extLst>
                      <a:ext uri="{FF2B5EF4-FFF2-40B4-BE49-F238E27FC236}">
                        <a16:creationId xmlns:a16="http://schemas.microsoft.com/office/drawing/2014/main" id="{FCD1EECD-DE0B-E2BB-4287-B6EDFA78003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89" name="Ink 1188">
                    <a:extLst>
                      <a:ext uri="{FF2B5EF4-FFF2-40B4-BE49-F238E27FC236}">
                        <a16:creationId xmlns:a16="http://schemas.microsoft.com/office/drawing/2014/main" id="{B2FD53BB-6AFA-BD72-748F-CEBE6398A6A9}"/>
                      </a:ext>
                    </a:extLst>
                  </p14:cNvPr>
                  <p14:cNvContentPartPr/>
                  <p14:nvPr/>
                </p14:nvContentPartPr>
                <p14:xfrm>
                  <a:off x="4519190" y="2325991"/>
                  <a:ext cx="173520" cy="66240"/>
                </p14:xfrm>
              </p:contentPart>
            </mc:Choice>
            <mc:Fallback xmlns="">
              <p:pic>
                <p:nvPicPr>
                  <p:cNvPr id="1189" name="Ink 1188">
                    <a:extLst>
                      <a:ext uri="{FF2B5EF4-FFF2-40B4-BE49-F238E27FC236}">
                        <a16:creationId xmlns:a16="http://schemas.microsoft.com/office/drawing/2014/main" id="{B2FD53BB-6AFA-BD72-748F-CEBE6398A6A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0" name="Ink 1189">
                    <a:extLst>
                      <a:ext uri="{FF2B5EF4-FFF2-40B4-BE49-F238E27FC236}">
                        <a16:creationId xmlns:a16="http://schemas.microsoft.com/office/drawing/2014/main" id="{6344DD70-263A-CFD7-7614-613D95258F4D}"/>
                      </a:ext>
                    </a:extLst>
                  </p14:cNvPr>
                  <p14:cNvContentPartPr/>
                  <p14:nvPr/>
                </p14:nvContentPartPr>
                <p14:xfrm>
                  <a:off x="4700990" y="2298991"/>
                  <a:ext cx="163440" cy="96480"/>
                </p14:xfrm>
              </p:contentPart>
            </mc:Choice>
            <mc:Fallback xmlns="">
              <p:pic>
                <p:nvPicPr>
                  <p:cNvPr id="1190" name="Ink 1189">
                    <a:extLst>
                      <a:ext uri="{FF2B5EF4-FFF2-40B4-BE49-F238E27FC236}">
                        <a16:creationId xmlns:a16="http://schemas.microsoft.com/office/drawing/2014/main" id="{6344DD70-263A-CFD7-7614-613D95258F4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1" name="Group 1190">
              <a:extLst>
                <a:ext uri="{FF2B5EF4-FFF2-40B4-BE49-F238E27FC236}">
                  <a16:creationId xmlns:a16="http://schemas.microsoft.com/office/drawing/2014/main" id="{8CEDB04F-7F74-4946-BF6D-BE33C5DE79A7}"/>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1192" name="Ink 1191">
                    <a:extLst>
                      <a:ext uri="{FF2B5EF4-FFF2-40B4-BE49-F238E27FC236}">
                        <a16:creationId xmlns:a16="http://schemas.microsoft.com/office/drawing/2014/main" id="{F25137FB-12BA-0005-F313-3E4919549A45}"/>
                      </a:ext>
                    </a:extLst>
                  </p14:cNvPr>
                  <p14:cNvContentPartPr/>
                  <p14:nvPr/>
                </p14:nvContentPartPr>
                <p14:xfrm>
                  <a:off x="4603070" y="2144911"/>
                  <a:ext cx="133560" cy="88200"/>
                </p14:xfrm>
              </p:contentPart>
            </mc:Choice>
            <mc:Fallback xmlns="">
              <p:pic>
                <p:nvPicPr>
                  <p:cNvPr id="1192" name="Ink 1191">
                    <a:extLst>
                      <a:ext uri="{FF2B5EF4-FFF2-40B4-BE49-F238E27FC236}">
                        <a16:creationId xmlns:a16="http://schemas.microsoft.com/office/drawing/2014/main" id="{F25137FB-12BA-0005-F313-3E4919549A4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93" name="Ink 1192">
                    <a:extLst>
                      <a:ext uri="{FF2B5EF4-FFF2-40B4-BE49-F238E27FC236}">
                        <a16:creationId xmlns:a16="http://schemas.microsoft.com/office/drawing/2014/main" id="{79FB239C-F165-2162-69FB-928C858120C3}"/>
                      </a:ext>
                    </a:extLst>
                  </p14:cNvPr>
                  <p14:cNvContentPartPr/>
                  <p14:nvPr/>
                </p14:nvContentPartPr>
                <p14:xfrm>
                  <a:off x="4597310" y="2244271"/>
                  <a:ext cx="99360" cy="453240"/>
                </p14:xfrm>
              </p:contentPart>
            </mc:Choice>
            <mc:Fallback xmlns="">
              <p:pic>
                <p:nvPicPr>
                  <p:cNvPr id="1193" name="Ink 1192">
                    <a:extLst>
                      <a:ext uri="{FF2B5EF4-FFF2-40B4-BE49-F238E27FC236}">
                        <a16:creationId xmlns:a16="http://schemas.microsoft.com/office/drawing/2014/main" id="{79FB239C-F165-2162-69FB-928C858120C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4" name="Ink 1193">
                    <a:extLst>
                      <a:ext uri="{FF2B5EF4-FFF2-40B4-BE49-F238E27FC236}">
                        <a16:creationId xmlns:a16="http://schemas.microsoft.com/office/drawing/2014/main" id="{21B4D3DC-2465-DD86-511E-01DC20503C19}"/>
                      </a:ext>
                    </a:extLst>
                  </p14:cNvPr>
                  <p14:cNvContentPartPr/>
                  <p14:nvPr/>
                </p14:nvContentPartPr>
                <p14:xfrm>
                  <a:off x="4676510" y="2487991"/>
                  <a:ext cx="163080" cy="194040"/>
                </p14:xfrm>
              </p:contentPart>
            </mc:Choice>
            <mc:Fallback xmlns="">
              <p:pic>
                <p:nvPicPr>
                  <p:cNvPr id="1194" name="Ink 1193">
                    <a:extLst>
                      <a:ext uri="{FF2B5EF4-FFF2-40B4-BE49-F238E27FC236}">
                        <a16:creationId xmlns:a16="http://schemas.microsoft.com/office/drawing/2014/main" id="{21B4D3DC-2465-DD86-511E-01DC20503C1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95" name="Ink 1194">
                    <a:extLst>
                      <a:ext uri="{FF2B5EF4-FFF2-40B4-BE49-F238E27FC236}">
                        <a16:creationId xmlns:a16="http://schemas.microsoft.com/office/drawing/2014/main" id="{864E1AD6-E49F-3C62-E3B0-220E01AB0E1D}"/>
                      </a:ext>
                    </a:extLst>
                  </p14:cNvPr>
                  <p14:cNvContentPartPr/>
                  <p14:nvPr/>
                </p14:nvContentPartPr>
                <p14:xfrm>
                  <a:off x="4519190" y="2325991"/>
                  <a:ext cx="173520" cy="66240"/>
                </p14:xfrm>
              </p:contentPart>
            </mc:Choice>
            <mc:Fallback xmlns="">
              <p:pic>
                <p:nvPicPr>
                  <p:cNvPr id="1195" name="Ink 1194">
                    <a:extLst>
                      <a:ext uri="{FF2B5EF4-FFF2-40B4-BE49-F238E27FC236}">
                        <a16:creationId xmlns:a16="http://schemas.microsoft.com/office/drawing/2014/main" id="{864E1AD6-E49F-3C62-E3B0-220E01AB0E1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6" name="Ink 1195">
                    <a:extLst>
                      <a:ext uri="{FF2B5EF4-FFF2-40B4-BE49-F238E27FC236}">
                        <a16:creationId xmlns:a16="http://schemas.microsoft.com/office/drawing/2014/main" id="{9542E00C-AB2F-4286-F4AD-52D2378033BF}"/>
                      </a:ext>
                    </a:extLst>
                  </p14:cNvPr>
                  <p14:cNvContentPartPr/>
                  <p14:nvPr/>
                </p14:nvContentPartPr>
                <p14:xfrm>
                  <a:off x="4700990" y="2298991"/>
                  <a:ext cx="163440" cy="96480"/>
                </p14:xfrm>
              </p:contentPart>
            </mc:Choice>
            <mc:Fallback xmlns="">
              <p:pic>
                <p:nvPicPr>
                  <p:cNvPr id="1196" name="Ink 1195">
                    <a:extLst>
                      <a:ext uri="{FF2B5EF4-FFF2-40B4-BE49-F238E27FC236}">
                        <a16:creationId xmlns:a16="http://schemas.microsoft.com/office/drawing/2014/main" id="{9542E00C-AB2F-4286-F4AD-52D2378033B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7" name="Group 1196">
              <a:extLst>
                <a:ext uri="{FF2B5EF4-FFF2-40B4-BE49-F238E27FC236}">
                  <a16:creationId xmlns:a16="http://schemas.microsoft.com/office/drawing/2014/main" id="{FD997537-1901-99A3-978F-1BD8B5E92D10}"/>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1198" name="Ink 1197">
                    <a:extLst>
                      <a:ext uri="{FF2B5EF4-FFF2-40B4-BE49-F238E27FC236}">
                        <a16:creationId xmlns:a16="http://schemas.microsoft.com/office/drawing/2014/main" id="{7B9B742C-79E8-C081-3175-984610CF45B1}"/>
                      </a:ext>
                    </a:extLst>
                  </p14:cNvPr>
                  <p14:cNvContentPartPr/>
                  <p14:nvPr/>
                </p14:nvContentPartPr>
                <p14:xfrm>
                  <a:off x="4603070" y="2144911"/>
                  <a:ext cx="133560" cy="88200"/>
                </p14:xfrm>
              </p:contentPart>
            </mc:Choice>
            <mc:Fallback xmlns="">
              <p:pic>
                <p:nvPicPr>
                  <p:cNvPr id="1198" name="Ink 1197">
                    <a:extLst>
                      <a:ext uri="{FF2B5EF4-FFF2-40B4-BE49-F238E27FC236}">
                        <a16:creationId xmlns:a16="http://schemas.microsoft.com/office/drawing/2014/main" id="{7B9B742C-79E8-C081-3175-984610CF45B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9" name="Ink 1198">
                    <a:extLst>
                      <a:ext uri="{FF2B5EF4-FFF2-40B4-BE49-F238E27FC236}">
                        <a16:creationId xmlns:a16="http://schemas.microsoft.com/office/drawing/2014/main" id="{29BE3CF2-5BF9-E58E-5BB9-38696C5B9978}"/>
                      </a:ext>
                    </a:extLst>
                  </p14:cNvPr>
                  <p14:cNvContentPartPr/>
                  <p14:nvPr/>
                </p14:nvContentPartPr>
                <p14:xfrm>
                  <a:off x="4597310" y="2244271"/>
                  <a:ext cx="99360" cy="453240"/>
                </p14:xfrm>
              </p:contentPart>
            </mc:Choice>
            <mc:Fallback xmlns="">
              <p:pic>
                <p:nvPicPr>
                  <p:cNvPr id="1199" name="Ink 1198">
                    <a:extLst>
                      <a:ext uri="{FF2B5EF4-FFF2-40B4-BE49-F238E27FC236}">
                        <a16:creationId xmlns:a16="http://schemas.microsoft.com/office/drawing/2014/main" id="{29BE3CF2-5BF9-E58E-5BB9-38696C5B99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00" name="Ink 1199">
                    <a:extLst>
                      <a:ext uri="{FF2B5EF4-FFF2-40B4-BE49-F238E27FC236}">
                        <a16:creationId xmlns:a16="http://schemas.microsoft.com/office/drawing/2014/main" id="{7A9FE8A7-0E04-A038-31CA-2EB06E3ABBAD}"/>
                      </a:ext>
                    </a:extLst>
                  </p14:cNvPr>
                  <p14:cNvContentPartPr/>
                  <p14:nvPr/>
                </p14:nvContentPartPr>
                <p14:xfrm>
                  <a:off x="4676510" y="2487991"/>
                  <a:ext cx="163080" cy="194040"/>
                </p14:xfrm>
              </p:contentPart>
            </mc:Choice>
            <mc:Fallback xmlns="">
              <p:pic>
                <p:nvPicPr>
                  <p:cNvPr id="1200" name="Ink 1199">
                    <a:extLst>
                      <a:ext uri="{FF2B5EF4-FFF2-40B4-BE49-F238E27FC236}">
                        <a16:creationId xmlns:a16="http://schemas.microsoft.com/office/drawing/2014/main" id="{7A9FE8A7-0E04-A038-31CA-2EB06E3ABBA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01" name="Ink 1200">
                    <a:extLst>
                      <a:ext uri="{FF2B5EF4-FFF2-40B4-BE49-F238E27FC236}">
                        <a16:creationId xmlns:a16="http://schemas.microsoft.com/office/drawing/2014/main" id="{63F98C32-B000-86B1-2FD4-13B037A43779}"/>
                      </a:ext>
                    </a:extLst>
                  </p14:cNvPr>
                  <p14:cNvContentPartPr/>
                  <p14:nvPr/>
                </p14:nvContentPartPr>
                <p14:xfrm>
                  <a:off x="4519190" y="2325991"/>
                  <a:ext cx="173520" cy="66240"/>
                </p14:xfrm>
              </p:contentPart>
            </mc:Choice>
            <mc:Fallback xmlns="">
              <p:pic>
                <p:nvPicPr>
                  <p:cNvPr id="1201" name="Ink 1200">
                    <a:extLst>
                      <a:ext uri="{FF2B5EF4-FFF2-40B4-BE49-F238E27FC236}">
                        <a16:creationId xmlns:a16="http://schemas.microsoft.com/office/drawing/2014/main" id="{63F98C32-B000-86B1-2FD4-13B037A4377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02" name="Ink 1201">
                    <a:extLst>
                      <a:ext uri="{FF2B5EF4-FFF2-40B4-BE49-F238E27FC236}">
                        <a16:creationId xmlns:a16="http://schemas.microsoft.com/office/drawing/2014/main" id="{97A54284-554C-C0AE-EC32-3E003D18A603}"/>
                      </a:ext>
                    </a:extLst>
                  </p14:cNvPr>
                  <p14:cNvContentPartPr/>
                  <p14:nvPr/>
                </p14:nvContentPartPr>
                <p14:xfrm>
                  <a:off x="4700990" y="2298991"/>
                  <a:ext cx="163440" cy="96480"/>
                </p14:xfrm>
              </p:contentPart>
            </mc:Choice>
            <mc:Fallback xmlns="">
              <p:pic>
                <p:nvPicPr>
                  <p:cNvPr id="1202" name="Ink 1201">
                    <a:extLst>
                      <a:ext uri="{FF2B5EF4-FFF2-40B4-BE49-F238E27FC236}">
                        <a16:creationId xmlns:a16="http://schemas.microsoft.com/office/drawing/2014/main" id="{97A54284-554C-C0AE-EC32-3E003D18A60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3" name="Group 1202">
              <a:extLst>
                <a:ext uri="{FF2B5EF4-FFF2-40B4-BE49-F238E27FC236}">
                  <a16:creationId xmlns:a16="http://schemas.microsoft.com/office/drawing/2014/main" id="{98561FFF-F1E9-3B40-0D8E-E0322C4334D8}"/>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1204" name="Ink 1203">
                    <a:extLst>
                      <a:ext uri="{FF2B5EF4-FFF2-40B4-BE49-F238E27FC236}">
                        <a16:creationId xmlns:a16="http://schemas.microsoft.com/office/drawing/2014/main" id="{F19E955C-2048-62D3-8B9C-08EF96D34A45}"/>
                      </a:ext>
                    </a:extLst>
                  </p14:cNvPr>
                  <p14:cNvContentPartPr/>
                  <p14:nvPr/>
                </p14:nvContentPartPr>
                <p14:xfrm>
                  <a:off x="4603070" y="2144911"/>
                  <a:ext cx="133560" cy="88200"/>
                </p14:xfrm>
              </p:contentPart>
            </mc:Choice>
            <mc:Fallback xmlns="">
              <p:pic>
                <p:nvPicPr>
                  <p:cNvPr id="1204" name="Ink 1203">
                    <a:extLst>
                      <a:ext uri="{FF2B5EF4-FFF2-40B4-BE49-F238E27FC236}">
                        <a16:creationId xmlns:a16="http://schemas.microsoft.com/office/drawing/2014/main" id="{F19E955C-2048-62D3-8B9C-08EF96D34A4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05" name="Ink 1204">
                    <a:extLst>
                      <a:ext uri="{FF2B5EF4-FFF2-40B4-BE49-F238E27FC236}">
                        <a16:creationId xmlns:a16="http://schemas.microsoft.com/office/drawing/2014/main" id="{7B5DDA54-F194-DE84-CC73-03CF6DB545F5}"/>
                      </a:ext>
                    </a:extLst>
                  </p14:cNvPr>
                  <p14:cNvContentPartPr/>
                  <p14:nvPr/>
                </p14:nvContentPartPr>
                <p14:xfrm>
                  <a:off x="4597310" y="2244271"/>
                  <a:ext cx="99360" cy="453240"/>
                </p14:xfrm>
              </p:contentPart>
            </mc:Choice>
            <mc:Fallback xmlns="">
              <p:pic>
                <p:nvPicPr>
                  <p:cNvPr id="1205" name="Ink 1204">
                    <a:extLst>
                      <a:ext uri="{FF2B5EF4-FFF2-40B4-BE49-F238E27FC236}">
                        <a16:creationId xmlns:a16="http://schemas.microsoft.com/office/drawing/2014/main" id="{7B5DDA54-F194-DE84-CC73-03CF6DB545F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6" name="Ink 1205">
                    <a:extLst>
                      <a:ext uri="{FF2B5EF4-FFF2-40B4-BE49-F238E27FC236}">
                        <a16:creationId xmlns:a16="http://schemas.microsoft.com/office/drawing/2014/main" id="{AEC3DACC-04FC-8DC0-AF7E-7C46290A2A81}"/>
                      </a:ext>
                    </a:extLst>
                  </p14:cNvPr>
                  <p14:cNvContentPartPr/>
                  <p14:nvPr/>
                </p14:nvContentPartPr>
                <p14:xfrm>
                  <a:off x="4676510" y="2487991"/>
                  <a:ext cx="163080" cy="194040"/>
                </p14:xfrm>
              </p:contentPart>
            </mc:Choice>
            <mc:Fallback xmlns="">
              <p:pic>
                <p:nvPicPr>
                  <p:cNvPr id="1206" name="Ink 1205">
                    <a:extLst>
                      <a:ext uri="{FF2B5EF4-FFF2-40B4-BE49-F238E27FC236}">
                        <a16:creationId xmlns:a16="http://schemas.microsoft.com/office/drawing/2014/main" id="{AEC3DACC-04FC-8DC0-AF7E-7C46290A2A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07" name="Ink 1206">
                    <a:extLst>
                      <a:ext uri="{FF2B5EF4-FFF2-40B4-BE49-F238E27FC236}">
                        <a16:creationId xmlns:a16="http://schemas.microsoft.com/office/drawing/2014/main" id="{8A9199DB-39A6-4673-3B2D-B62663CFBFC6}"/>
                      </a:ext>
                    </a:extLst>
                  </p14:cNvPr>
                  <p14:cNvContentPartPr/>
                  <p14:nvPr/>
                </p14:nvContentPartPr>
                <p14:xfrm>
                  <a:off x="4519190" y="2325991"/>
                  <a:ext cx="173520" cy="66240"/>
                </p14:xfrm>
              </p:contentPart>
            </mc:Choice>
            <mc:Fallback xmlns="">
              <p:pic>
                <p:nvPicPr>
                  <p:cNvPr id="1207" name="Ink 1206">
                    <a:extLst>
                      <a:ext uri="{FF2B5EF4-FFF2-40B4-BE49-F238E27FC236}">
                        <a16:creationId xmlns:a16="http://schemas.microsoft.com/office/drawing/2014/main" id="{8A9199DB-39A6-4673-3B2D-B62663CFBFC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8" name="Ink 1207">
                    <a:extLst>
                      <a:ext uri="{FF2B5EF4-FFF2-40B4-BE49-F238E27FC236}">
                        <a16:creationId xmlns:a16="http://schemas.microsoft.com/office/drawing/2014/main" id="{ED1B503C-A3B9-82A9-0181-5457809A3A70}"/>
                      </a:ext>
                    </a:extLst>
                  </p14:cNvPr>
                  <p14:cNvContentPartPr/>
                  <p14:nvPr/>
                </p14:nvContentPartPr>
                <p14:xfrm>
                  <a:off x="4700990" y="2298991"/>
                  <a:ext cx="163440" cy="96480"/>
                </p14:xfrm>
              </p:contentPart>
            </mc:Choice>
            <mc:Fallback xmlns="">
              <p:pic>
                <p:nvPicPr>
                  <p:cNvPr id="1208" name="Ink 1207">
                    <a:extLst>
                      <a:ext uri="{FF2B5EF4-FFF2-40B4-BE49-F238E27FC236}">
                        <a16:creationId xmlns:a16="http://schemas.microsoft.com/office/drawing/2014/main" id="{ED1B503C-A3B9-82A9-0181-5457809A3A7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9" name="Group 1208">
              <a:extLst>
                <a:ext uri="{FF2B5EF4-FFF2-40B4-BE49-F238E27FC236}">
                  <a16:creationId xmlns:a16="http://schemas.microsoft.com/office/drawing/2014/main" id="{AC51D549-00D6-163E-ED92-6F67D6D8DD35}"/>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1210" name="Ink 1209">
                    <a:extLst>
                      <a:ext uri="{FF2B5EF4-FFF2-40B4-BE49-F238E27FC236}">
                        <a16:creationId xmlns:a16="http://schemas.microsoft.com/office/drawing/2014/main" id="{152BF38E-5C55-E5D8-41E1-0B4C2E06A5FA}"/>
                      </a:ext>
                    </a:extLst>
                  </p14:cNvPr>
                  <p14:cNvContentPartPr/>
                  <p14:nvPr/>
                </p14:nvContentPartPr>
                <p14:xfrm>
                  <a:off x="4603070" y="2144911"/>
                  <a:ext cx="133560" cy="88200"/>
                </p14:xfrm>
              </p:contentPart>
            </mc:Choice>
            <mc:Fallback xmlns="">
              <p:pic>
                <p:nvPicPr>
                  <p:cNvPr id="1210" name="Ink 1209">
                    <a:extLst>
                      <a:ext uri="{FF2B5EF4-FFF2-40B4-BE49-F238E27FC236}">
                        <a16:creationId xmlns:a16="http://schemas.microsoft.com/office/drawing/2014/main" id="{152BF38E-5C55-E5D8-41E1-0B4C2E06A5F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1" name="Ink 1210">
                    <a:extLst>
                      <a:ext uri="{FF2B5EF4-FFF2-40B4-BE49-F238E27FC236}">
                        <a16:creationId xmlns:a16="http://schemas.microsoft.com/office/drawing/2014/main" id="{50D8254C-002C-2972-8EF4-B5ED148160B7}"/>
                      </a:ext>
                    </a:extLst>
                  </p14:cNvPr>
                  <p14:cNvContentPartPr/>
                  <p14:nvPr/>
                </p14:nvContentPartPr>
                <p14:xfrm>
                  <a:off x="4597310" y="2244271"/>
                  <a:ext cx="99360" cy="453240"/>
                </p14:xfrm>
              </p:contentPart>
            </mc:Choice>
            <mc:Fallback xmlns="">
              <p:pic>
                <p:nvPicPr>
                  <p:cNvPr id="1211" name="Ink 1210">
                    <a:extLst>
                      <a:ext uri="{FF2B5EF4-FFF2-40B4-BE49-F238E27FC236}">
                        <a16:creationId xmlns:a16="http://schemas.microsoft.com/office/drawing/2014/main" id="{50D8254C-002C-2972-8EF4-B5ED148160B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12" name="Ink 1211">
                    <a:extLst>
                      <a:ext uri="{FF2B5EF4-FFF2-40B4-BE49-F238E27FC236}">
                        <a16:creationId xmlns:a16="http://schemas.microsoft.com/office/drawing/2014/main" id="{EFA9CBA2-78E5-81E8-EE86-6941F8ECD77B}"/>
                      </a:ext>
                    </a:extLst>
                  </p14:cNvPr>
                  <p14:cNvContentPartPr/>
                  <p14:nvPr/>
                </p14:nvContentPartPr>
                <p14:xfrm>
                  <a:off x="4676510" y="2487991"/>
                  <a:ext cx="163080" cy="194040"/>
                </p14:xfrm>
              </p:contentPart>
            </mc:Choice>
            <mc:Fallback xmlns="">
              <p:pic>
                <p:nvPicPr>
                  <p:cNvPr id="1212" name="Ink 1211">
                    <a:extLst>
                      <a:ext uri="{FF2B5EF4-FFF2-40B4-BE49-F238E27FC236}">
                        <a16:creationId xmlns:a16="http://schemas.microsoft.com/office/drawing/2014/main" id="{EFA9CBA2-78E5-81E8-EE86-6941F8ECD77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13" name="Ink 1212">
                    <a:extLst>
                      <a:ext uri="{FF2B5EF4-FFF2-40B4-BE49-F238E27FC236}">
                        <a16:creationId xmlns:a16="http://schemas.microsoft.com/office/drawing/2014/main" id="{165D8592-6CA1-8860-B148-DF7754BE6B0F}"/>
                      </a:ext>
                    </a:extLst>
                  </p14:cNvPr>
                  <p14:cNvContentPartPr/>
                  <p14:nvPr/>
                </p14:nvContentPartPr>
                <p14:xfrm>
                  <a:off x="4519190" y="2325991"/>
                  <a:ext cx="173520" cy="66240"/>
                </p14:xfrm>
              </p:contentPart>
            </mc:Choice>
            <mc:Fallback xmlns="">
              <p:pic>
                <p:nvPicPr>
                  <p:cNvPr id="1213" name="Ink 1212">
                    <a:extLst>
                      <a:ext uri="{FF2B5EF4-FFF2-40B4-BE49-F238E27FC236}">
                        <a16:creationId xmlns:a16="http://schemas.microsoft.com/office/drawing/2014/main" id="{165D8592-6CA1-8860-B148-DF7754BE6B0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4" name="Ink 1213">
                    <a:extLst>
                      <a:ext uri="{FF2B5EF4-FFF2-40B4-BE49-F238E27FC236}">
                        <a16:creationId xmlns:a16="http://schemas.microsoft.com/office/drawing/2014/main" id="{E97A91C9-F7E6-902C-4518-B06B72940C82}"/>
                      </a:ext>
                    </a:extLst>
                  </p14:cNvPr>
                  <p14:cNvContentPartPr/>
                  <p14:nvPr/>
                </p14:nvContentPartPr>
                <p14:xfrm>
                  <a:off x="4700990" y="2298991"/>
                  <a:ext cx="163440" cy="96480"/>
                </p14:xfrm>
              </p:contentPart>
            </mc:Choice>
            <mc:Fallback xmlns="">
              <p:pic>
                <p:nvPicPr>
                  <p:cNvPr id="1214" name="Ink 1213">
                    <a:extLst>
                      <a:ext uri="{FF2B5EF4-FFF2-40B4-BE49-F238E27FC236}">
                        <a16:creationId xmlns:a16="http://schemas.microsoft.com/office/drawing/2014/main" id="{E97A91C9-F7E6-902C-4518-B06B72940C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15" name="Group 1214">
              <a:extLst>
                <a:ext uri="{FF2B5EF4-FFF2-40B4-BE49-F238E27FC236}">
                  <a16:creationId xmlns:a16="http://schemas.microsoft.com/office/drawing/2014/main" id="{25D43020-06E3-97E9-89D2-775D6C1271EE}"/>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1216" name="Ink 1215">
                    <a:extLst>
                      <a:ext uri="{FF2B5EF4-FFF2-40B4-BE49-F238E27FC236}">
                        <a16:creationId xmlns:a16="http://schemas.microsoft.com/office/drawing/2014/main" id="{D5953D5F-C3F4-0711-B595-1FB289F7ABAD}"/>
                      </a:ext>
                    </a:extLst>
                  </p14:cNvPr>
                  <p14:cNvContentPartPr/>
                  <p14:nvPr/>
                </p14:nvContentPartPr>
                <p14:xfrm>
                  <a:off x="4603070" y="2144911"/>
                  <a:ext cx="133560" cy="88200"/>
                </p14:xfrm>
              </p:contentPart>
            </mc:Choice>
            <mc:Fallback xmlns="">
              <p:pic>
                <p:nvPicPr>
                  <p:cNvPr id="1216" name="Ink 1215">
                    <a:extLst>
                      <a:ext uri="{FF2B5EF4-FFF2-40B4-BE49-F238E27FC236}">
                        <a16:creationId xmlns:a16="http://schemas.microsoft.com/office/drawing/2014/main" id="{D5953D5F-C3F4-0711-B595-1FB289F7ABA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17" name="Ink 1216">
                    <a:extLst>
                      <a:ext uri="{FF2B5EF4-FFF2-40B4-BE49-F238E27FC236}">
                        <a16:creationId xmlns:a16="http://schemas.microsoft.com/office/drawing/2014/main" id="{0D62FB07-CB04-7FA5-E2D3-8AFC55CB89B9}"/>
                      </a:ext>
                    </a:extLst>
                  </p14:cNvPr>
                  <p14:cNvContentPartPr/>
                  <p14:nvPr/>
                </p14:nvContentPartPr>
                <p14:xfrm>
                  <a:off x="4597310" y="2244271"/>
                  <a:ext cx="99360" cy="453240"/>
                </p14:xfrm>
              </p:contentPart>
            </mc:Choice>
            <mc:Fallback xmlns="">
              <p:pic>
                <p:nvPicPr>
                  <p:cNvPr id="1217" name="Ink 1216">
                    <a:extLst>
                      <a:ext uri="{FF2B5EF4-FFF2-40B4-BE49-F238E27FC236}">
                        <a16:creationId xmlns:a16="http://schemas.microsoft.com/office/drawing/2014/main" id="{0D62FB07-CB04-7FA5-E2D3-8AFC55CB89B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8" name="Ink 1217">
                    <a:extLst>
                      <a:ext uri="{FF2B5EF4-FFF2-40B4-BE49-F238E27FC236}">
                        <a16:creationId xmlns:a16="http://schemas.microsoft.com/office/drawing/2014/main" id="{CAC03713-765E-192E-52F2-B1230629C794}"/>
                      </a:ext>
                    </a:extLst>
                  </p14:cNvPr>
                  <p14:cNvContentPartPr/>
                  <p14:nvPr/>
                </p14:nvContentPartPr>
                <p14:xfrm>
                  <a:off x="4676510" y="2487991"/>
                  <a:ext cx="163080" cy="194040"/>
                </p14:xfrm>
              </p:contentPart>
            </mc:Choice>
            <mc:Fallback xmlns="">
              <p:pic>
                <p:nvPicPr>
                  <p:cNvPr id="1218" name="Ink 1217">
                    <a:extLst>
                      <a:ext uri="{FF2B5EF4-FFF2-40B4-BE49-F238E27FC236}">
                        <a16:creationId xmlns:a16="http://schemas.microsoft.com/office/drawing/2014/main" id="{CAC03713-765E-192E-52F2-B1230629C79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19" name="Ink 1218">
                    <a:extLst>
                      <a:ext uri="{FF2B5EF4-FFF2-40B4-BE49-F238E27FC236}">
                        <a16:creationId xmlns:a16="http://schemas.microsoft.com/office/drawing/2014/main" id="{D3825686-A82A-CC70-5B95-0BBCC9302FC7}"/>
                      </a:ext>
                    </a:extLst>
                  </p14:cNvPr>
                  <p14:cNvContentPartPr/>
                  <p14:nvPr/>
                </p14:nvContentPartPr>
                <p14:xfrm>
                  <a:off x="4519190" y="2325991"/>
                  <a:ext cx="173520" cy="66240"/>
                </p14:xfrm>
              </p:contentPart>
            </mc:Choice>
            <mc:Fallback xmlns="">
              <p:pic>
                <p:nvPicPr>
                  <p:cNvPr id="1219" name="Ink 1218">
                    <a:extLst>
                      <a:ext uri="{FF2B5EF4-FFF2-40B4-BE49-F238E27FC236}">
                        <a16:creationId xmlns:a16="http://schemas.microsoft.com/office/drawing/2014/main" id="{D3825686-A82A-CC70-5B95-0BBCC9302FC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0" name="Ink 1219">
                    <a:extLst>
                      <a:ext uri="{FF2B5EF4-FFF2-40B4-BE49-F238E27FC236}">
                        <a16:creationId xmlns:a16="http://schemas.microsoft.com/office/drawing/2014/main" id="{CD951889-3380-FB45-EB77-C46C48B5D22F}"/>
                      </a:ext>
                    </a:extLst>
                  </p14:cNvPr>
                  <p14:cNvContentPartPr/>
                  <p14:nvPr/>
                </p14:nvContentPartPr>
                <p14:xfrm>
                  <a:off x="4700990" y="2298991"/>
                  <a:ext cx="163440" cy="96480"/>
                </p14:xfrm>
              </p:contentPart>
            </mc:Choice>
            <mc:Fallback xmlns="">
              <p:pic>
                <p:nvPicPr>
                  <p:cNvPr id="1220" name="Ink 1219">
                    <a:extLst>
                      <a:ext uri="{FF2B5EF4-FFF2-40B4-BE49-F238E27FC236}">
                        <a16:creationId xmlns:a16="http://schemas.microsoft.com/office/drawing/2014/main" id="{CD951889-3380-FB45-EB77-C46C48B5D22F}"/>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1224" name="Ink 1223">
                <a:extLst>
                  <a:ext uri="{FF2B5EF4-FFF2-40B4-BE49-F238E27FC236}">
                    <a16:creationId xmlns:a16="http://schemas.microsoft.com/office/drawing/2014/main" id="{AFDDCAB4-386C-44DA-96DE-8190BF4B48A9}"/>
                  </a:ext>
                </a:extLst>
              </p14:cNvPr>
              <p14:cNvContentPartPr/>
              <p14:nvPr/>
            </p14:nvContentPartPr>
            <p14:xfrm>
              <a:off x="2843030" y="1923151"/>
              <a:ext cx="3011760" cy="2431440"/>
            </p14:xfrm>
          </p:contentPart>
        </mc:Choice>
        <mc:Fallback xmlns="">
          <p:pic>
            <p:nvPicPr>
              <p:cNvPr id="1224" name="Ink 1223">
                <a:extLst>
                  <a:ext uri="{FF2B5EF4-FFF2-40B4-BE49-F238E27FC236}">
                    <a16:creationId xmlns:a16="http://schemas.microsoft.com/office/drawing/2014/main" id="{AFDDCAB4-386C-44DA-96DE-8190BF4B48A9}"/>
                  </a:ext>
                </a:extLst>
              </p:cNvPr>
              <p:cNvPicPr/>
              <p:nvPr/>
            </p:nvPicPr>
            <p:blipFill>
              <a:blip r:embed="rId259"/>
              <a:stretch>
                <a:fillRect/>
              </a:stretch>
            </p:blipFill>
            <p:spPr>
              <a:xfrm>
                <a:off x="2807030" y="1887146"/>
                <a:ext cx="3083400" cy="2503091"/>
              </a:xfrm>
              <a:prstGeom prst="rect">
                <a:avLst/>
              </a:prstGeom>
            </p:spPr>
          </p:pic>
        </mc:Fallback>
      </mc:AlternateContent>
      <p:sp>
        <p:nvSpPr>
          <p:cNvPr id="1225" name="TextBox 1224">
            <a:extLst>
              <a:ext uri="{FF2B5EF4-FFF2-40B4-BE49-F238E27FC236}">
                <a16:creationId xmlns:a16="http://schemas.microsoft.com/office/drawing/2014/main" id="{15BD5A86-C9BF-188B-1C42-819513688CD8}"/>
              </a:ext>
            </a:extLst>
          </p:cNvPr>
          <p:cNvSpPr txBox="1"/>
          <p:nvPr/>
        </p:nvSpPr>
        <p:spPr>
          <a:xfrm>
            <a:off x="2564937" y="4354591"/>
            <a:ext cx="3289853" cy="523220"/>
          </a:xfrm>
          <a:prstGeom prst="rect">
            <a:avLst/>
          </a:prstGeom>
          <a:noFill/>
        </p:spPr>
        <p:txBody>
          <a:bodyPr wrap="square" rtlCol="0">
            <a:spAutoFit/>
          </a:bodyPr>
          <a:lstStyle/>
          <a:p>
            <a:pPr algn="ctr"/>
            <a:r>
              <a:rPr lang="en-US" sz="2800" dirty="0">
                <a:solidFill>
                  <a:srgbClr val="FF0000"/>
                </a:solidFill>
              </a:rPr>
              <a:t>Homeless</a:t>
            </a:r>
          </a:p>
        </p:txBody>
      </p:sp>
    </p:spTree>
    <p:extLst>
      <p:ext uri="{BB962C8B-B14F-4D97-AF65-F5344CB8AC3E}">
        <p14:creationId xmlns:p14="http://schemas.microsoft.com/office/powerpoint/2010/main" val="34386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p:cTn id="7" dur="500" fill="hold"/>
                                        <p:tgtEl>
                                          <p:spTgt spid="1221"/>
                                        </p:tgtEl>
                                        <p:attrNameLst>
                                          <p:attrName>ppt_w</p:attrName>
                                        </p:attrNameLst>
                                      </p:cBhvr>
                                      <p:tavLst>
                                        <p:tav tm="0">
                                          <p:val>
                                            <p:fltVal val="0"/>
                                          </p:val>
                                        </p:tav>
                                        <p:tav tm="100000">
                                          <p:val>
                                            <p:strVal val="#ppt_w"/>
                                          </p:val>
                                        </p:tav>
                                      </p:tavLst>
                                    </p:anim>
                                    <p:anim calcmode="lin" valueType="num">
                                      <p:cBhvr>
                                        <p:cTn id="8" dur="500" fill="hold"/>
                                        <p:tgtEl>
                                          <p:spTgt spid="1221"/>
                                        </p:tgtEl>
                                        <p:attrNameLst>
                                          <p:attrName>ppt_h</p:attrName>
                                        </p:attrNameLst>
                                      </p:cBhvr>
                                      <p:tavLst>
                                        <p:tav tm="0">
                                          <p:val>
                                            <p:fltVal val="0"/>
                                          </p:val>
                                        </p:tav>
                                        <p:tav tm="100000">
                                          <p:val>
                                            <p:strVal val="#ppt_h"/>
                                          </p:val>
                                        </p:tav>
                                      </p:tavLst>
                                    </p:anim>
                                    <p:animEffect transition="in" filter="fade">
                                      <p:cBhvr>
                                        <p:cTn id="9" dur="500"/>
                                        <p:tgtEl>
                                          <p:spTgt spid="1221"/>
                                        </p:tgtEl>
                                      </p:cBhvr>
                                    </p:animEffect>
                                  </p:childTnLst>
                                </p:cTn>
                              </p:par>
                              <p:par>
                                <p:cTn id="10" presetID="53" presetClass="entr" presetSubtype="16" fill="hold" nodeType="with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p:cTn id="12" dur="500" fill="hold"/>
                                        <p:tgtEl>
                                          <p:spTgt spid="1224"/>
                                        </p:tgtEl>
                                        <p:attrNameLst>
                                          <p:attrName>ppt_w</p:attrName>
                                        </p:attrNameLst>
                                      </p:cBhvr>
                                      <p:tavLst>
                                        <p:tav tm="0">
                                          <p:val>
                                            <p:fltVal val="0"/>
                                          </p:val>
                                        </p:tav>
                                        <p:tav tm="100000">
                                          <p:val>
                                            <p:strVal val="#ppt_w"/>
                                          </p:val>
                                        </p:tav>
                                      </p:tavLst>
                                    </p:anim>
                                    <p:anim calcmode="lin" valueType="num">
                                      <p:cBhvr>
                                        <p:cTn id="13" dur="500" fill="hold"/>
                                        <p:tgtEl>
                                          <p:spTgt spid="1224"/>
                                        </p:tgtEl>
                                        <p:attrNameLst>
                                          <p:attrName>ppt_h</p:attrName>
                                        </p:attrNameLst>
                                      </p:cBhvr>
                                      <p:tavLst>
                                        <p:tav tm="0">
                                          <p:val>
                                            <p:fltVal val="0"/>
                                          </p:val>
                                        </p:tav>
                                        <p:tav tm="100000">
                                          <p:val>
                                            <p:strVal val="#ppt_h"/>
                                          </p:val>
                                        </p:tav>
                                      </p:tavLst>
                                    </p:anim>
                                    <p:animEffect transition="in" filter="fade">
                                      <p:cBhvr>
                                        <p:cTn id="14" dur="500"/>
                                        <p:tgtEl>
                                          <p:spTgt spid="12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25"/>
                                        </p:tgtEl>
                                        <p:attrNameLst>
                                          <p:attrName>style.visibility</p:attrName>
                                        </p:attrNameLst>
                                      </p:cBhvr>
                                      <p:to>
                                        <p:strVal val="visible"/>
                                      </p:to>
                                    </p:set>
                                    <p:anim calcmode="lin" valueType="num">
                                      <p:cBhvr>
                                        <p:cTn id="17" dur="500" fill="hold"/>
                                        <p:tgtEl>
                                          <p:spTgt spid="1225"/>
                                        </p:tgtEl>
                                        <p:attrNameLst>
                                          <p:attrName>ppt_w</p:attrName>
                                        </p:attrNameLst>
                                      </p:cBhvr>
                                      <p:tavLst>
                                        <p:tav tm="0">
                                          <p:val>
                                            <p:fltVal val="0"/>
                                          </p:val>
                                        </p:tav>
                                        <p:tav tm="100000">
                                          <p:val>
                                            <p:strVal val="#ppt_w"/>
                                          </p:val>
                                        </p:tav>
                                      </p:tavLst>
                                    </p:anim>
                                    <p:anim calcmode="lin" valueType="num">
                                      <p:cBhvr>
                                        <p:cTn id="18" dur="500" fill="hold"/>
                                        <p:tgtEl>
                                          <p:spTgt spid="1225"/>
                                        </p:tgtEl>
                                        <p:attrNameLst>
                                          <p:attrName>ppt_h</p:attrName>
                                        </p:attrNameLst>
                                      </p:cBhvr>
                                      <p:tavLst>
                                        <p:tav tm="0">
                                          <p:val>
                                            <p:fltVal val="0"/>
                                          </p:val>
                                        </p:tav>
                                        <p:tav tm="100000">
                                          <p:val>
                                            <p:strVal val="#ppt_h"/>
                                          </p:val>
                                        </p:tav>
                                      </p:tavLst>
                                    </p:anim>
                                    <p:animEffect transition="in" filter="fade">
                                      <p:cBhvr>
                                        <p:cTn id="19"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B9E0391E-3B44-BCA4-725A-B8AC8F21CB10}"/>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44BC4AA9-0C46-0CA9-A05E-644F484D077E}"/>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Community houses all 50 people during the year (</a:t>
            </a:r>
            <a:r>
              <a:rPr lang="en-US" dirty="0">
                <a:solidFill>
                  <a:srgbClr val="00B050"/>
                </a:solidFill>
              </a:rPr>
              <a:t>outflow</a:t>
            </a:r>
            <a:r>
              <a:rPr lang="en-US" dirty="0"/>
              <a:t>)!</a:t>
            </a:r>
            <a:endParaRPr dirty="0"/>
          </a:p>
        </p:txBody>
      </p:sp>
      <p:grpSp>
        <p:nvGrpSpPr>
          <p:cNvPr id="1221" name="Group 1220">
            <a:extLst>
              <a:ext uri="{FF2B5EF4-FFF2-40B4-BE49-F238E27FC236}">
                <a16:creationId xmlns:a16="http://schemas.microsoft.com/office/drawing/2014/main" id="{ED289C02-D4E6-9A53-DD6F-4F47A3A08000}"/>
              </a:ext>
            </a:extLst>
          </p:cNvPr>
          <p:cNvGrpSpPr/>
          <p:nvPr/>
        </p:nvGrpSpPr>
        <p:grpSpPr>
          <a:xfrm>
            <a:off x="6420080" y="1625654"/>
            <a:ext cx="2452047" cy="1892192"/>
            <a:chOff x="3262542" y="1747322"/>
            <a:chExt cx="2452047" cy="1892192"/>
          </a:xfrm>
        </p:grpSpPr>
        <p:grpSp>
          <p:nvGrpSpPr>
            <p:cNvPr id="21" name="Group 20">
              <a:extLst>
                <a:ext uri="{FF2B5EF4-FFF2-40B4-BE49-F238E27FC236}">
                  <a16:creationId xmlns:a16="http://schemas.microsoft.com/office/drawing/2014/main" id="{DB62FA04-832E-957B-BE0E-E24EA8880918}"/>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8F33564-FE02-5DF3-14C9-DB1B0ECE9504}"/>
                      </a:ext>
                    </a:extLst>
                  </p14:cNvPr>
                  <p14:cNvContentPartPr/>
                  <p14:nvPr/>
                </p14:nvContentPartPr>
                <p14:xfrm>
                  <a:off x="4603070" y="2144911"/>
                  <a:ext cx="133560" cy="88200"/>
                </p14:xfrm>
              </p:contentPart>
            </mc:Choice>
            <mc:Fallback xmlns="">
              <p:pic>
                <p:nvPicPr>
                  <p:cNvPr id="9" name="Ink 8">
                    <a:extLst>
                      <a:ext uri="{FF2B5EF4-FFF2-40B4-BE49-F238E27FC236}">
                        <a16:creationId xmlns:a16="http://schemas.microsoft.com/office/drawing/2014/main" id="{28F33564-FE02-5DF3-14C9-DB1B0ECE950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FD692B1-E73B-ACE8-D60E-B943283FEDA5}"/>
                      </a:ext>
                    </a:extLst>
                  </p14:cNvPr>
                  <p14:cNvContentPartPr/>
                  <p14:nvPr/>
                </p14:nvContentPartPr>
                <p14:xfrm>
                  <a:off x="4597310" y="2244271"/>
                  <a:ext cx="99360" cy="453240"/>
                </p14:xfrm>
              </p:contentPart>
            </mc:Choice>
            <mc:Fallback xmlns="">
              <p:pic>
                <p:nvPicPr>
                  <p:cNvPr id="10" name="Ink 9">
                    <a:extLst>
                      <a:ext uri="{FF2B5EF4-FFF2-40B4-BE49-F238E27FC236}">
                        <a16:creationId xmlns:a16="http://schemas.microsoft.com/office/drawing/2014/main" id="{9FD692B1-E73B-ACE8-D60E-B943283FEDA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21810953-278C-C88C-359F-E2FB89346839}"/>
                      </a:ext>
                    </a:extLst>
                  </p14:cNvPr>
                  <p14:cNvContentPartPr/>
                  <p14:nvPr/>
                </p14:nvContentPartPr>
                <p14:xfrm>
                  <a:off x="4676510" y="2487991"/>
                  <a:ext cx="163080" cy="194040"/>
                </p14:xfrm>
              </p:contentPart>
            </mc:Choice>
            <mc:Fallback xmlns="">
              <p:pic>
                <p:nvPicPr>
                  <p:cNvPr id="13" name="Ink 12">
                    <a:extLst>
                      <a:ext uri="{FF2B5EF4-FFF2-40B4-BE49-F238E27FC236}">
                        <a16:creationId xmlns:a16="http://schemas.microsoft.com/office/drawing/2014/main" id="{21810953-278C-C88C-359F-E2FB8934683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D0A94E21-1AFE-8922-A8CE-BCBAC9F88FE4}"/>
                      </a:ext>
                    </a:extLst>
                  </p14:cNvPr>
                  <p14:cNvContentPartPr/>
                  <p14:nvPr/>
                </p14:nvContentPartPr>
                <p14:xfrm>
                  <a:off x="4519190" y="2325991"/>
                  <a:ext cx="173520" cy="66240"/>
                </p14:xfrm>
              </p:contentPart>
            </mc:Choice>
            <mc:Fallback xmlns="">
              <p:pic>
                <p:nvPicPr>
                  <p:cNvPr id="16" name="Ink 15">
                    <a:extLst>
                      <a:ext uri="{FF2B5EF4-FFF2-40B4-BE49-F238E27FC236}">
                        <a16:creationId xmlns:a16="http://schemas.microsoft.com/office/drawing/2014/main" id="{D0A94E21-1AFE-8922-A8CE-BCBAC9F88F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62158462-9200-FDB9-695A-456569FEF9DF}"/>
                      </a:ext>
                    </a:extLst>
                  </p14:cNvPr>
                  <p14:cNvContentPartPr/>
                  <p14:nvPr/>
                </p14:nvContentPartPr>
                <p14:xfrm>
                  <a:off x="4700990" y="2298991"/>
                  <a:ext cx="163440" cy="96480"/>
                </p14:xfrm>
              </p:contentPart>
            </mc:Choice>
            <mc:Fallback xmlns="">
              <p:pic>
                <p:nvPicPr>
                  <p:cNvPr id="19" name="Ink 18">
                    <a:extLst>
                      <a:ext uri="{FF2B5EF4-FFF2-40B4-BE49-F238E27FC236}">
                        <a16:creationId xmlns:a16="http://schemas.microsoft.com/office/drawing/2014/main" id="{62158462-9200-FDB9-695A-456569FEF9D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3" name="Group 732">
              <a:extLst>
                <a:ext uri="{FF2B5EF4-FFF2-40B4-BE49-F238E27FC236}">
                  <a16:creationId xmlns:a16="http://schemas.microsoft.com/office/drawing/2014/main" id="{F846CD96-BF65-3C46-BA2D-7B607144B0C5}"/>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734" name="Ink 733">
                    <a:extLst>
                      <a:ext uri="{FF2B5EF4-FFF2-40B4-BE49-F238E27FC236}">
                        <a16:creationId xmlns:a16="http://schemas.microsoft.com/office/drawing/2014/main" id="{D6437880-0608-2BFD-FD9E-DF8D45C21777}"/>
                      </a:ext>
                    </a:extLst>
                  </p14:cNvPr>
                  <p14:cNvContentPartPr/>
                  <p14:nvPr/>
                </p14:nvContentPartPr>
                <p14:xfrm>
                  <a:off x="4603070" y="2144911"/>
                  <a:ext cx="133560" cy="88200"/>
                </p14:xfrm>
              </p:contentPart>
            </mc:Choice>
            <mc:Fallback xmlns="">
              <p:pic>
                <p:nvPicPr>
                  <p:cNvPr id="734" name="Ink 733">
                    <a:extLst>
                      <a:ext uri="{FF2B5EF4-FFF2-40B4-BE49-F238E27FC236}">
                        <a16:creationId xmlns:a16="http://schemas.microsoft.com/office/drawing/2014/main" id="{D6437880-0608-2BFD-FD9E-DF8D45C2177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5" name="Ink 734">
                    <a:extLst>
                      <a:ext uri="{FF2B5EF4-FFF2-40B4-BE49-F238E27FC236}">
                        <a16:creationId xmlns:a16="http://schemas.microsoft.com/office/drawing/2014/main" id="{A747B52F-1A27-3E73-A9A9-344BFFDCC5FC}"/>
                      </a:ext>
                    </a:extLst>
                  </p14:cNvPr>
                  <p14:cNvContentPartPr/>
                  <p14:nvPr/>
                </p14:nvContentPartPr>
                <p14:xfrm>
                  <a:off x="4597310" y="2244271"/>
                  <a:ext cx="99360" cy="453240"/>
                </p14:xfrm>
              </p:contentPart>
            </mc:Choice>
            <mc:Fallback xmlns="">
              <p:pic>
                <p:nvPicPr>
                  <p:cNvPr id="735" name="Ink 734">
                    <a:extLst>
                      <a:ext uri="{FF2B5EF4-FFF2-40B4-BE49-F238E27FC236}">
                        <a16:creationId xmlns:a16="http://schemas.microsoft.com/office/drawing/2014/main" id="{A747B52F-1A27-3E73-A9A9-344BFFDCC5F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6" name="Ink 735">
                    <a:extLst>
                      <a:ext uri="{FF2B5EF4-FFF2-40B4-BE49-F238E27FC236}">
                        <a16:creationId xmlns:a16="http://schemas.microsoft.com/office/drawing/2014/main" id="{B79535B6-F010-BA0C-57E2-3ACB469BC019}"/>
                      </a:ext>
                    </a:extLst>
                  </p14:cNvPr>
                  <p14:cNvContentPartPr/>
                  <p14:nvPr/>
                </p14:nvContentPartPr>
                <p14:xfrm>
                  <a:off x="4676510" y="2487991"/>
                  <a:ext cx="163080" cy="194040"/>
                </p14:xfrm>
              </p:contentPart>
            </mc:Choice>
            <mc:Fallback xmlns="">
              <p:pic>
                <p:nvPicPr>
                  <p:cNvPr id="736" name="Ink 735">
                    <a:extLst>
                      <a:ext uri="{FF2B5EF4-FFF2-40B4-BE49-F238E27FC236}">
                        <a16:creationId xmlns:a16="http://schemas.microsoft.com/office/drawing/2014/main" id="{B79535B6-F010-BA0C-57E2-3ACB469BC01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7" name="Ink 736">
                    <a:extLst>
                      <a:ext uri="{FF2B5EF4-FFF2-40B4-BE49-F238E27FC236}">
                        <a16:creationId xmlns:a16="http://schemas.microsoft.com/office/drawing/2014/main" id="{B8216042-30A0-515C-E3B2-FE5B063F8778}"/>
                      </a:ext>
                    </a:extLst>
                  </p14:cNvPr>
                  <p14:cNvContentPartPr/>
                  <p14:nvPr/>
                </p14:nvContentPartPr>
                <p14:xfrm>
                  <a:off x="4519190" y="2325991"/>
                  <a:ext cx="173520" cy="66240"/>
                </p14:xfrm>
              </p:contentPart>
            </mc:Choice>
            <mc:Fallback xmlns="">
              <p:pic>
                <p:nvPicPr>
                  <p:cNvPr id="737" name="Ink 736">
                    <a:extLst>
                      <a:ext uri="{FF2B5EF4-FFF2-40B4-BE49-F238E27FC236}">
                        <a16:creationId xmlns:a16="http://schemas.microsoft.com/office/drawing/2014/main" id="{B8216042-30A0-515C-E3B2-FE5B063F877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8" name="Ink 737">
                    <a:extLst>
                      <a:ext uri="{FF2B5EF4-FFF2-40B4-BE49-F238E27FC236}">
                        <a16:creationId xmlns:a16="http://schemas.microsoft.com/office/drawing/2014/main" id="{7B75ED72-4742-1411-64BD-B0041EA20E66}"/>
                      </a:ext>
                    </a:extLst>
                  </p14:cNvPr>
                  <p14:cNvContentPartPr/>
                  <p14:nvPr/>
                </p14:nvContentPartPr>
                <p14:xfrm>
                  <a:off x="4700990" y="2298991"/>
                  <a:ext cx="163440" cy="96480"/>
                </p14:xfrm>
              </p:contentPart>
            </mc:Choice>
            <mc:Fallback xmlns="">
              <p:pic>
                <p:nvPicPr>
                  <p:cNvPr id="738" name="Ink 737">
                    <a:extLst>
                      <a:ext uri="{FF2B5EF4-FFF2-40B4-BE49-F238E27FC236}">
                        <a16:creationId xmlns:a16="http://schemas.microsoft.com/office/drawing/2014/main" id="{7B75ED72-4742-1411-64BD-B0041EA20E6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39" name="Group 738">
              <a:extLst>
                <a:ext uri="{FF2B5EF4-FFF2-40B4-BE49-F238E27FC236}">
                  <a16:creationId xmlns:a16="http://schemas.microsoft.com/office/drawing/2014/main" id="{2C7248E0-F30F-2A8C-1A54-139134A27AD8}"/>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740" name="Ink 739">
                    <a:extLst>
                      <a:ext uri="{FF2B5EF4-FFF2-40B4-BE49-F238E27FC236}">
                        <a16:creationId xmlns:a16="http://schemas.microsoft.com/office/drawing/2014/main" id="{705A222B-A338-E7F0-B836-A6F37D6D0D79}"/>
                      </a:ext>
                    </a:extLst>
                  </p14:cNvPr>
                  <p14:cNvContentPartPr/>
                  <p14:nvPr/>
                </p14:nvContentPartPr>
                <p14:xfrm>
                  <a:off x="4603070" y="2144911"/>
                  <a:ext cx="133560" cy="88200"/>
                </p14:xfrm>
              </p:contentPart>
            </mc:Choice>
            <mc:Fallback xmlns="">
              <p:pic>
                <p:nvPicPr>
                  <p:cNvPr id="740" name="Ink 739">
                    <a:extLst>
                      <a:ext uri="{FF2B5EF4-FFF2-40B4-BE49-F238E27FC236}">
                        <a16:creationId xmlns:a16="http://schemas.microsoft.com/office/drawing/2014/main" id="{705A222B-A338-E7F0-B836-A6F37D6D0D7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1" name="Ink 740">
                    <a:extLst>
                      <a:ext uri="{FF2B5EF4-FFF2-40B4-BE49-F238E27FC236}">
                        <a16:creationId xmlns:a16="http://schemas.microsoft.com/office/drawing/2014/main" id="{D867FA02-CB69-CDE0-772C-7FA51BCE3828}"/>
                      </a:ext>
                    </a:extLst>
                  </p14:cNvPr>
                  <p14:cNvContentPartPr/>
                  <p14:nvPr/>
                </p14:nvContentPartPr>
                <p14:xfrm>
                  <a:off x="4597310" y="2244271"/>
                  <a:ext cx="99360" cy="453240"/>
                </p14:xfrm>
              </p:contentPart>
            </mc:Choice>
            <mc:Fallback xmlns="">
              <p:pic>
                <p:nvPicPr>
                  <p:cNvPr id="741" name="Ink 740">
                    <a:extLst>
                      <a:ext uri="{FF2B5EF4-FFF2-40B4-BE49-F238E27FC236}">
                        <a16:creationId xmlns:a16="http://schemas.microsoft.com/office/drawing/2014/main" id="{D867FA02-CB69-CDE0-772C-7FA51BCE382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42" name="Ink 741">
                    <a:extLst>
                      <a:ext uri="{FF2B5EF4-FFF2-40B4-BE49-F238E27FC236}">
                        <a16:creationId xmlns:a16="http://schemas.microsoft.com/office/drawing/2014/main" id="{9D7C858E-AF86-5A7D-3F7B-7D95FD574379}"/>
                      </a:ext>
                    </a:extLst>
                  </p14:cNvPr>
                  <p14:cNvContentPartPr/>
                  <p14:nvPr/>
                </p14:nvContentPartPr>
                <p14:xfrm>
                  <a:off x="4676510" y="2487991"/>
                  <a:ext cx="163080" cy="194040"/>
                </p14:xfrm>
              </p:contentPart>
            </mc:Choice>
            <mc:Fallback xmlns="">
              <p:pic>
                <p:nvPicPr>
                  <p:cNvPr id="742" name="Ink 741">
                    <a:extLst>
                      <a:ext uri="{FF2B5EF4-FFF2-40B4-BE49-F238E27FC236}">
                        <a16:creationId xmlns:a16="http://schemas.microsoft.com/office/drawing/2014/main" id="{9D7C858E-AF86-5A7D-3F7B-7D95FD57437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3" name="Ink 742">
                    <a:extLst>
                      <a:ext uri="{FF2B5EF4-FFF2-40B4-BE49-F238E27FC236}">
                        <a16:creationId xmlns:a16="http://schemas.microsoft.com/office/drawing/2014/main" id="{D51CABC4-84A7-4AD4-170A-B02D5D238634}"/>
                      </a:ext>
                    </a:extLst>
                  </p14:cNvPr>
                  <p14:cNvContentPartPr/>
                  <p14:nvPr/>
                </p14:nvContentPartPr>
                <p14:xfrm>
                  <a:off x="4519190" y="2325991"/>
                  <a:ext cx="173520" cy="66240"/>
                </p14:xfrm>
              </p:contentPart>
            </mc:Choice>
            <mc:Fallback xmlns="">
              <p:pic>
                <p:nvPicPr>
                  <p:cNvPr id="743" name="Ink 742">
                    <a:extLst>
                      <a:ext uri="{FF2B5EF4-FFF2-40B4-BE49-F238E27FC236}">
                        <a16:creationId xmlns:a16="http://schemas.microsoft.com/office/drawing/2014/main" id="{D51CABC4-84A7-4AD4-170A-B02D5D23863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4" name="Ink 743">
                    <a:extLst>
                      <a:ext uri="{FF2B5EF4-FFF2-40B4-BE49-F238E27FC236}">
                        <a16:creationId xmlns:a16="http://schemas.microsoft.com/office/drawing/2014/main" id="{C8E2C505-C7A6-EF77-903E-678F6DBE6B6F}"/>
                      </a:ext>
                    </a:extLst>
                  </p14:cNvPr>
                  <p14:cNvContentPartPr/>
                  <p14:nvPr/>
                </p14:nvContentPartPr>
                <p14:xfrm>
                  <a:off x="4700990" y="2298991"/>
                  <a:ext cx="163440" cy="96480"/>
                </p14:xfrm>
              </p:contentPart>
            </mc:Choice>
            <mc:Fallback xmlns="">
              <p:pic>
                <p:nvPicPr>
                  <p:cNvPr id="744" name="Ink 743">
                    <a:extLst>
                      <a:ext uri="{FF2B5EF4-FFF2-40B4-BE49-F238E27FC236}">
                        <a16:creationId xmlns:a16="http://schemas.microsoft.com/office/drawing/2014/main" id="{C8E2C505-C7A6-EF77-903E-678F6DBE6B6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45" name="Group 744">
              <a:extLst>
                <a:ext uri="{FF2B5EF4-FFF2-40B4-BE49-F238E27FC236}">
                  <a16:creationId xmlns:a16="http://schemas.microsoft.com/office/drawing/2014/main" id="{4C9E125D-BF9B-65EF-3F78-0811D4D75DFA}"/>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746" name="Ink 745">
                    <a:extLst>
                      <a:ext uri="{FF2B5EF4-FFF2-40B4-BE49-F238E27FC236}">
                        <a16:creationId xmlns:a16="http://schemas.microsoft.com/office/drawing/2014/main" id="{1055A4F7-C26B-AA93-7061-6B3FA99906FF}"/>
                      </a:ext>
                    </a:extLst>
                  </p14:cNvPr>
                  <p14:cNvContentPartPr/>
                  <p14:nvPr/>
                </p14:nvContentPartPr>
                <p14:xfrm>
                  <a:off x="4603070" y="2144911"/>
                  <a:ext cx="133560" cy="88200"/>
                </p14:xfrm>
              </p:contentPart>
            </mc:Choice>
            <mc:Fallback xmlns="">
              <p:pic>
                <p:nvPicPr>
                  <p:cNvPr id="746" name="Ink 745">
                    <a:extLst>
                      <a:ext uri="{FF2B5EF4-FFF2-40B4-BE49-F238E27FC236}">
                        <a16:creationId xmlns:a16="http://schemas.microsoft.com/office/drawing/2014/main" id="{1055A4F7-C26B-AA93-7061-6B3FA99906F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7" name="Ink 746">
                    <a:extLst>
                      <a:ext uri="{FF2B5EF4-FFF2-40B4-BE49-F238E27FC236}">
                        <a16:creationId xmlns:a16="http://schemas.microsoft.com/office/drawing/2014/main" id="{BFA26330-C510-D44C-B6DA-EA0288E976B9}"/>
                      </a:ext>
                    </a:extLst>
                  </p14:cNvPr>
                  <p14:cNvContentPartPr/>
                  <p14:nvPr/>
                </p14:nvContentPartPr>
                <p14:xfrm>
                  <a:off x="4597310" y="2244271"/>
                  <a:ext cx="99360" cy="453240"/>
                </p14:xfrm>
              </p:contentPart>
            </mc:Choice>
            <mc:Fallback xmlns="">
              <p:pic>
                <p:nvPicPr>
                  <p:cNvPr id="747" name="Ink 746">
                    <a:extLst>
                      <a:ext uri="{FF2B5EF4-FFF2-40B4-BE49-F238E27FC236}">
                        <a16:creationId xmlns:a16="http://schemas.microsoft.com/office/drawing/2014/main" id="{BFA26330-C510-D44C-B6DA-EA0288E976B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8" name="Ink 747">
                    <a:extLst>
                      <a:ext uri="{FF2B5EF4-FFF2-40B4-BE49-F238E27FC236}">
                        <a16:creationId xmlns:a16="http://schemas.microsoft.com/office/drawing/2014/main" id="{B59F055E-A1C6-E8BE-0021-9BC3FAFE8762}"/>
                      </a:ext>
                    </a:extLst>
                  </p14:cNvPr>
                  <p14:cNvContentPartPr/>
                  <p14:nvPr/>
                </p14:nvContentPartPr>
                <p14:xfrm>
                  <a:off x="4676510" y="2487991"/>
                  <a:ext cx="163080" cy="194040"/>
                </p14:xfrm>
              </p:contentPart>
            </mc:Choice>
            <mc:Fallback xmlns="">
              <p:pic>
                <p:nvPicPr>
                  <p:cNvPr id="748" name="Ink 747">
                    <a:extLst>
                      <a:ext uri="{FF2B5EF4-FFF2-40B4-BE49-F238E27FC236}">
                        <a16:creationId xmlns:a16="http://schemas.microsoft.com/office/drawing/2014/main" id="{B59F055E-A1C6-E8BE-0021-9BC3FAFE876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9" name="Ink 748">
                    <a:extLst>
                      <a:ext uri="{FF2B5EF4-FFF2-40B4-BE49-F238E27FC236}">
                        <a16:creationId xmlns:a16="http://schemas.microsoft.com/office/drawing/2014/main" id="{B9E5D1D1-1262-58EE-1A8B-017CAE372342}"/>
                      </a:ext>
                    </a:extLst>
                  </p14:cNvPr>
                  <p14:cNvContentPartPr/>
                  <p14:nvPr/>
                </p14:nvContentPartPr>
                <p14:xfrm>
                  <a:off x="4519190" y="2325991"/>
                  <a:ext cx="173520" cy="66240"/>
                </p14:xfrm>
              </p:contentPart>
            </mc:Choice>
            <mc:Fallback xmlns="">
              <p:pic>
                <p:nvPicPr>
                  <p:cNvPr id="749" name="Ink 748">
                    <a:extLst>
                      <a:ext uri="{FF2B5EF4-FFF2-40B4-BE49-F238E27FC236}">
                        <a16:creationId xmlns:a16="http://schemas.microsoft.com/office/drawing/2014/main" id="{B9E5D1D1-1262-58EE-1A8B-017CAE37234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0" name="Ink 749">
                    <a:extLst>
                      <a:ext uri="{FF2B5EF4-FFF2-40B4-BE49-F238E27FC236}">
                        <a16:creationId xmlns:a16="http://schemas.microsoft.com/office/drawing/2014/main" id="{75543492-2482-3770-CFA1-751AB02894EC}"/>
                      </a:ext>
                    </a:extLst>
                  </p14:cNvPr>
                  <p14:cNvContentPartPr/>
                  <p14:nvPr/>
                </p14:nvContentPartPr>
                <p14:xfrm>
                  <a:off x="4700990" y="2298991"/>
                  <a:ext cx="163440" cy="96480"/>
                </p14:xfrm>
              </p:contentPart>
            </mc:Choice>
            <mc:Fallback xmlns="">
              <p:pic>
                <p:nvPicPr>
                  <p:cNvPr id="750" name="Ink 749">
                    <a:extLst>
                      <a:ext uri="{FF2B5EF4-FFF2-40B4-BE49-F238E27FC236}">
                        <a16:creationId xmlns:a16="http://schemas.microsoft.com/office/drawing/2014/main" id="{75543492-2482-3770-CFA1-751AB02894E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51" name="Group 750">
              <a:extLst>
                <a:ext uri="{FF2B5EF4-FFF2-40B4-BE49-F238E27FC236}">
                  <a16:creationId xmlns:a16="http://schemas.microsoft.com/office/drawing/2014/main" id="{25F09045-84E1-2092-2005-48B95CC1C1E1}"/>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52" name="Ink 751">
                    <a:extLst>
                      <a:ext uri="{FF2B5EF4-FFF2-40B4-BE49-F238E27FC236}">
                        <a16:creationId xmlns:a16="http://schemas.microsoft.com/office/drawing/2014/main" id="{CB402EC0-57F6-368E-0783-BB207820FB2C}"/>
                      </a:ext>
                    </a:extLst>
                  </p14:cNvPr>
                  <p14:cNvContentPartPr/>
                  <p14:nvPr/>
                </p14:nvContentPartPr>
                <p14:xfrm>
                  <a:off x="4603070" y="2144911"/>
                  <a:ext cx="133560" cy="88200"/>
                </p14:xfrm>
              </p:contentPart>
            </mc:Choice>
            <mc:Fallback xmlns="">
              <p:pic>
                <p:nvPicPr>
                  <p:cNvPr id="752" name="Ink 751">
                    <a:extLst>
                      <a:ext uri="{FF2B5EF4-FFF2-40B4-BE49-F238E27FC236}">
                        <a16:creationId xmlns:a16="http://schemas.microsoft.com/office/drawing/2014/main" id="{CB402EC0-57F6-368E-0783-BB207820FB2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3" name="Ink 752">
                    <a:extLst>
                      <a:ext uri="{FF2B5EF4-FFF2-40B4-BE49-F238E27FC236}">
                        <a16:creationId xmlns:a16="http://schemas.microsoft.com/office/drawing/2014/main" id="{54E39FD6-788A-1435-A4E7-AB38FCFC3B64}"/>
                      </a:ext>
                    </a:extLst>
                  </p14:cNvPr>
                  <p14:cNvContentPartPr/>
                  <p14:nvPr/>
                </p14:nvContentPartPr>
                <p14:xfrm>
                  <a:off x="4597310" y="2244271"/>
                  <a:ext cx="99360" cy="453240"/>
                </p14:xfrm>
              </p:contentPart>
            </mc:Choice>
            <mc:Fallback xmlns="">
              <p:pic>
                <p:nvPicPr>
                  <p:cNvPr id="753" name="Ink 752">
                    <a:extLst>
                      <a:ext uri="{FF2B5EF4-FFF2-40B4-BE49-F238E27FC236}">
                        <a16:creationId xmlns:a16="http://schemas.microsoft.com/office/drawing/2014/main" id="{54E39FD6-788A-1435-A4E7-AB38FCFC3B6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4" name="Ink 753">
                    <a:extLst>
                      <a:ext uri="{FF2B5EF4-FFF2-40B4-BE49-F238E27FC236}">
                        <a16:creationId xmlns:a16="http://schemas.microsoft.com/office/drawing/2014/main" id="{BB9D77FA-4A90-A30C-4046-31B309DF0550}"/>
                      </a:ext>
                    </a:extLst>
                  </p14:cNvPr>
                  <p14:cNvContentPartPr/>
                  <p14:nvPr/>
                </p14:nvContentPartPr>
                <p14:xfrm>
                  <a:off x="4676510" y="2487991"/>
                  <a:ext cx="163080" cy="194040"/>
                </p14:xfrm>
              </p:contentPart>
            </mc:Choice>
            <mc:Fallback xmlns="">
              <p:pic>
                <p:nvPicPr>
                  <p:cNvPr id="754" name="Ink 753">
                    <a:extLst>
                      <a:ext uri="{FF2B5EF4-FFF2-40B4-BE49-F238E27FC236}">
                        <a16:creationId xmlns:a16="http://schemas.microsoft.com/office/drawing/2014/main" id="{BB9D77FA-4A90-A30C-4046-31B309DF055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5" name="Ink 754">
                    <a:extLst>
                      <a:ext uri="{FF2B5EF4-FFF2-40B4-BE49-F238E27FC236}">
                        <a16:creationId xmlns:a16="http://schemas.microsoft.com/office/drawing/2014/main" id="{D450E340-1F8A-DD5F-B603-C2EEE13C6B39}"/>
                      </a:ext>
                    </a:extLst>
                  </p14:cNvPr>
                  <p14:cNvContentPartPr/>
                  <p14:nvPr/>
                </p14:nvContentPartPr>
                <p14:xfrm>
                  <a:off x="4519190" y="2325991"/>
                  <a:ext cx="173520" cy="66240"/>
                </p14:xfrm>
              </p:contentPart>
            </mc:Choice>
            <mc:Fallback xmlns="">
              <p:pic>
                <p:nvPicPr>
                  <p:cNvPr id="755" name="Ink 754">
                    <a:extLst>
                      <a:ext uri="{FF2B5EF4-FFF2-40B4-BE49-F238E27FC236}">
                        <a16:creationId xmlns:a16="http://schemas.microsoft.com/office/drawing/2014/main" id="{D450E340-1F8A-DD5F-B603-C2EEE13C6B3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6" name="Ink 755">
                    <a:extLst>
                      <a:ext uri="{FF2B5EF4-FFF2-40B4-BE49-F238E27FC236}">
                        <a16:creationId xmlns:a16="http://schemas.microsoft.com/office/drawing/2014/main" id="{5F881C0E-AFAD-0978-EFE4-9F9CE2A9EA9A}"/>
                      </a:ext>
                    </a:extLst>
                  </p14:cNvPr>
                  <p14:cNvContentPartPr/>
                  <p14:nvPr/>
                </p14:nvContentPartPr>
                <p14:xfrm>
                  <a:off x="4700990" y="2298991"/>
                  <a:ext cx="163440" cy="96480"/>
                </p14:xfrm>
              </p:contentPart>
            </mc:Choice>
            <mc:Fallback xmlns="">
              <p:pic>
                <p:nvPicPr>
                  <p:cNvPr id="756" name="Ink 755">
                    <a:extLst>
                      <a:ext uri="{FF2B5EF4-FFF2-40B4-BE49-F238E27FC236}">
                        <a16:creationId xmlns:a16="http://schemas.microsoft.com/office/drawing/2014/main" id="{5F881C0E-AFAD-0978-EFE4-9F9CE2A9EA9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69" name="Group 768">
              <a:extLst>
                <a:ext uri="{FF2B5EF4-FFF2-40B4-BE49-F238E27FC236}">
                  <a16:creationId xmlns:a16="http://schemas.microsoft.com/office/drawing/2014/main" id="{AD8A29DD-AECA-BD1B-8F26-CC122E7CA092}"/>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770" name="Ink 769">
                    <a:extLst>
                      <a:ext uri="{FF2B5EF4-FFF2-40B4-BE49-F238E27FC236}">
                        <a16:creationId xmlns:a16="http://schemas.microsoft.com/office/drawing/2014/main" id="{268BBD34-659F-4084-214E-1A54E19C30B7}"/>
                      </a:ext>
                    </a:extLst>
                  </p14:cNvPr>
                  <p14:cNvContentPartPr/>
                  <p14:nvPr/>
                </p14:nvContentPartPr>
                <p14:xfrm>
                  <a:off x="4603070" y="2144911"/>
                  <a:ext cx="133560" cy="88200"/>
                </p14:xfrm>
              </p:contentPart>
            </mc:Choice>
            <mc:Fallback xmlns="">
              <p:pic>
                <p:nvPicPr>
                  <p:cNvPr id="770" name="Ink 769">
                    <a:extLst>
                      <a:ext uri="{FF2B5EF4-FFF2-40B4-BE49-F238E27FC236}">
                        <a16:creationId xmlns:a16="http://schemas.microsoft.com/office/drawing/2014/main" id="{268BBD34-659F-4084-214E-1A54E19C30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1" name="Ink 770">
                    <a:extLst>
                      <a:ext uri="{FF2B5EF4-FFF2-40B4-BE49-F238E27FC236}">
                        <a16:creationId xmlns:a16="http://schemas.microsoft.com/office/drawing/2014/main" id="{8F6D99D8-DB81-5F65-1497-31278A71B9B5}"/>
                      </a:ext>
                    </a:extLst>
                  </p14:cNvPr>
                  <p14:cNvContentPartPr/>
                  <p14:nvPr/>
                </p14:nvContentPartPr>
                <p14:xfrm>
                  <a:off x="4597310" y="2244271"/>
                  <a:ext cx="99360" cy="453240"/>
                </p14:xfrm>
              </p:contentPart>
            </mc:Choice>
            <mc:Fallback xmlns="">
              <p:pic>
                <p:nvPicPr>
                  <p:cNvPr id="771" name="Ink 770">
                    <a:extLst>
                      <a:ext uri="{FF2B5EF4-FFF2-40B4-BE49-F238E27FC236}">
                        <a16:creationId xmlns:a16="http://schemas.microsoft.com/office/drawing/2014/main" id="{8F6D99D8-DB81-5F65-1497-31278A71B9B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2" name="Ink 771">
                    <a:extLst>
                      <a:ext uri="{FF2B5EF4-FFF2-40B4-BE49-F238E27FC236}">
                        <a16:creationId xmlns:a16="http://schemas.microsoft.com/office/drawing/2014/main" id="{218BA26F-FF0A-7ED8-97A1-7DFFDAAAB570}"/>
                      </a:ext>
                    </a:extLst>
                  </p14:cNvPr>
                  <p14:cNvContentPartPr/>
                  <p14:nvPr/>
                </p14:nvContentPartPr>
                <p14:xfrm>
                  <a:off x="4676510" y="2487991"/>
                  <a:ext cx="163080" cy="194040"/>
                </p14:xfrm>
              </p:contentPart>
            </mc:Choice>
            <mc:Fallback xmlns="">
              <p:pic>
                <p:nvPicPr>
                  <p:cNvPr id="772" name="Ink 771">
                    <a:extLst>
                      <a:ext uri="{FF2B5EF4-FFF2-40B4-BE49-F238E27FC236}">
                        <a16:creationId xmlns:a16="http://schemas.microsoft.com/office/drawing/2014/main" id="{218BA26F-FF0A-7ED8-97A1-7DFFDAAAB57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3" name="Ink 772">
                    <a:extLst>
                      <a:ext uri="{FF2B5EF4-FFF2-40B4-BE49-F238E27FC236}">
                        <a16:creationId xmlns:a16="http://schemas.microsoft.com/office/drawing/2014/main" id="{446457D7-789D-36E8-F46D-97642B853B35}"/>
                      </a:ext>
                    </a:extLst>
                  </p14:cNvPr>
                  <p14:cNvContentPartPr/>
                  <p14:nvPr/>
                </p14:nvContentPartPr>
                <p14:xfrm>
                  <a:off x="4519190" y="2325991"/>
                  <a:ext cx="173520" cy="66240"/>
                </p14:xfrm>
              </p:contentPart>
            </mc:Choice>
            <mc:Fallback xmlns="">
              <p:pic>
                <p:nvPicPr>
                  <p:cNvPr id="773" name="Ink 772">
                    <a:extLst>
                      <a:ext uri="{FF2B5EF4-FFF2-40B4-BE49-F238E27FC236}">
                        <a16:creationId xmlns:a16="http://schemas.microsoft.com/office/drawing/2014/main" id="{446457D7-789D-36E8-F46D-97642B853B3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74" name="Ink 773">
                    <a:extLst>
                      <a:ext uri="{FF2B5EF4-FFF2-40B4-BE49-F238E27FC236}">
                        <a16:creationId xmlns:a16="http://schemas.microsoft.com/office/drawing/2014/main" id="{2E3A1155-5469-B661-27AE-885793E5E4B6}"/>
                      </a:ext>
                    </a:extLst>
                  </p14:cNvPr>
                  <p14:cNvContentPartPr/>
                  <p14:nvPr/>
                </p14:nvContentPartPr>
                <p14:xfrm>
                  <a:off x="4700990" y="2298991"/>
                  <a:ext cx="163440" cy="96480"/>
                </p14:xfrm>
              </p:contentPart>
            </mc:Choice>
            <mc:Fallback xmlns="">
              <p:pic>
                <p:nvPicPr>
                  <p:cNvPr id="774" name="Ink 773">
                    <a:extLst>
                      <a:ext uri="{FF2B5EF4-FFF2-40B4-BE49-F238E27FC236}">
                        <a16:creationId xmlns:a16="http://schemas.microsoft.com/office/drawing/2014/main" id="{2E3A1155-5469-B661-27AE-885793E5E4B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75" name="Group 774">
              <a:extLst>
                <a:ext uri="{FF2B5EF4-FFF2-40B4-BE49-F238E27FC236}">
                  <a16:creationId xmlns:a16="http://schemas.microsoft.com/office/drawing/2014/main" id="{D77A6B98-A05E-A6BA-A246-10B2AFE2619E}"/>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776" name="Ink 775">
                    <a:extLst>
                      <a:ext uri="{FF2B5EF4-FFF2-40B4-BE49-F238E27FC236}">
                        <a16:creationId xmlns:a16="http://schemas.microsoft.com/office/drawing/2014/main" id="{4DD1080D-FFF8-2E6E-A261-944648727D0D}"/>
                      </a:ext>
                    </a:extLst>
                  </p14:cNvPr>
                  <p14:cNvContentPartPr/>
                  <p14:nvPr/>
                </p14:nvContentPartPr>
                <p14:xfrm>
                  <a:off x="4603070" y="2144911"/>
                  <a:ext cx="133560" cy="88200"/>
                </p14:xfrm>
              </p:contentPart>
            </mc:Choice>
            <mc:Fallback xmlns="">
              <p:pic>
                <p:nvPicPr>
                  <p:cNvPr id="776" name="Ink 775">
                    <a:extLst>
                      <a:ext uri="{FF2B5EF4-FFF2-40B4-BE49-F238E27FC236}">
                        <a16:creationId xmlns:a16="http://schemas.microsoft.com/office/drawing/2014/main" id="{4DD1080D-FFF8-2E6E-A261-944648727D0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77" name="Ink 776">
                    <a:extLst>
                      <a:ext uri="{FF2B5EF4-FFF2-40B4-BE49-F238E27FC236}">
                        <a16:creationId xmlns:a16="http://schemas.microsoft.com/office/drawing/2014/main" id="{BF8646F2-A9C1-38C4-0E92-EEFCB7803FE9}"/>
                      </a:ext>
                    </a:extLst>
                  </p14:cNvPr>
                  <p14:cNvContentPartPr/>
                  <p14:nvPr/>
                </p14:nvContentPartPr>
                <p14:xfrm>
                  <a:off x="4597310" y="2244271"/>
                  <a:ext cx="99360" cy="453240"/>
                </p14:xfrm>
              </p:contentPart>
            </mc:Choice>
            <mc:Fallback xmlns="">
              <p:pic>
                <p:nvPicPr>
                  <p:cNvPr id="777" name="Ink 776">
                    <a:extLst>
                      <a:ext uri="{FF2B5EF4-FFF2-40B4-BE49-F238E27FC236}">
                        <a16:creationId xmlns:a16="http://schemas.microsoft.com/office/drawing/2014/main" id="{BF8646F2-A9C1-38C4-0E92-EEFCB7803FE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 name="Ink 777">
                    <a:extLst>
                      <a:ext uri="{FF2B5EF4-FFF2-40B4-BE49-F238E27FC236}">
                        <a16:creationId xmlns:a16="http://schemas.microsoft.com/office/drawing/2014/main" id="{0C4A6C6A-D304-746E-C4DD-1F1F2A66EDFC}"/>
                      </a:ext>
                    </a:extLst>
                  </p14:cNvPr>
                  <p14:cNvContentPartPr/>
                  <p14:nvPr/>
                </p14:nvContentPartPr>
                <p14:xfrm>
                  <a:off x="4676510" y="2487991"/>
                  <a:ext cx="163080" cy="194040"/>
                </p14:xfrm>
              </p:contentPart>
            </mc:Choice>
            <mc:Fallback xmlns="">
              <p:pic>
                <p:nvPicPr>
                  <p:cNvPr id="778" name="Ink 777">
                    <a:extLst>
                      <a:ext uri="{FF2B5EF4-FFF2-40B4-BE49-F238E27FC236}">
                        <a16:creationId xmlns:a16="http://schemas.microsoft.com/office/drawing/2014/main" id="{0C4A6C6A-D304-746E-C4DD-1F1F2A66EDF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9" name="Ink 778">
                    <a:extLst>
                      <a:ext uri="{FF2B5EF4-FFF2-40B4-BE49-F238E27FC236}">
                        <a16:creationId xmlns:a16="http://schemas.microsoft.com/office/drawing/2014/main" id="{502BCBAE-1617-33E4-0FE0-F60919E0F1B7}"/>
                      </a:ext>
                    </a:extLst>
                  </p14:cNvPr>
                  <p14:cNvContentPartPr/>
                  <p14:nvPr/>
                </p14:nvContentPartPr>
                <p14:xfrm>
                  <a:off x="4519190" y="2325991"/>
                  <a:ext cx="173520" cy="66240"/>
                </p14:xfrm>
              </p:contentPart>
            </mc:Choice>
            <mc:Fallback xmlns="">
              <p:pic>
                <p:nvPicPr>
                  <p:cNvPr id="779" name="Ink 778">
                    <a:extLst>
                      <a:ext uri="{FF2B5EF4-FFF2-40B4-BE49-F238E27FC236}">
                        <a16:creationId xmlns:a16="http://schemas.microsoft.com/office/drawing/2014/main" id="{502BCBAE-1617-33E4-0FE0-F60919E0F1B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0" name="Ink 779">
                    <a:extLst>
                      <a:ext uri="{FF2B5EF4-FFF2-40B4-BE49-F238E27FC236}">
                        <a16:creationId xmlns:a16="http://schemas.microsoft.com/office/drawing/2014/main" id="{6D4B10EF-68BF-0C1A-819A-A8BF5A241935}"/>
                      </a:ext>
                    </a:extLst>
                  </p14:cNvPr>
                  <p14:cNvContentPartPr/>
                  <p14:nvPr/>
                </p14:nvContentPartPr>
                <p14:xfrm>
                  <a:off x="4700990" y="2298991"/>
                  <a:ext cx="163440" cy="96480"/>
                </p14:xfrm>
              </p:contentPart>
            </mc:Choice>
            <mc:Fallback xmlns="">
              <p:pic>
                <p:nvPicPr>
                  <p:cNvPr id="780" name="Ink 779">
                    <a:extLst>
                      <a:ext uri="{FF2B5EF4-FFF2-40B4-BE49-F238E27FC236}">
                        <a16:creationId xmlns:a16="http://schemas.microsoft.com/office/drawing/2014/main" id="{6D4B10EF-68BF-0C1A-819A-A8BF5A24193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1" name="Group 780">
              <a:extLst>
                <a:ext uri="{FF2B5EF4-FFF2-40B4-BE49-F238E27FC236}">
                  <a16:creationId xmlns:a16="http://schemas.microsoft.com/office/drawing/2014/main" id="{D3E37E4A-F2B8-00EA-E231-A72AF3FA73EC}"/>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782" name="Ink 781">
                    <a:extLst>
                      <a:ext uri="{FF2B5EF4-FFF2-40B4-BE49-F238E27FC236}">
                        <a16:creationId xmlns:a16="http://schemas.microsoft.com/office/drawing/2014/main" id="{D63C4C3A-E653-031F-9687-B82564310E18}"/>
                      </a:ext>
                    </a:extLst>
                  </p14:cNvPr>
                  <p14:cNvContentPartPr/>
                  <p14:nvPr/>
                </p14:nvContentPartPr>
                <p14:xfrm>
                  <a:off x="4603070" y="2144911"/>
                  <a:ext cx="133560" cy="88200"/>
                </p14:xfrm>
              </p:contentPart>
            </mc:Choice>
            <mc:Fallback xmlns="">
              <p:pic>
                <p:nvPicPr>
                  <p:cNvPr id="782" name="Ink 781">
                    <a:extLst>
                      <a:ext uri="{FF2B5EF4-FFF2-40B4-BE49-F238E27FC236}">
                        <a16:creationId xmlns:a16="http://schemas.microsoft.com/office/drawing/2014/main" id="{D63C4C3A-E653-031F-9687-B82564310E1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3" name="Ink 782">
                    <a:extLst>
                      <a:ext uri="{FF2B5EF4-FFF2-40B4-BE49-F238E27FC236}">
                        <a16:creationId xmlns:a16="http://schemas.microsoft.com/office/drawing/2014/main" id="{BD1E6400-B3DD-3725-8BB6-596E12277E27}"/>
                      </a:ext>
                    </a:extLst>
                  </p14:cNvPr>
                  <p14:cNvContentPartPr/>
                  <p14:nvPr/>
                </p14:nvContentPartPr>
                <p14:xfrm>
                  <a:off x="4597310" y="2244271"/>
                  <a:ext cx="99360" cy="453240"/>
                </p14:xfrm>
              </p:contentPart>
            </mc:Choice>
            <mc:Fallback xmlns="">
              <p:pic>
                <p:nvPicPr>
                  <p:cNvPr id="783" name="Ink 782">
                    <a:extLst>
                      <a:ext uri="{FF2B5EF4-FFF2-40B4-BE49-F238E27FC236}">
                        <a16:creationId xmlns:a16="http://schemas.microsoft.com/office/drawing/2014/main" id="{BD1E6400-B3DD-3725-8BB6-596E12277E2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4" name="Ink 783">
                    <a:extLst>
                      <a:ext uri="{FF2B5EF4-FFF2-40B4-BE49-F238E27FC236}">
                        <a16:creationId xmlns:a16="http://schemas.microsoft.com/office/drawing/2014/main" id="{B90F2BB3-5E3E-B53A-6137-0D61AB3CB5E5}"/>
                      </a:ext>
                    </a:extLst>
                  </p14:cNvPr>
                  <p14:cNvContentPartPr/>
                  <p14:nvPr/>
                </p14:nvContentPartPr>
                <p14:xfrm>
                  <a:off x="4676510" y="2487991"/>
                  <a:ext cx="163080" cy="194040"/>
                </p14:xfrm>
              </p:contentPart>
            </mc:Choice>
            <mc:Fallback xmlns="">
              <p:pic>
                <p:nvPicPr>
                  <p:cNvPr id="784" name="Ink 783">
                    <a:extLst>
                      <a:ext uri="{FF2B5EF4-FFF2-40B4-BE49-F238E27FC236}">
                        <a16:creationId xmlns:a16="http://schemas.microsoft.com/office/drawing/2014/main" id="{B90F2BB3-5E3E-B53A-6137-0D61AB3CB5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85" name="Ink 784">
                    <a:extLst>
                      <a:ext uri="{FF2B5EF4-FFF2-40B4-BE49-F238E27FC236}">
                        <a16:creationId xmlns:a16="http://schemas.microsoft.com/office/drawing/2014/main" id="{1F9BB379-7C5D-1DA3-29E4-E52E5B0EBC0D}"/>
                      </a:ext>
                    </a:extLst>
                  </p14:cNvPr>
                  <p14:cNvContentPartPr/>
                  <p14:nvPr/>
                </p14:nvContentPartPr>
                <p14:xfrm>
                  <a:off x="4519190" y="2325991"/>
                  <a:ext cx="173520" cy="66240"/>
                </p14:xfrm>
              </p:contentPart>
            </mc:Choice>
            <mc:Fallback xmlns="">
              <p:pic>
                <p:nvPicPr>
                  <p:cNvPr id="785" name="Ink 784">
                    <a:extLst>
                      <a:ext uri="{FF2B5EF4-FFF2-40B4-BE49-F238E27FC236}">
                        <a16:creationId xmlns:a16="http://schemas.microsoft.com/office/drawing/2014/main" id="{1F9BB379-7C5D-1DA3-29E4-E52E5B0EBC0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86" name="Ink 785">
                    <a:extLst>
                      <a:ext uri="{FF2B5EF4-FFF2-40B4-BE49-F238E27FC236}">
                        <a16:creationId xmlns:a16="http://schemas.microsoft.com/office/drawing/2014/main" id="{B55A73C0-3C7B-7FA1-05B0-87FF551AADAA}"/>
                      </a:ext>
                    </a:extLst>
                  </p14:cNvPr>
                  <p14:cNvContentPartPr/>
                  <p14:nvPr/>
                </p14:nvContentPartPr>
                <p14:xfrm>
                  <a:off x="4700990" y="2298991"/>
                  <a:ext cx="163440" cy="96480"/>
                </p14:xfrm>
              </p:contentPart>
            </mc:Choice>
            <mc:Fallback xmlns="">
              <p:pic>
                <p:nvPicPr>
                  <p:cNvPr id="786" name="Ink 785">
                    <a:extLst>
                      <a:ext uri="{FF2B5EF4-FFF2-40B4-BE49-F238E27FC236}">
                        <a16:creationId xmlns:a16="http://schemas.microsoft.com/office/drawing/2014/main" id="{B55A73C0-3C7B-7FA1-05B0-87FF551AADA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87" name="Group 786">
              <a:extLst>
                <a:ext uri="{FF2B5EF4-FFF2-40B4-BE49-F238E27FC236}">
                  <a16:creationId xmlns:a16="http://schemas.microsoft.com/office/drawing/2014/main" id="{2FD44E90-E613-E15B-8EF1-84A5995A2246}"/>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788" name="Ink 787">
                    <a:extLst>
                      <a:ext uri="{FF2B5EF4-FFF2-40B4-BE49-F238E27FC236}">
                        <a16:creationId xmlns:a16="http://schemas.microsoft.com/office/drawing/2014/main" id="{78CA6B6F-4CFF-2E1C-E553-B9AE19048A17}"/>
                      </a:ext>
                    </a:extLst>
                  </p14:cNvPr>
                  <p14:cNvContentPartPr/>
                  <p14:nvPr/>
                </p14:nvContentPartPr>
                <p14:xfrm>
                  <a:off x="4603070" y="2144911"/>
                  <a:ext cx="133560" cy="88200"/>
                </p14:xfrm>
              </p:contentPart>
            </mc:Choice>
            <mc:Fallback xmlns="">
              <p:pic>
                <p:nvPicPr>
                  <p:cNvPr id="788" name="Ink 787">
                    <a:extLst>
                      <a:ext uri="{FF2B5EF4-FFF2-40B4-BE49-F238E27FC236}">
                        <a16:creationId xmlns:a16="http://schemas.microsoft.com/office/drawing/2014/main" id="{78CA6B6F-4CFF-2E1C-E553-B9AE19048A1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9" name="Ink 788">
                    <a:extLst>
                      <a:ext uri="{FF2B5EF4-FFF2-40B4-BE49-F238E27FC236}">
                        <a16:creationId xmlns:a16="http://schemas.microsoft.com/office/drawing/2014/main" id="{D9B02A34-DDBA-4715-6016-B5677F4A1EA3}"/>
                      </a:ext>
                    </a:extLst>
                  </p14:cNvPr>
                  <p14:cNvContentPartPr/>
                  <p14:nvPr/>
                </p14:nvContentPartPr>
                <p14:xfrm>
                  <a:off x="4597310" y="2244271"/>
                  <a:ext cx="99360" cy="453240"/>
                </p14:xfrm>
              </p:contentPart>
            </mc:Choice>
            <mc:Fallback xmlns="">
              <p:pic>
                <p:nvPicPr>
                  <p:cNvPr id="789" name="Ink 788">
                    <a:extLst>
                      <a:ext uri="{FF2B5EF4-FFF2-40B4-BE49-F238E27FC236}">
                        <a16:creationId xmlns:a16="http://schemas.microsoft.com/office/drawing/2014/main" id="{D9B02A34-DDBA-4715-6016-B5677F4A1EA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0" name="Ink 789">
                    <a:extLst>
                      <a:ext uri="{FF2B5EF4-FFF2-40B4-BE49-F238E27FC236}">
                        <a16:creationId xmlns:a16="http://schemas.microsoft.com/office/drawing/2014/main" id="{27216DF3-ED0B-39DB-4F24-AB1B6B0810B2}"/>
                      </a:ext>
                    </a:extLst>
                  </p14:cNvPr>
                  <p14:cNvContentPartPr/>
                  <p14:nvPr/>
                </p14:nvContentPartPr>
                <p14:xfrm>
                  <a:off x="4676510" y="2487991"/>
                  <a:ext cx="163080" cy="194040"/>
                </p14:xfrm>
              </p:contentPart>
            </mc:Choice>
            <mc:Fallback xmlns="">
              <p:pic>
                <p:nvPicPr>
                  <p:cNvPr id="790" name="Ink 789">
                    <a:extLst>
                      <a:ext uri="{FF2B5EF4-FFF2-40B4-BE49-F238E27FC236}">
                        <a16:creationId xmlns:a16="http://schemas.microsoft.com/office/drawing/2014/main" id="{27216DF3-ED0B-39DB-4F24-AB1B6B0810B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1" name="Ink 790">
                    <a:extLst>
                      <a:ext uri="{FF2B5EF4-FFF2-40B4-BE49-F238E27FC236}">
                        <a16:creationId xmlns:a16="http://schemas.microsoft.com/office/drawing/2014/main" id="{8D5DB387-A7D6-9683-AE95-DCE5B2B3660B}"/>
                      </a:ext>
                    </a:extLst>
                  </p14:cNvPr>
                  <p14:cNvContentPartPr/>
                  <p14:nvPr/>
                </p14:nvContentPartPr>
                <p14:xfrm>
                  <a:off x="4519190" y="2325991"/>
                  <a:ext cx="173520" cy="66240"/>
                </p14:xfrm>
              </p:contentPart>
            </mc:Choice>
            <mc:Fallback xmlns="">
              <p:pic>
                <p:nvPicPr>
                  <p:cNvPr id="791" name="Ink 790">
                    <a:extLst>
                      <a:ext uri="{FF2B5EF4-FFF2-40B4-BE49-F238E27FC236}">
                        <a16:creationId xmlns:a16="http://schemas.microsoft.com/office/drawing/2014/main" id="{8D5DB387-A7D6-9683-AE95-DCE5B2B3660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92" name="Ink 791">
                    <a:extLst>
                      <a:ext uri="{FF2B5EF4-FFF2-40B4-BE49-F238E27FC236}">
                        <a16:creationId xmlns:a16="http://schemas.microsoft.com/office/drawing/2014/main" id="{A9630710-4A6C-87E1-1AF7-58FCECD50F26}"/>
                      </a:ext>
                    </a:extLst>
                  </p14:cNvPr>
                  <p14:cNvContentPartPr/>
                  <p14:nvPr/>
                </p14:nvContentPartPr>
                <p14:xfrm>
                  <a:off x="4700990" y="2298991"/>
                  <a:ext cx="163440" cy="96480"/>
                </p14:xfrm>
              </p:contentPart>
            </mc:Choice>
            <mc:Fallback xmlns="">
              <p:pic>
                <p:nvPicPr>
                  <p:cNvPr id="792" name="Ink 791">
                    <a:extLst>
                      <a:ext uri="{FF2B5EF4-FFF2-40B4-BE49-F238E27FC236}">
                        <a16:creationId xmlns:a16="http://schemas.microsoft.com/office/drawing/2014/main" id="{A9630710-4A6C-87E1-1AF7-58FCECD50F2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93" name="Group 792">
              <a:extLst>
                <a:ext uri="{FF2B5EF4-FFF2-40B4-BE49-F238E27FC236}">
                  <a16:creationId xmlns:a16="http://schemas.microsoft.com/office/drawing/2014/main" id="{E58DA858-0CEE-EFBE-4B47-07713F94663D}"/>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794" name="Ink 793">
                    <a:extLst>
                      <a:ext uri="{FF2B5EF4-FFF2-40B4-BE49-F238E27FC236}">
                        <a16:creationId xmlns:a16="http://schemas.microsoft.com/office/drawing/2014/main" id="{5C32D02F-09F4-8DAD-B9C8-F74329AFAE66}"/>
                      </a:ext>
                    </a:extLst>
                  </p14:cNvPr>
                  <p14:cNvContentPartPr/>
                  <p14:nvPr/>
                </p14:nvContentPartPr>
                <p14:xfrm>
                  <a:off x="4603070" y="2144911"/>
                  <a:ext cx="133560" cy="88200"/>
                </p14:xfrm>
              </p:contentPart>
            </mc:Choice>
            <mc:Fallback xmlns="">
              <p:pic>
                <p:nvPicPr>
                  <p:cNvPr id="794" name="Ink 793">
                    <a:extLst>
                      <a:ext uri="{FF2B5EF4-FFF2-40B4-BE49-F238E27FC236}">
                        <a16:creationId xmlns:a16="http://schemas.microsoft.com/office/drawing/2014/main" id="{5C32D02F-09F4-8DAD-B9C8-F74329AFAE6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5" name="Ink 794">
                    <a:extLst>
                      <a:ext uri="{FF2B5EF4-FFF2-40B4-BE49-F238E27FC236}">
                        <a16:creationId xmlns:a16="http://schemas.microsoft.com/office/drawing/2014/main" id="{2D037B8A-3FF6-51E3-3986-25487EF47EDB}"/>
                      </a:ext>
                    </a:extLst>
                  </p14:cNvPr>
                  <p14:cNvContentPartPr/>
                  <p14:nvPr/>
                </p14:nvContentPartPr>
                <p14:xfrm>
                  <a:off x="4597310" y="2244271"/>
                  <a:ext cx="99360" cy="453240"/>
                </p14:xfrm>
              </p:contentPart>
            </mc:Choice>
            <mc:Fallback xmlns="">
              <p:pic>
                <p:nvPicPr>
                  <p:cNvPr id="795" name="Ink 794">
                    <a:extLst>
                      <a:ext uri="{FF2B5EF4-FFF2-40B4-BE49-F238E27FC236}">
                        <a16:creationId xmlns:a16="http://schemas.microsoft.com/office/drawing/2014/main" id="{2D037B8A-3FF6-51E3-3986-25487EF47ED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6" name="Ink 795">
                    <a:extLst>
                      <a:ext uri="{FF2B5EF4-FFF2-40B4-BE49-F238E27FC236}">
                        <a16:creationId xmlns:a16="http://schemas.microsoft.com/office/drawing/2014/main" id="{F54F6D0E-EB38-18C1-508C-92DAD6F2756F}"/>
                      </a:ext>
                    </a:extLst>
                  </p14:cNvPr>
                  <p14:cNvContentPartPr/>
                  <p14:nvPr/>
                </p14:nvContentPartPr>
                <p14:xfrm>
                  <a:off x="4676510" y="2487991"/>
                  <a:ext cx="163080" cy="194040"/>
                </p14:xfrm>
              </p:contentPart>
            </mc:Choice>
            <mc:Fallback xmlns="">
              <p:pic>
                <p:nvPicPr>
                  <p:cNvPr id="796" name="Ink 795">
                    <a:extLst>
                      <a:ext uri="{FF2B5EF4-FFF2-40B4-BE49-F238E27FC236}">
                        <a16:creationId xmlns:a16="http://schemas.microsoft.com/office/drawing/2014/main" id="{F54F6D0E-EB38-18C1-508C-92DAD6F2756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7" name="Ink 796">
                    <a:extLst>
                      <a:ext uri="{FF2B5EF4-FFF2-40B4-BE49-F238E27FC236}">
                        <a16:creationId xmlns:a16="http://schemas.microsoft.com/office/drawing/2014/main" id="{B690B28B-CB38-BAD4-91A4-27FA1118A1BB}"/>
                      </a:ext>
                    </a:extLst>
                  </p14:cNvPr>
                  <p14:cNvContentPartPr/>
                  <p14:nvPr/>
                </p14:nvContentPartPr>
                <p14:xfrm>
                  <a:off x="4519190" y="2325991"/>
                  <a:ext cx="173520" cy="66240"/>
                </p14:xfrm>
              </p:contentPart>
            </mc:Choice>
            <mc:Fallback xmlns="">
              <p:pic>
                <p:nvPicPr>
                  <p:cNvPr id="797" name="Ink 796">
                    <a:extLst>
                      <a:ext uri="{FF2B5EF4-FFF2-40B4-BE49-F238E27FC236}">
                        <a16:creationId xmlns:a16="http://schemas.microsoft.com/office/drawing/2014/main" id="{B690B28B-CB38-BAD4-91A4-27FA1118A1B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8" name="Ink 797">
                    <a:extLst>
                      <a:ext uri="{FF2B5EF4-FFF2-40B4-BE49-F238E27FC236}">
                        <a16:creationId xmlns:a16="http://schemas.microsoft.com/office/drawing/2014/main" id="{96654339-098F-04BF-8BAD-E023C7BDFBF6}"/>
                      </a:ext>
                    </a:extLst>
                  </p14:cNvPr>
                  <p14:cNvContentPartPr/>
                  <p14:nvPr/>
                </p14:nvContentPartPr>
                <p14:xfrm>
                  <a:off x="4700990" y="2298991"/>
                  <a:ext cx="163440" cy="96480"/>
                </p14:xfrm>
              </p:contentPart>
            </mc:Choice>
            <mc:Fallback xmlns="">
              <p:pic>
                <p:nvPicPr>
                  <p:cNvPr id="798" name="Ink 797">
                    <a:extLst>
                      <a:ext uri="{FF2B5EF4-FFF2-40B4-BE49-F238E27FC236}">
                        <a16:creationId xmlns:a16="http://schemas.microsoft.com/office/drawing/2014/main" id="{96654339-098F-04BF-8BAD-E023C7BDFBF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59" name="Group 858">
              <a:extLst>
                <a:ext uri="{FF2B5EF4-FFF2-40B4-BE49-F238E27FC236}">
                  <a16:creationId xmlns:a16="http://schemas.microsoft.com/office/drawing/2014/main" id="{05ACDA22-9AD2-9A61-57AA-39014B3A63D6}"/>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860" name="Ink 859">
                    <a:extLst>
                      <a:ext uri="{FF2B5EF4-FFF2-40B4-BE49-F238E27FC236}">
                        <a16:creationId xmlns:a16="http://schemas.microsoft.com/office/drawing/2014/main" id="{440203F9-99C0-D80E-A2E2-FB20A2E312D0}"/>
                      </a:ext>
                    </a:extLst>
                  </p14:cNvPr>
                  <p14:cNvContentPartPr/>
                  <p14:nvPr/>
                </p14:nvContentPartPr>
                <p14:xfrm>
                  <a:off x="4603070" y="2144911"/>
                  <a:ext cx="133560" cy="88200"/>
                </p14:xfrm>
              </p:contentPart>
            </mc:Choice>
            <mc:Fallback xmlns="">
              <p:pic>
                <p:nvPicPr>
                  <p:cNvPr id="860" name="Ink 859">
                    <a:extLst>
                      <a:ext uri="{FF2B5EF4-FFF2-40B4-BE49-F238E27FC236}">
                        <a16:creationId xmlns:a16="http://schemas.microsoft.com/office/drawing/2014/main" id="{440203F9-99C0-D80E-A2E2-FB20A2E312D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61" name="Ink 860">
                    <a:extLst>
                      <a:ext uri="{FF2B5EF4-FFF2-40B4-BE49-F238E27FC236}">
                        <a16:creationId xmlns:a16="http://schemas.microsoft.com/office/drawing/2014/main" id="{D8928410-57BA-6159-5348-24F15FAA41F2}"/>
                      </a:ext>
                    </a:extLst>
                  </p14:cNvPr>
                  <p14:cNvContentPartPr/>
                  <p14:nvPr/>
                </p14:nvContentPartPr>
                <p14:xfrm>
                  <a:off x="4597310" y="2244271"/>
                  <a:ext cx="99360" cy="453240"/>
                </p14:xfrm>
              </p:contentPart>
            </mc:Choice>
            <mc:Fallback xmlns="">
              <p:pic>
                <p:nvPicPr>
                  <p:cNvPr id="861" name="Ink 860">
                    <a:extLst>
                      <a:ext uri="{FF2B5EF4-FFF2-40B4-BE49-F238E27FC236}">
                        <a16:creationId xmlns:a16="http://schemas.microsoft.com/office/drawing/2014/main" id="{D8928410-57BA-6159-5348-24F15FAA41F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62" name="Ink 861">
                    <a:extLst>
                      <a:ext uri="{FF2B5EF4-FFF2-40B4-BE49-F238E27FC236}">
                        <a16:creationId xmlns:a16="http://schemas.microsoft.com/office/drawing/2014/main" id="{A0FF6F6B-B7BE-DB6B-D998-859D67BBAFF1}"/>
                      </a:ext>
                    </a:extLst>
                  </p14:cNvPr>
                  <p14:cNvContentPartPr/>
                  <p14:nvPr/>
                </p14:nvContentPartPr>
                <p14:xfrm>
                  <a:off x="4676510" y="2487991"/>
                  <a:ext cx="163080" cy="194040"/>
                </p14:xfrm>
              </p:contentPart>
            </mc:Choice>
            <mc:Fallback xmlns="">
              <p:pic>
                <p:nvPicPr>
                  <p:cNvPr id="862" name="Ink 861">
                    <a:extLst>
                      <a:ext uri="{FF2B5EF4-FFF2-40B4-BE49-F238E27FC236}">
                        <a16:creationId xmlns:a16="http://schemas.microsoft.com/office/drawing/2014/main" id="{A0FF6F6B-B7BE-DB6B-D998-859D67BBAFF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3" name="Ink 862">
                    <a:extLst>
                      <a:ext uri="{FF2B5EF4-FFF2-40B4-BE49-F238E27FC236}">
                        <a16:creationId xmlns:a16="http://schemas.microsoft.com/office/drawing/2014/main" id="{2524D4D6-A544-D8BA-9CF3-3B4EBF9CCA7B}"/>
                      </a:ext>
                    </a:extLst>
                  </p14:cNvPr>
                  <p14:cNvContentPartPr/>
                  <p14:nvPr/>
                </p14:nvContentPartPr>
                <p14:xfrm>
                  <a:off x="4519190" y="2325991"/>
                  <a:ext cx="173520" cy="66240"/>
                </p14:xfrm>
              </p:contentPart>
            </mc:Choice>
            <mc:Fallback xmlns="">
              <p:pic>
                <p:nvPicPr>
                  <p:cNvPr id="863" name="Ink 862">
                    <a:extLst>
                      <a:ext uri="{FF2B5EF4-FFF2-40B4-BE49-F238E27FC236}">
                        <a16:creationId xmlns:a16="http://schemas.microsoft.com/office/drawing/2014/main" id="{2524D4D6-A544-D8BA-9CF3-3B4EBF9CCA7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64" name="Ink 863">
                    <a:extLst>
                      <a:ext uri="{FF2B5EF4-FFF2-40B4-BE49-F238E27FC236}">
                        <a16:creationId xmlns:a16="http://schemas.microsoft.com/office/drawing/2014/main" id="{5CEDCD07-4520-4E2C-868F-30A82168DC8D}"/>
                      </a:ext>
                    </a:extLst>
                  </p14:cNvPr>
                  <p14:cNvContentPartPr/>
                  <p14:nvPr/>
                </p14:nvContentPartPr>
                <p14:xfrm>
                  <a:off x="4700990" y="2298991"/>
                  <a:ext cx="163440" cy="96480"/>
                </p14:xfrm>
              </p:contentPart>
            </mc:Choice>
            <mc:Fallback xmlns="">
              <p:pic>
                <p:nvPicPr>
                  <p:cNvPr id="864" name="Ink 863">
                    <a:extLst>
                      <a:ext uri="{FF2B5EF4-FFF2-40B4-BE49-F238E27FC236}">
                        <a16:creationId xmlns:a16="http://schemas.microsoft.com/office/drawing/2014/main" id="{5CEDCD07-4520-4E2C-868F-30A82168DC8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65" name="Group 864">
              <a:extLst>
                <a:ext uri="{FF2B5EF4-FFF2-40B4-BE49-F238E27FC236}">
                  <a16:creationId xmlns:a16="http://schemas.microsoft.com/office/drawing/2014/main" id="{6E291134-587D-ECB2-5C94-EFB69281165A}"/>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866" name="Ink 865">
                    <a:extLst>
                      <a:ext uri="{FF2B5EF4-FFF2-40B4-BE49-F238E27FC236}">
                        <a16:creationId xmlns:a16="http://schemas.microsoft.com/office/drawing/2014/main" id="{1E13D9B5-3A55-790F-AF3A-34DE6232BF61}"/>
                      </a:ext>
                    </a:extLst>
                  </p14:cNvPr>
                  <p14:cNvContentPartPr/>
                  <p14:nvPr/>
                </p14:nvContentPartPr>
                <p14:xfrm>
                  <a:off x="4603070" y="2144911"/>
                  <a:ext cx="133560" cy="88200"/>
                </p14:xfrm>
              </p:contentPart>
            </mc:Choice>
            <mc:Fallback xmlns="">
              <p:pic>
                <p:nvPicPr>
                  <p:cNvPr id="866" name="Ink 865">
                    <a:extLst>
                      <a:ext uri="{FF2B5EF4-FFF2-40B4-BE49-F238E27FC236}">
                        <a16:creationId xmlns:a16="http://schemas.microsoft.com/office/drawing/2014/main" id="{1E13D9B5-3A55-790F-AF3A-34DE6232BF6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67" name="Ink 866">
                    <a:extLst>
                      <a:ext uri="{FF2B5EF4-FFF2-40B4-BE49-F238E27FC236}">
                        <a16:creationId xmlns:a16="http://schemas.microsoft.com/office/drawing/2014/main" id="{C0796EB3-29F7-423A-2DB4-7C5E525733BF}"/>
                      </a:ext>
                    </a:extLst>
                  </p14:cNvPr>
                  <p14:cNvContentPartPr/>
                  <p14:nvPr/>
                </p14:nvContentPartPr>
                <p14:xfrm>
                  <a:off x="4597310" y="2244271"/>
                  <a:ext cx="99360" cy="453240"/>
                </p14:xfrm>
              </p:contentPart>
            </mc:Choice>
            <mc:Fallback xmlns="">
              <p:pic>
                <p:nvPicPr>
                  <p:cNvPr id="867" name="Ink 866">
                    <a:extLst>
                      <a:ext uri="{FF2B5EF4-FFF2-40B4-BE49-F238E27FC236}">
                        <a16:creationId xmlns:a16="http://schemas.microsoft.com/office/drawing/2014/main" id="{C0796EB3-29F7-423A-2DB4-7C5E525733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8" name="Ink 867">
                    <a:extLst>
                      <a:ext uri="{FF2B5EF4-FFF2-40B4-BE49-F238E27FC236}">
                        <a16:creationId xmlns:a16="http://schemas.microsoft.com/office/drawing/2014/main" id="{44015918-9571-77BA-04E4-3B8F8E66E0A2}"/>
                      </a:ext>
                    </a:extLst>
                  </p14:cNvPr>
                  <p14:cNvContentPartPr/>
                  <p14:nvPr/>
                </p14:nvContentPartPr>
                <p14:xfrm>
                  <a:off x="4676510" y="2487991"/>
                  <a:ext cx="163080" cy="194040"/>
                </p14:xfrm>
              </p:contentPart>
            </mc:Choice>
            <mc:Fallback xmlns="">
              <p:pic>
                <p:nvPicPr>
                  <p:cNvPr id="868" name="Ink 867">
                    <a:extLst>
                      <a:ext uri="{FF2B5EF4-FFF2-40B4-BE49-F238E27FC236}">
                        <a16:creationId xmlns:a16="http://schemas.microsoft.com/office/drawing/2014/main" id="{44015918-9571-77BA-04E4-3B8F8E66E0A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9" name="Ink 868">
                    <a:extLst>
                      <a:ext uri="{FF2B5EF4-FFF2-40B4-BE49-F238E27FC236}">
                        <a16:creationId xmlns:a16="http://schemas.microsoft.com/office/drawing/2014/main" id="{06FBFE72-5853-1A5B-04C0-420CDEB30EF4}"/>
                      </a:ext>
                    </a:extLst>
                  </p14:cNvPr>
                  <p14:cNvContentPartPr/>
                  <p14:nvPr/>
                </p14:nvContentPartPr>
                <p14:xfrm>
                  <a:off x="4519190" y="2325991"/>
                  <a:ext cx="173520" cy="66240"/>
                </p14:xfrm>
              </p:contentPart>
            </mc:Choice>
            <mc:Fallback xmlns="">
              <p:pic>
                <p:nvPicPr>
                  <p:cNvPr id="869" name="Ink 868">
                    <a:extLst>
                      <a:ext uri="{FF2B5EF4-FFF2-40B4-BE49-F238E27FC236}">
                        <a16:creationId xmlns:a16="http://schemas.microsoft.com/office/drawing/2014/main" id="{06FBFE72-5853-1A5B-04C0-420CDEB30EF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70" name="Ink 869">
                    <a:extLst>
                      <a:ext uri="{FF2B5EF4-FFF2-40B4-BE49-F238E27FC236}">
                        <a16:creationId xmlns:a16="http://schemas.microsoft.com/office/drawing/2014/main" id="{5ED86A91-3002-6AC9-7A9D-7AD8F1160E4C}"/>
                      </a:ext>
                    </a:extLst>
                  </p14:cNvPr>
                  <p14:cNvContentPartPr/>
                  <p14:nvPr/>
                </p14:nvContentPartPr>
                <p14:xfrm>
                  <a:off x="4700990" y="2298991"/>
                  <a:ext cx="163440" cy="96480"/>
                </p14:xfrm>
              </p:contentPart>
            </mc:Choice>
            <mc:Fallback xmlns="">
              <p:pic>
                <p:nvPicPr>
                  <p:cNvPr id="870" name="Ink 869">
                    <a:extLst>
                      <a:ext uri="{FF2B5EF4-FFF2-40B4-BE49-F238E27FC236}">
                        <a16:creationId xmlns:a16="http://schemas.microsoft.com/office/drawing/2014/main" id="{5ED86A91-3002-6AC9-7A9D-7AD8F1160E4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1" name="Group 870">
              <a:extLst>
                <a:ext uri="{FF2B5EF4-FFF2-40B4-BE49-F238E27FC236}">
                  <a16:creationId xmlns:a16="http://schemas.microsoft.com/office/drawing/2014/main" id="{40FCAFCB-15D9-7758-1204-5C55FC59CDA0}"/>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872" name="Ink 871">
                    <a:extLst>
                      <a:ext uri="{FF2B5EF4-FFF2-40B4-BE49-F238E27FC236}">
                        <a16:creationId xmlns:a16="http://schemas.microsoft.com/office/drawing/2014/main" id="{D45990CD-D2F6-9FCA-C159-3ECD3DA0747C}"/>
                      </a:ext>
                    </a:extLst>
                  </p14:cNvPr>
                  <p14:cNvContentPartPr/>
                  <p14:nvPr/>
                </p14:nvContentPartPr>
                <p14:xfrm>
                  <a:off x="4603070" y="2144911"/>
                  <a:ext cx="133560" cy="88200"/>
                </p14:xfrm>
              </p:contentPart>
            </mc:Choice>
            <mc:Fallback xmlns="">
              <p:pic>
                <p:nvPicPr>
                  <p:cNvPr id="872" name="Ink 871">
                    <a:extLst>
                      <a:ext uri="{FF2B5EF4-FFF2-40B4-BE49-F238E27FC236}">
                        <a16:creationId xmlns:a16="http://schemas.microsoft.com/office/drawing/2014/main" id="{D45990CD-D2F6-9FCA-C159-3ECD3DA0747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3" name="Ink 872">
                    <a:extLst>
                      <a:ext uri="{FF2B5EF4-FFF2-40B4-BE49-F238E27FC236}">
                        <a16:creationId xmlns:a16="http://schemas.microsoft.com/office/drawing/2014/main" id="{8397CECE-D253-3330-822D-EE06BA060C9A}"/>
                      </a:ext>
                    </a:extLst>
                  </p14:cNvPr>
                  <p14:cNvContentPartPr/>
                  <p14:nvPr/>
                </p14:nvContentPartPr>
                <p14:xfrm>
                  <a:off x="4597310" y="2244271"/>
                  <a:ext cx="99360" cy="453240"/>
                </p14:xfrm>
              </p:contentPart>
            </mc:Choice>
            <mc:Fallback xmlns="">
              <p:pic>
                <p:nvPicPr>
                  <p:cNvPr id="873" name="Ink 872">
                    <a:extLst>
                      <a:ext uri="{FF2B5EF4-FFF2-40B4-BE49-F238E27FC236}">
                        <a16:creationId xmlns:a16="http://schemas.microsoft.com/office/drawing/2014/main" id="{8397CECE-D253-3330-822D-EE06BA060C9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4" name="Ink 873">
                    <a:extLst>
                      <a:ext uri="{FF2B5EF4-FFF2-40B4-BE49-F238E27FC236}">
                        <a16:creationId xmlns:a16="http://schemas.microsoft.com/office/drawing/2014/main" id="{91E49DE1-B492-676C-D1CC-E8AD65D7B402}"/>
                      </a:ext>
                    </a:extLst>
                  </p14:cNvPr>
                  <p14:cNvContentPartPr/>
                  <p14:nvPr/>
                </p14:nvContentPartPr>
                <p14:xfrm>
                  <a:off x="4676510" y="2487991"/>
                  <a:ext cx="163080" cy="194040"/>
                </p14:xfrm>
              </p:contentPart>
            </mc:Choice>
            <mc:Fallback xmlns="">
              <p:pic>
                <p:nvPicPr>
                  <p:cNvPr id="874" name="Ink 873">
                    <a:extLst>
                      <a:ext uri="{FF2B5EF4-FFF2-40B4-BE49-F238E27FC236}">
                        <a16:creationId xmlns:a16="http://schemas.microsoft.com/office/drawing/2014/main" id="{91E49DE1-B492-676C-D1CC-E8AD65D7B40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75" name="Ink 874">
                    <a:extLst>
                      <a:ext uri="{FF2B5EF4-FFF2-40B4-BE49-F238E27FC236}">
                        <a16:creationId xmlns:a16="http://schemas.microsoft.com/office/drawing/2014/main" id="{424F6FAC-B843-FBE3-0453-F2E0A14D2678}"/>
                      </a:ext>
                    </a:extLst>
                  </p14:cNvPr>
                  <p14:cNvContentPartPr/>
                  <p14:nvPr/>
                </p14:nvContentPartPr>
                <p14:xfrm>
                  <a:off x="4519190" y="2325991"/>
                  <a:ext cx="173520" cy="66240"/>
                </p14:xfrm>
              </p:contentPart>
            </mc:Choice>
            <mc:Fallback xmlns="">
              <p:pic>
                <p:nvPicPr>
                  <p:cNvPr id="875" name="Ink 874">
                    <a:extLst>
                      <a:ext uri="{FF2B5EF4-FFF2-40B4-BE49-F238E27FC236}">
                        <a16:creationId xmlns:a16="http://schemas.microsoft.com/office/drawing/2014/main" id="{424F6FAC-B843-FBE3-0453-F2E0A14D267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6" name="Ink 875">
                    <a:extLst>
                      <a:ext uri="{FF2B5EF4-FFF2-40B4-BE49-F238E27FC236}">
                        <a16:creationId xmlns:a16="http://schemas.microsoft.com/office/drawing/2014/main" id="{4BC2E1CD-746F-8D32-AC64-73E9A10311AF}"/>
                      </a:ext>
                    </a:extLst>
                  </p14:cNvPr>
                  <p14:cNvContentPartPr/>
                  <p14:nvPr/>
                </p14:nvContentPartPr>
                <p14:xfrm>
                  <a:off x="4700990" y="2298991"/>
                  <a:ext cx="163440" cy="96480"/>
                </p14:xfrm>
              </p:contentPart>
            </mc:Choice>
            <mc:Fallback xmlns="">
              <p:pic>
                <p:nvPicPr>
                  <p:cNvPr id="876" name="Ink 875">
                    <a:extLst>
                      <a:ext uri="{FF2B5EF4-FFF2-40B4-BE49-F238E27FC236}">
                        <a16:creationId xmlns:a16="http://schemas.microsoft.com/office/drawing/2014/main" id="{4BC2E1CD-746F-8D32-AC64-73E9A10311A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77" name="Group 876">
              <a:extLst>
                <a:ext uri="{FF2B5EF4-FFF2-40B4-BE49-F238E27FC236}">
                  <a16:creationId xmlns:a16="http://schemas.microsoft.com/office/drawing/2014/main" id="{4A6BAED5-4C8F-2E69-4055-500A02D93349}"/>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878" name="Ink 877">
                    <a:extLst>
                      <a:ext uri="{FF2B5EF4-FFF2-40B4-BE49-F238E27FC236}">
                        <a16:creationId xmlns:a16="http://schemas.microsoft.com/office/drawing/2014/main" id="{BB4FF8E4-E60F-6ACD-952E-C919782B2ECB}"/>
                      </a:ext>
                    </a:extLst>
                  </p14:cNvPr>
                  <p14:cNvContentPartPr/>
                  <p14:nvPr/>
                </p14:nvContentPartPr>
                <p14:xfrm>
                  <a:off x="4603070" y="2144911"/>
                  <a:ext cx="133560" cy="88200"/>
                </p14:xfrm>
              </p:contentPart>
            </mc:Choice>
            <mc:Fallback xmlns="">
              <p:pic>
                <p:nvPicPr>
                  <p:cNvPr id="878" name="Ink 877">
                    <a:extLst>
                      <a:ext uri="{FF2B5EF4-FFF2-40B4-BE49-F238E27FC236}">
                        <a16:creationId xmlns:a16="http://schemas.microsoft.com/office/drawing/2014/main" id="{BB4FF8E4-E60F-6ACD-952E-C919782B2EC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9" name="Ink 878">
                    <a:extLst>
                      <a:ext uri="{FF2B5EF4-FFF2-40B4-BE49-F238E27FC236}">
                        <a16:creationId xmlns:a16="http://schemas.microsoft.com/office/drawing/2014/main" id="{CB8979D1-543A-EA7C-D103-2815B8EC3F67}"/>
                      </a:ext>
                    </a:extLst>
                  </p14:cNvPr>
                  <p14:cNvContentPartPr/>
                  <p14:nvPr/>
                </p14:nvContentPartPr>
                <p14:xfrm>
                  <a:off x="4597310" y="2244271"/>
                  <a:ext cx="99360" cy="453240"/>
                </p14:xfrm>
              </p:contentPart>
            </mc:Choice>
            <mc:Fallback xmlns="">
              <p:pic>
                <p:nvPicPr>
                  <p:cNvPr id="879" name="Ink 878">
                    <a:extLst>
                      <a:ext uri="{FF2B5EF4-FFF2-40B4-BE49-F238E27FC236}">
                        <a16:creationId xmlns:a16="http://schemas.microsoft.com/office/drawing/2014/main" id="{CB8979D1-543A-EA7C-D103-2815B8EC3F6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80" name="Ink 879">
                    <a:extLst>
                      <a:ext uri="{FF2B5EF4-FFF2-40B4-BE49-F238E27FC236}">
                        <a16:creationId xmlns:a16="http://schemas.microsoft.com/office/drawing/2014/main" id="{97F367F5-48DB-13EC-9A5F-05BAE9C4BE16}"/>
                      </a:ext>
                    </a:extLst>
                  </p14:cNvPr>
                  <p14:cNvContentPartPr/>
                  <p14:nvPr/>
                </p14:nvContentPartPr>
                <p14:xfrm>
                  <a:off x="4676510" y="2487991"/>
                  <a:ext cx="163080" cy="194040"/>
                </p14:xfrm>
              </p:contentPart>
            </mc:Choice>
            <mc:Fallback xmlns="">
              <p:pic>
                <p:nvPicPr>
                  <p:cNvPr id="880" name="Ink 879">
                    <a:extLst>
                      <a:ext uri="{FF2B5EF4-FFF2-40B4-BE49-F238E27FC236}">
                        <a16:creationId xmlns:a16="http://schemas.microsoft.com/office/drawing/2014/main" id="{97F367F5-48DB-13EC-9A5F-05BAE9C4BE1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81" name="Ink 880">
                    <a:extLst>
                      <a:ext uri="{FF2B5EF4-FFF2-40B4-BE49-F238E27FC236}">
                        <a16:creationId xmlns:a16="http://schemas.microsoft.com/office/drawing/2014/main" id="{80F51690-93AE-083A-1080-23044EC5205E}"/>
                      </a:ext>
                    </a:extLst>
                  </p14:cNvPr>
                  <p14:cNvContentPartPr/>
                  <p14:nvPr/>
                </p14:nvContentPartPr>
                <p14:xfrm>
                  <a:off x="4519190" y="2325991"/>
                  <a:ext cx="173520" cy="66240"/>
                </p14:xfrm>
              </p:contentPart>
            </mc:Choice>
            <mc:Fallback xmlns="">
              <p:pic>
                <p:nvPicPr>
                  <p:cNvPr id="881" name="Ink 880">
                    <a:extLst>
                      <a:ext uri="{FF2B5EF4-FFF2-40B4-BE49-F238E27FC236}">
                        <a16:creationId xmlns:a16="http://schemas.microsoft.com/office/drawing/2014/main" id="{80F51690-93AE-083A-1080-23044EC5205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82" name="Ink 881">
                    <a:extLst>
                      <a:ext uri="{FF2B5EF4-FFF2-40B4-BE49-F238E27FC236}">
                        <a16:creationId xmlns:a16="http://schemas.microsoft.com/office/drawing/2014/main" id="{AC14EBBA-A09F-84D4-23CA-34CC426E2DBC}"/>
                      </a:ext>
                    </a:extLst>
                  </p14:cNvPr>
                  <p14:cNvContentPartPr/>
                  <p14:nvPr/>
                </p14:nvContentPartPr>
                <p14:xfrm>
                  <a:off x="4700990" y="2298991"/>
                  <a:ext cx="163440" cy="96480"/>
                </p14:xfrm>
              </p:contentPart>
            </mc:Choice>
            <mc:Fallback xmlns="">
              <p:pic>
                <p:nvPicPr>
                  <p:cNvPr id="882" name="Ink 881">
                    <a:extLst>
                      <a:ext uri="{FF2B5EF4-FFF2-40B4-BE49-F238E27FC236}">
                        <a16:creationId xmlns:a16="http://schemas.microsoft.com/office/drawing/2014/main" id="{AC14EBBA-A09F-84D4-23CA-34CC426E2DB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3" name="Group 882">
              <a:extLst>
                <a:ext uri="{FF2B5EF4-FFF2-40B4-BE49-F238E27FC236}">
                  <a16:creationId xmlns:a16="http://schemas.microsoft.com/office/drawing/2014/main" id="{4C37F319-F1B3-79D9-58BE-854D7340DE50}"/>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884" name="Ink 883">
                    <a:extLst>
                      <a:ext uri="{FF2B5EF4-FFF2-40B4-BE49-F238E27FC236}">
                        <a16:creationId xmlns:a16="http://schemas.microsoft.com/office/drawing/2014/main" id="{2BCEB040-88FA-A754-A0C8-33A7A0094ECC}"/>
                      </a:ext>
                    </a:extLst>
                  </p14:cNvPr>
                  <p14:cNvContentPartPr/>
                  <p14:nvPr/>
                </p14:nvContentPartPr>
                <p14:xfrm>
                  <a:off x="4603070" y="2144911"/>
                  <a:ext cx="133560" cy="88200"/>
                </p14:xfrm>
              </p:contentPart>
            </mc:Choice>
            <mc:Fallback xmlns="">
              <p:pic>
                <p:nvPicPr>
                  <p:cNvPr id="884" name="Ink 883">
                    <a:extLst>
                      <a:ext uri="{FF2B5EF4-FFF2-40B4-BE49-F238E27FC236}">
                        <a16:creationId xmlns:a16="http://schemas.microsoft.com/office/drawing/2014/main" id="{2BCEB040-88FA-A754-A0C8-33A7A0094EC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85" name="Ink 884">
                    <a:extLst>
                      <a:ext uri="{FF2B5EF4-FFF2-40B4-BE49-F238E27FC236}">
                        <a16:creationId xmlns:a16="http://schemas.microsoft.com/office/drawing/2014/main" id="{469C2AB3-1625-1B32-262C-FFA67BAC504C}"/>
                      </a:ext>
                    </a:extLst>
                  </p14:cNvPr>
                  <p14:cNvContentPartPr/>
                  <p14:nvPr/>
                </p14:nvContentPartPr>
                <p14:xfrm>
                  <a:off x="4597310" y="2244271"/>
                  <a:ext cx="99360" cy="453240"/>
                </p14:xfrm>
              </p:contentPart>
            </mc:Choice>
            <mc:Fallback xmlns="">
              <p:pic>
                <p:nvPicPr>
                  <p:cNvPr id="885" name="Ink 884">
                    <a:extLst>
                      <a:ext uri="{FF2B5EF4-FFF2-40B4-BE49-F238E27FC236}">
                        <a16:creationId xmlns:a16="http://schemas.microsoft.com/office/drawing/2014/main" id="{469C2AB3-1625-1B32-262C-FFA67BAC504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6" name="Ink 885">
                    <a:extLst>
                      <a:ext uri="{FF2B5EF4-FFF2-40B4-BE49-F238E27FC236}">
                        <a16:creationId xmlns:a16="http://schemas.microsoft.com/office/drawing/2014/main" id="{7C1EE668-6CB9-074E-467D-02E394343DAC}"/>
                      </a:ext>
                    </a:extLst>
                  </p14:cNvPr>
                  <p14:cNvContentPartPr/>
                  <p14:nvPr/>
                </p14:nvContentPartPr>
                <p14:xfrm>
                  <a:off x="4676510" y="2487991"/>
                  <a:ext cx="163080" cy="194040"/>
                </p14:xfrm>
              </p:contentPart>
            </mc:Choice>
            <mc:Fallback xmlns="">
              <p:pic>
                <p:nvPicPr>
                  <p:cNvPr id="886" name="Ink 885">
                    <a:extLst>
                      <a:ext uri="{FF2B5EF4-FFF2-40B4-BE49-F238E27FC236}">
                        <a16:creationId xmlns:a16="http://schemas.microsoft.com/office/drawing/2014/main" id="{7C1EE668-6CB9-074E-467D-02E394343DA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7" name="Ink 886">
                    <a:extLst>
                      <a:ext uri="{FF2B5EF4-FFF2-40B4-BE49-F238E27FC236}">
                        <a16:creationId xmlns:a16="http://schemas.microsoft.com/office/drawing/2014/main" id="{89BD3BDB-C372-B8BB-9CED-54B3DF4382B7}"/>
                      </a:ext>
                    </a:extLst>
                  </p14:cNvPr>
                  <p14:cNvContentPartPr/>
                  <p14:nvPr/>
                </p14:nvContentPartPr>
                <p14:xfrm>
                  <a:off x="4519190" y="2325991"/>
                  <a:ext cx="173520" cy="66240"/>
                </p14:xfrm>
              </p:contentPart>
            </mc:Choice>
            <mc:Fallback xmlns="">
              <p:pic>
                <p:nvPicPr>
                  <p:cNvPr id="887" name="Ink 886">
                    <a:extLst>
                      <a:ext uri="{FF2B5EF4-FFF2-40B4-BE49-F238E27FC236}">
                        <a16:creationId xmlns:a16="http://schemas.microsoft.com/office/drawing/2014/main" id="{89BD3BDB-C372-B8BB-9CED-54B3DF4382B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8" name="Ink 887">
                    <a:extLst>
                      <a:ext uri="{FF2B5EF4-FFF2-40B4-BE49-F238E27FC236}">
                        <a16:creationId xmlns:a16="http://schemas.microsoft.com/office/drawing/2014/main" id="{45D09BAF-0686-5C52-70A2-AC3521A5316C}"/>
                      </a:ext>
                    </a:extLst>
                  </p14:cNvPr>
                  <p14:cNvContentPartPr/>
                  <p14:nvPr/>
                </p14:nvContentPartPr>
                <p14:xfrm>
                  <a:off x="4700990" y="2298991"/>
                  <a:ext cx="163440" cy="96480"/>
                </p14:xfrm>
              </p:contentPart>
            </mc:Choice>
            <mc:Fallback xmlns="">
              <p:pic>
                <p:nvPicPr>
                  <p:cNvPr id="888" name="Ink 887">
                    <a:extLst>
                      <a:ext uri="{FF2B5EF4-FFF2-40B4-BE49-F238E27FC236}">
                        <a16:creationId xmlns:a16="http://schemas.microsoft.com/office/drawing/2014/main" id="{45D09BAF-0686-5C52-70A2-AC3521A5316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89" name="Group 888">
              <a:extLst>
                <a:ext uri="{FF2B5EF4-FFF2-40B4-BE49-F238E27FC236}">
                  <a16:creationId xmlns:a16="http://schemas.microsoft.com/office/drawing/2014/main" id="{8F1888E1-BC50-59B5-6ABA-21FFB5CFB092}"/>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890" name="Ink 889">
                    <a:extLst>
                      <a:ext uri="{FF2B5EF4-FFF2-40B4-BE49-F238E27FC236}">
                        <a16:creationId xmlns:a16="http://schemas.microsoft.com/office/drawing/2014/main" id="{0A8F219F-8E93-5508-1BD9-D4D3BBAD8BDB}"/>
                      </a:ext>
                    </a:extLst>
                  </p14:cNvPr>
                  <p14:cNvContentPartPr/>
                  <p14:nvPr/>
                </p14:nvContentPartPr>
                <p14:xfrm>
                  <a:off x="4603070" y="2144911"/>
                  <a:ext cx="133560" cy="88200"/>
                </p14:xfrm>
              </p:contentPart>
            </mc:Choice>
            <mc:Fallback xmlns="">
              <p:pic>
                <p:nvPicPr>
                  <p:cNvPr id="890" name="Ink 889">
                    <a:extLst>
                      <a:ext uri="{FF2B5EF4-FFF2-40B4-BE49-F238E27FC236}">
                        <a16:creationId xmlns:a16="http://schemas.microsoft.com/office/drawing/2014/main" id="{0A8F219F-8E93-5508-1BD9-D4D3BBAD8BD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1" name="Ink 890">
                    <a:extLst>
                      <a:ext uri="{FF2B5EF4-FFF2-40B4-BE49-F238E27FC236}">
                        <a16:creationId xmlns:a16="http://schemas.microsoft.com/office/drawing/2014/main" id="{91867183-9287-37C0-7859-88A18EA743EA}"/>
                      </a:ext>
                    </a:extLst>
                  </p14:cNvPr>
                  <p14:cNvContentPartPr/>
                  <p14:nvPr/>
                </p14:nvContentPartPr>
                <p14:xfrm>
                  <a:off x="4597310" y="2244271"/>
                  <a:ext cx="99360" cy="453240"/>
                </p14:xfrm>
              </p:contentPart>
            </mc:Choice>
            <mc:Fallback xmlns="">
              <p:pic>
                <p:nvPicPr>
                  <p:cNvPr id="891" name="Ink 890">
                    <a:extLst>
                      <a:ext uri="{FF2B5EF4-FFF2-40B4-BE49-F238E27FC236}">
                        <a16:creationId xmlns:a16="http://schemas.microsoft.com/office/drawing/2014/main" id="{91867183-9287-37C0-7859-88A18EA743E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2" name="Ink 891">
                    <a:extLst>
                      <a:ext uri="{FF2B5EF4-FFF2-40B4-BE49-F238E27FC236}">
                        <a16:creationId xmlns:a16="http://schemas.microsoft.com/office/drawing/2014/main" id="{4CBE7F42-1EC8-4DC0-7C21-DDA454BA3B0B}"/>
                      </a:ext>
                    </a:extLst>
                  </p14:cNvPr>
                  <p14:cNvContentPartPr/>
                  <p14:nvPr/>
                </p14:nvContentPartPr>
                <p14:xfrm>
                  <a:off x="4676510" y="2487991"/>
                  <a:ext cx="163080" cy="194040"/>
                </p14:xfrm>
              </p:contentPart>
            </mc:Choice>
            <mc:Fallback xmlns="">
              <p:pic>
                <p:nvPicPr>
                  <p:cNvPr id="892" name="Ink 891">
                    <a:extLst>
                      <a:ext uri="{FF2B5EF4-FFF2-40B4-BE49-F238E27FC236}">
                        <a16:creationId xmlns:a16="http://schemas.microsoft.com/office/drawing/2014/main" id="{4CBE7F42-1EC8-4DC0-7C21-DDA454BA3B0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3" name="Ink 892">
                    <a:extLst>
                      <a:ext uri="{FF2B5EF4-FFF2-40B4-BE49-F238E27FC236}">
                        <a16:creationId xmlns:a16="http://schemas.microsoft.com/office/drawing/2014/main" id="{0D34A065-8970-CF55-0613-50061141DAFC}"/>
                      </a:ext>
                    </a:extLst>
                  </p14:cNvPr>
                  <p14:cNvContentPartPr/>
                  <p14:nvPr/>
                </p14:nvContentPartPr>
                <p14:xfrm>
                  <a:off x="4519190" y="2325991"/>
                  <a:ext cx="173520" cy="66240"/>
                </p14:xfrm>
              </p:contentPart>
            </mc:Choice>
            <mc:Fallback xmlns="">
              <p:pic>
                <p:nvPicPr>
                  <p:cNvPr id="893" name="Ink 892">
                    <a:extLst>
                      <a:ext uri="{FF2B5EF4-FFF2-40B4-BE49-F238E27FC236}">
                        <a16:creationId xmlns:a16="http://schemas.microsoft.com/office/drawing/2014/main" id="{0D34A065-8970-CF55-0613-50061141DAF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4" name="Ink 893">
                    <a:extLst>
                      <a:ext uri="{FF2B5EF4-FFF2-40B4-BE49-F238E27FC236}">
                        <a16:creationId xmlns:a16="http://schemas.microsoft.com/office/drawing/2014/main" id="{C828BE1C-A803-12A5-E472-352E36D2C849}"/>
                      </a:ext>
                    </a:extLst>
                  </p14:cNvPr>
                  <p14:cNvContentPartPr/>
                  <p14:nvPr/>
                </p14:nvContentPartPr>
                <p14:xfrm>
                  <a:off x="4700990" y="2298991"/>
                  <a:ext cx="163440" cy="96480"/>
                </p14:xfrm>
              </p:contentPart>
            </mc:Choice>
            <mc:Fallback xmlns="">
              <p:pic>
                <p:nvPicPr>
                  <p:cNvPr id="894" name="Ink 893">
                    <a:extLst>
                      <a:ext uri="{FF2B5EF4-FFF2-40B4-BE49-F238E27FC236}">
                        <a16:creationId xmlns:a16="http://schemas.microsoft.com/office/drawing/2014/main" id="{C828BE1C-A803-12A5-E472-352E36D2C84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95" name="Group 894">
              <a:extLst>
                <a:ext uri="{FF2B5EF4-FFF2-40B4-BE49-F238E27FC236}">
                  <a16:creationId xmlns:a16="http://schemas.microsoft.com/office/drawing/2014/main" id="{07AE2FA6-0F1A-C94A-A9F9-E5EDD6B119FC}"/>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896" name="Ink 895">
                    <a:extLst>
                      <a:ext uri="{FF2B5EF4-FFF2-40B4-BE49-F238E27FC236}">
                        <a16:creationId xmlns:a16="http://schemas.microsoft.com/office/drawing/2014/main" id="{FA8B8759-6A57-F5D7-6D12-56A74B3C1788}"/>
                      </a:ext>
                    </a:extLst>
                  </p14:cNvPr>
                  <p14:cNvContentPartPr/>
                  <p14:nvPr/>
                </p14:nvContentPartPr>
                <p14:xfrm>
                  <a:off x="4603070" y="2144911"/>
                  <a:ext cx="133560" cy="88200"/>
                </p14:xfrm>
              </p:contentPart>
            </mc:Choice>
            <mc:Fallback xmlns="">
              <p:pic>
                <p:nvPicPr>
                  <p:cNvPr id="896" name="Ink 895">
                    <a:extLst>
                      <a:ext uri="{FF2B5EF4-FFF2-40B4-BE49-F238E27FC236}">
                        <a16:creationId xmlns:a16="http://schemas.microsoft.com/office/drawing/2014/main" id="{FA8B8759-6A57-F5D7-6D12-56A74B3C178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7" name="Ink 896">
                    <a:extLst>
                      <a:ext uri="{FF2B5EF4-FFF2-40B4-BE49-F238E27FC236}">
                        <a16:creationId xmlns:a16="http://schemas.microsoft.com/office/drawing/2014/main" id="{D962C99A-9E1D-25FC-2FE6-36D421D181C6}"/>
                      </a:ext>
                    </a:extLst>
                  </p14:cNvPr>
                  <p14:cNvContentPartPr/>
                  <p14:nvPr/>
                </p14:nvContentPartPr>
                <p14:xfrm>
                  <a:off x="4597310" y="2244271"/>
                  <a:ext cx="99360" cy="453240"/>
                </p14:xfrm>
              </p:contentPart>
            </mc:Choice>
            <mc:Fallback xmlns="">
              <p:pic>
                <p:nvPicPr>
                  <p:cNvPr id="897" name="Ink 896">
                    <a:extLst>
                      <a:ext uri="{FF2B5EF4-FFF2-40B4-BE49-F238E27FC236}">
                        <a16:creationId xmlns:a16="http://schemas.microsoft.com/office/drawing/2014/main" id="{D962C99A-9E1D-25FC-2FE6-36D421D181C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8" name="Ink 897">
                    <a:extLst>
                      <a:ext uri="{FF2B5EF4-FFF2-40B4-BE49-F238E27FC236}">
                        <a16:creationId xmlns:a16="http://schemas.microsoft.com/office/drawing/2014/main" id="{8780BE50-FC35-04A9-2BB2-C774534D787C}"/>
                      </a:ext>
                    </a:extLst>
                  </p14:cNvPr>
                  <p14:cNvContentPartPr/>
                  <p14:nvPr/>
                </p14:nvContentPartPr>
                <p14:xfrm>
                  <a:off x="4676510" y="2487991"/>
                  <a:ext cx="163080" cy="194040"/>
                </p14:xfrm>
              </p:contentPart>
            </mc:Choice>
            <mc:Fallback xmlns="">
              <p:pic>
                <p:nvPicPr>
                  <p:cNvPr id="898" name="Ink 897">
                    <a:extLst>
                      <a:ext uri="{FF2B5EF4-FFF2-40B4-BE49-F238E27FC236}">
                        <a16:creationId xmlns:a16="http://schemas.microsoft.com/office/drawing/2014/main" id="{8780BE50-FC35-04A9-2BB2-C774534D787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9" name="Ink 898">
                    <a:extLst>
                      <a:ext uri="{FF2B5EF4-FFF2-40B4-BE49-F238E27FC236}">
                        <a16:creationId xmlns:a16="http://schemas.microsoft.com/office/drawing/2014/main" id="{105D7C41-7D28-06A8-1744-928B9A4DA8B3}"/>
                      </a:ext>
                    </a:extLst>
                  </p14:cNvPr>
                  <p14:cNvContentPartPr/>
                  <p14:nvPr/>
                </p14:nvContentPartPr>
                <p14:xfrm>
                  <a:off x="4519190" y="2325991"/>
                  <a:ext cx="173520" cy="66240"/>
                </p14:xfrm>
              </p:contentPart>
            </mc:Choice>
            <mc:Fallback xmlns="">
              <p:pic>
                <p:nvPicPr>
                  <p:cNvPr id="899" name="Ink 898">
                    <a:extLst>
                      <a:ext uri="{FF2B5EF4-FFF2-40B4-BE49-F238E27FC236}">
                        <a16:creationId xmlns:a16="http://schemas.microsoft.com/office/drawing/2014/main" id="{105D7C41-7D28-06A8-1744-928B9A4DA8B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0" name="Ink 899">
                    <a:extLst>
                      <a:ext uri="{FF2B5EF4-FFF2-40B4-BE49-F238E27FC236}">
                        <a16:creationId xmlns:a16="http://schemas.microsoft.com/office/drawing/2014/main" id="{8C706FD0-678A-A0A5-F617-4C4F2752C1F7}"/>
                      </a:ext>
                    </a:extLst>
                  </p14:cNvPr>
                  <p14:cNvContentPartPr/>
                  <p14:nvPr/>
                </p14:nvContentPartPr>
                <p14:xfrm>
                  <a:off x="4700990" y="2298991"/>
                  <a:ext cx="163440" cy="96480"/>
                </p14:xfrm>
              </p:contentPart>
            </mc:Choice>
            <mc:Fallback xmlns="">
              <p:pic>
                <p:nvPicPr>
                  <p:cNvPr id="900" name="Ink 899">
                    <a:extLst>
                      <a:ext uri="{FF2B5EF4-FFF2-40B4-BE49-F238E27FC236}">
                        <a16:creationId xmlns:a16="http://schemas.microsoft.com/office/drawing/2014/main" id="{8C706FD0-678A-A0A5-F617-4C4F2752C1F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1" name="Group 900">
              <a:extLst>
                <a:ext uri="{FF2B5EF4-FFF2-40B4-BE49-F238E27FC236}">
                  <a16:creationId xmlns:a16="http://schemas.microsoft.com/office/drawing/2014/main" id="{1FF4AD95-4278-60A4-497A-AA5F7089EFD8}"/>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902" name="Ink 901">
                    <a:extLst>
                      <a:ext uri="{FF2B5EF4-FFF2-40B4-BE49-F238E27FC236}">
                        <a16:creationId xmlns:a16="http://schemas.microsoft.com/office/drawing/2014/main" id="{6856DA6E-9E4C-043B-55FB-1DF9B5876AD7}"/>
                      </a:ext>
                    </a:extLst>
                  </p14:cNvPr>
                  <p14:cNvContentPartPr/>
                  <p14:nvPr/>
                </p14:nvContentPartPr>
                <p14:xfrm>
                  <a:off x="4603070" y="2144911"/>
                  <a:ext cx="133560" cy="88200"/>
                </p14:xfrm>
              </p:contentPart>
            </mc:Choice>
            <mc:Fallback xmlns="">
              <p:pic>
                <p:nvPicPr>
                  <p:cNvPr id="902" name="Ink 901">
                    <a:extLst>
                      <a:ext uri="{FF2B5EF4-FFF2-40B4-BE49-F238E27FC236}">
                        <a16:creationId xmlns:a16="http://schemas.microsoft.com/office/drawing/2014/main" id="{6856DA6E-9E4C-043B-55FB-1DF9B5876AD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03" name="Ink 902">
                    <a:extLst>
                      <a:ext uri="{FF2B5EF4-FFF2-40B4-BE49-F238E27FC236}">
                        <a16:creationId xmlns:a16="http://schemas.microsoft.com/office/drawing/2014/main" id="{10D92B4E-7B27-6DDE-D80F-F40872AD124A}"/>
                      </a:ext>
                    </a:extLst>
                  </p14:cNvPr>
                  <p14:cNvContentPartPr/>
                  <p14:nvPr/>
                </p14:nvContentPartPr>
                <p14:xfrm>
                  <a:off x="4597310" y="2244271"/>
                  <a:ext cx="99360" cy="453240"/>
                </p14:xfrm>
              </p:contentPart>
            </mc:Choice>
            <mc:Fallback xmlns="">
              <p:pic>
                <p:nvPicPr>
                  <p:cNvPr id="903" name="Ink 902">
                    <a:extLst>
                      <a:ext uri="{FF2B5EF4-FFF2-40B4-BE49-F238E27FC236}">
                        <a16:creationId xmlns:a16="http://schemas.microsoft.com/office/drawing/2014/main" id="{10D92B4E-7B27-6DDE-D80F-F40872AD124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04" name="Ink 903">
                    <a:extLst>
                      <a:ext uri="{FF2B5EF4-FFF2-40B4-BE49-F238E27FC236}">
                        <a16:creationId xmlns:a16="http://schemas.microsoft.com/office/drawing/2014/main" id="{6830C6D5-968A-4F7F-05EC-DFA069BB090F}"/>
                      </a:ext>
                    </a:extLst>
                  </p14:cNvPr>
                  <p14:cNvContentPartPr/>
                  <p14:nvPr/>
                </p14:nvContentPartPr>
                <p14:xfrm>
                  <a:off x="4676510" y="2487991"/>
                  <a:ext cx="163080" cy="194040"/>
                </p14:xfrm>
              </p:contentPart>
            </mc:Choice>
            <mc:Fallback xmlns="">
              <p:pic>
                <p:nvPicPr>
                  <p:cNvPr id="904" name="Ink 903">
                    <a:extLst>
                      <a:ext uri="{FF2B5EF4-FFF2-40B4-BE49-F238E27FC236}">
                        <a16:creationId xmlns:a16="http://schemas.microsoft.com/office/drawing/2014/main" id="{6830C6D5-968A-4F7F-05EC-DFA069BB090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05" name="Ink 904">
                    <a:extLst>
                      <a:ext uri="{FF2B5EF4-FFF2-40B4-BE49-F238E27FC236}">
                        <a16:creationId xmlns:a16="http://schemas.microsoft.com/office/drawing/2014/main" id="{65F553B9-DA41-A409-7F33-A85AC8AA4FCF}"/>
                      </a:ext>
                    </a:extLst>
                  </p14:cNvPr>
                  <p14:cNvContentPartPr/>
                  <p14:nvPr/>
                </p14:nvContentPartPr>
                <p14:xfrm>
                  <a:off x="4519190" y="2325991"/>
                  <a:ext cx="173520" cy="66240"/>
                </p14:xfrm>
              </p:contentPart>
            </mc:Choice>
            <mc:Fallback xmlns="">
              <p:pic>
                <p:nvPicPr>
                  <p:cNvPr id="905" name="Ink 904">
                    <a:extLst>
                      <a:ext uri="{FF2B5EF4-FFF2-40B4-BE49-F238E27FC236}">
                        <a16:creationId xmlns:a16="http://schemas.microsoft.com/office/drawing/2014/main" id="{65F553B9-DA41-A409-7F33-A85AC8AA4FC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6" name="Ink 905">
                    <a:extLst>
                      <a:ext uri="{FF2B5EF4-FFF2-40B4-BE49-F238E27FC236}">
                        <a16:creationId xmlns:a16="http://schemas.microsoft.com/office/drawing/2014/main" id="{8237B0D5-CDFE-F6BC-BD3C-5E5B2463B22D}"/>
                      </a:ext>
                    </a:extLst>
                  </p14:cNvPr>
                  <p14:cNvContentPartPr/>
                  <p14:nvPr/>
                </p14:nvContentPartPr>
                <p14:xfrm>
                  <a:off x="4700990" y="2298991"/>
                  <a:ext cx="163440" cy="96480"/>
                </p14:xfrm>
              </p:contentPart>
            </mc:Choice>
            <mc:Fallback xmlns="">
              <p:pic>
                <p:nvPicPr>
                  <p:cNvPr id="906" name="Ink 905">
                    <a:extLst>
                      <a:ext uri="{FF2B5EF4-FFF2-40B4-BE49-F238E27FC236}">
                        <a16:creationId xmlns:a16="http://schemas.microsoft.com/office/drawing/2014/main" id="{8237B0D5-CDFE-F6BC-BD3C-5E5B2463B22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07" name="Group 906">
              <a:extLst>
                <a:ext uri="{FF2B5EF4-FFF2-40B4-BE49-F238E27FC236}">
                  <a16:creationId xmlns:a16="http://schemas.microsoft.com/office/drawing/2014/main" id="{CEB73AC8-BB73-6050-6AA4-8926A5A50634}"/>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908" name="Ink 907">
                    <a:extLst>
                      <a:ext uri="{FF2B5EF4-FFF2-40B4-BE49-F238E27FC236}">
                        <a16:creationId xmlns:a16="http://schemas.microsoft.com/office/drawing/2014/main" id="{4F9AA10E-0FB3-ABEA-B116-832DA6D3A7FE}"/>
                      </a:ext>
                    </a:extLst>
                  </p14:cNvPr>
                  <p14:cNvContentPartPr/>
                  <p14:nvPr/>
                </p14:nvContentPartPr>
                <p14:xfrm>
                  <a:off x="4603070" y="2144911"/>
                  <a:ext cx="133560" cy="88200"/>
                </p14:xfrm>
              </p:contentPart>
            </mc:Choice>
            <mc:Fallback xmlns="">
              <p:pic>
                <p:nvPicPr>
                  <p:cNvPr id="908" name="Ink 907">
                    <a:extLst>
                      <a:ext uri="{FF2B5EF4-FFF2-40B4-BE49-F238E27FC236}">
                        <a16:creationId xmlns:a16="http://schemas.microsoft.com/office/drawing/2014/main" id="{4F9AA10E-0FB3-ABEA-B116-832DA6D3A7F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09" name="Ink 908">
                    <a:extLst>
                      <a:ext uri="{FF2B5EF4-FFF2-40B4-BE49-F238E27FC236}">
                        <a16:creationId xmlns:a16="http://schemas.microsoft.com/office/drawing/2014/main" id="{09AC1641-86A4-595F-C92C-164914203171}"/>
                      </a:ext>
                    </a:extLst>
                  </p14:cNvPr>
                  <p14:cNvContentPartPr/>
                  <p14:nvPr/>
                </p14:nvContentPartPr>
                <p14:xfrm>
                  <a:off x="4597310" y="2244271"/>
                  <a:ext cx="99360" cy="453240"/>
                </p14:xfrm>
              </p:contentPart>
            </mc:Choice>
            <mc:Fallback xmlns="">
              <p:pic>
                <p:nvPicPr>
                  <p:cNvPr id="909" name="Ink 908">
                    <a:extLst>
                      <a:ext uri="{FF2B5EF4-FFF2-40B4-BE49-F238E27FC236}">
                        <a16:creationId xmlns:a16="http://schemas.microsoft.com/office/drawing/2014/main" id="{09AC1641-86A4-595F-C92C-16491420317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0" name="Ink 909">
                    <a:extLst>
                      <a:ext uri="{FF2B5EF4-FFF2-40B4-BE49-F238E27FC236}">
                        <a16:creationId xmlns:a16="http://schemas.microsoft.com/office/drawing/2014/main" id="{6854C2D4-2986-CA92-0237-64794462743F}"/>
                      </a:ext>
                    </a:extLst>
                  </p14:cNvPr>
                  <p14:cNvContentPartPr/>
                  <p14:nvPr/>
                </p14:nvContentPartPr>
                <p14:xfrm>
                  <a:off x="4676510" y="2487991"/>
                  <a:ext cx="163080" cy="194040"/>
                </p14:xfrm>
              </p:contentPart>
            </mc:Choice>
            <mc:Fallback xmlns="">
              <p:pic>
                <p:nvPicPr>
                  <p:cNvPr id="910" name="Ink 909">
                    <a:extLst>
                      <a:ext uri="{FF2B5EF4-FFF2-40B4-BE49-F238E27FC236}">
                        <a16:creationId xmlns:a16="http://schemas.microsoft.com/office/drawing/2014/main" id="{6854C2D4-2986-CA92-0237-64794462743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1" name="Ink 910">
                    <a:extLst>
                      <a:ext uri="{FF2B5EF4-FFF2-40B4-BE49-F238E27FC236}">
                        <a16:creationId xmlns:a16="http://schemas.microsoft.com/office/drawing/2014/main" id="{0B6B6F64-3D91-D0FD-CA61-B94CEA188AF5}"/>
                      </a:ext>
                    </a:extLst>
                  </p14:cNvPr>
                  <p14:cNvContentPartPr/>
                  <p14:nvPr/>
                </p14:nvContentPartPr>
                <p14:xfrm>
                  <a:off x="4519190" y="2325991"/>
                  <a:ext cx="173520" cy="66240"/>
                </p14:xfrm>
              </p:contentPart>
            </mc:Choice>
            <mc:Fallback xmlns="">
              <p:pic>
                <p:nvPicPr>
                  <p:cNvPr id="911" name="Ink 910">
                    <a:extLst>
                      <a:ext uri="{FF2B5EF4-FFF2-40B4-BE49-F238E27FC236}">
                        <a16:creationId xmlns:a16="http://schemas.microsoft.com/office/drawing/2014/main" id="{0B6B6F64-3D91-D0FD-CA61-B94CEA188AF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2" name="Ink 911">
                    <a:extLst>
                      <a:ext uri="{FF2B5EF4-FFF2-40B4-BE49-F238E27FC236}">
                        <a16:creationId xmlns:a16="http://schemas.microsoft.com/office/drawing/2014/main" id="{5C93A253-44CB-DC36-7608-0F0FAAB48703}"/>
                      </a:ext>
                    </a:extLst>
                  </p14:cNvPr>
                  <p14:cNvContentPartPr/>
                  <p14:nvPr/>
                </p14:nvContentPartPr>
                <p14:xfrm>
                  <a:off x="4700990" y="2298991"/>
                  <a:ext cx="163440" cy="96480"/>
                </p14:xfrm>
              </p:contentPart>
            </mc:Choice>
            <mc:Fallback xmlns="">
              <p:pic>
                <p:nvPicPr>
                  <p:cNvPr id="912" name="Ink 911">
                    <a:extLst>
                      <a:ext uri="{FF2B5EF4-FFF2-40B4-BE49-F238E27FC236}">
                        <a16:creationId xmlns:a16="http://schemas.microsoft.com/office/drawing/2014/main" id="{5C93A253-44CB-DC36-7608-0F0FAAB4870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913" name="Group 912">
              <a:extLst>
                <a:ext uri="{FF2B5EF4-FFF2-40B4-BE49-F238E27FC236}">
                  <a16:creationId xmlns:a16="http://schemas.microsoft.com/office/drawing/2014/main" id="{301179C3-2D62-6EFF-E64B-B4B5C25D8571}"/>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914" name="Ink 913">
                    <a:extLst>
                      <a:ext uri="{FF2B5EF4-FFF2-40B4-BE49-F238E27FC236}">
                        <a16:creationId xmlns:a16="http://schemas.microsoft.com/office/drawing/2014/main" id="{2DB4FF59-7713-E862-6988-70AC794D8477}"/>
                      </a:ext>
                    </a:extLst>
                  </p14:cNvPr>
                  <p14:cNvContentPartPr/>
                  <p14:nvPr/>
                </p14:nvContentPartPr>
                <p14:xfrm>
                  <a:off x="4603070" y="2144911"/>
                  <a:ext cx="133560" cy="88200"/>
                </p14:xfrm>
              </p:contentPart>
            </mc:Choice>
            <mc:Fallback xmlns="">
              <p:pic>
                <p:nvPicPr>
                  <p:cNvPr id="914" name="Ink 913">
                    <a:extLst>
                      <a:ext uri="{FF2B5EF4-FFF2-40B4-BE49-F238E27FC236}">
                        <a16:creationId xmlns:a16="http://schemas.microsoft.com/office/drawing/2014/main" id="{2DB4FF59-7713-E862-6988-70AC794D847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5" name="Ink 914">
                    <a:extLst>
                      <a:ext uri="{FF2B5EF4-FFF2-40B4-BE49-F238E27FC236}">
                        <a16:creationId xmlns:a16="http://schemas.microsoft.com/office/drawing/2014/main" id="{44CA46EA-B3E3-10CB-5D86-1F05134F1EE0}"/>
                      </a:ext>
                    </a:extLst>
                  </p14:cNvPr>
                  <p14:cNvContentPartPr/>
                  <p14:nvPr/>
                </p14:nvContentPartPr>
                <p14:xfrm>
                  <a:off x="4597310" y="2244271"/>
                  <a:ext cx="99360" cy="453240"/>
                </p14:xfrm>
              </p:contentPart>
            </mc:Choice>
            <mc:Fallback xmlns="">
              <p:pic>
                <p:nvPicPr>
                  <p:cNvPr id="915" name="Ink 914">
                    <a:extLst>
                      <a:ext uri="{FF2B5EF4-FFF2-40B4-BE49-F238E27FC236}">
                        <a16:creationId xmlns:a16="http://schemas.microsoft.com/office/drawing/2014/main" id="{44CA46EA-B3E3-10CB-5D86-1F05134F1EE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16" name="Ink 915">
                    <a:extLst>
                      <a:ext uri="{FF2B5EF4-FFF2-40B4-BE49-F238E27FC236}">
                        <a16:creationId xmlns:a16="http://schemas.microsoft.com/office/drawing/2014/main" id="{02F50AD0-402A-4154-EA8A-CB603F041C5B}"/>
                      </a:ext>
                    </a:extLst>
                  </p14:cNvPr>
                  <p14:cNvContentPartPr/>
                  <p14:nvPr/>
                </p14:nvContentPartPr>
                <p14:xfrm>
                  <a:off x="4676510" y="2487991"/>
                  <a:ext cx="163080" cy="194040"/>
                </p14:xfrm>
              </p:contentPart>
            </mc:Choice>
            <mc:Fallback xmlns="">
              <p:pic>
                <p:nvPicPr>
                  <p:cNvPr id="916" name="Ink 915">
                    <a:extLst>
                      <a:ext uri="{FF2B5EF4-FFF2-40B4-BE49-F238E27FC236}">
                        <a16:creationId xmlns:a16="http://schemas.microsoft.com/office/drawing/2014/main" id="{02F50AD0-402A-4154-EA8A-CB603F041C5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7" name="Ink 916">
                    <a:extLst>
                      <a:ext uri="{FF2B5EF4-FFF2-40B4-BE49-F238E27FC236}">
                        <a16:creationId xmlns:a16="http://schemas.microsoft.com/office/drawing/2014/main" id="{418CAC4D-C3A2-4FE5-4F50-11D0F1D95D9C}"/>
                      </a:ext>
                    </a:extLst>
                  </p14:cNvPr>
                  <p14:cNvContentPartPr/>
                  <p14:nvPr/>
                </p14:nvContentPartPr>
                <p14:xfrm>
                  <a:off x="4519190" y="2325991"/>
                  <a:ext cx="173520" cy="66240"/>
                </p14:xfrm>
              </p:contentPart>
            </mc:Choice>
            <mc:Fallback xmlns="">
              <p:pic>
                <p:nvPicPr>
                  <p:cNvPr id="917" name="Ink 916">
                    <a:extLst>
                      <a:ext uri="{FF2B5EF4-FFF2-40B4-BE49-F238E27FC236}">
                        <a16:creationId xmlns:a16="http://schemas.microsoft.com/office/drawing/2014/main" id="{418CAC4D-C3A2-4FE5-4F50-11D0F1D95D9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8" name="Ink 917">
                    <a:extLst>
                      <a:ext uri="{FF2B5EF4-FFF2-40B4-BE49-F238E27FC236}">
                        <a16:creationId xmlns:a16="http://schemas.microsoft.com/office/drawing/2014/main" id="{4072B6A0-92B9-3050-38F9-147D27BDA41E}"/>
                      </a:ext>
                    </a:extLst>
                  </p14:cNvPr>
                  <p14:cNvContentPartPr/>
                  <p14:nvPr/>
                </p14:nvContentPartPr>
                <p14:xfrm>
                  <a:off x="4700990" y="2298991"/>
                  <a:ext cx="163440" cy="96480"/>
                </p14:xfrm>
              </p:contentPart>
            </mc:Choice>
            <mc:Fallback xmlns="">
              <p:pic>
                <p:nvPicPr>
                  <p:cNvPr id="918" name="Ink 917">
                    <a:extLst>
                      <a:ext uri="{FF2B5EF4-FFF2-40B4-BE49-F238E27FC236}">
                        <a16:creationId xmlns:a16="http://schemas.microsoft.com/office/drawing/2014/main" id="{4072B6A0-92B9-3050-38F9-147D27BDA41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1" name="Group 1040">
              <a:extLst>
                <a:ext uri="{FF2B5EF4-FFF2-40B4-BE49-F238E27FC236}">
                  <a16:creationId xmlns:a16="http://schemas.microsoft.com/office/drawing/2014/main" id="{6CCED1CD-BCA2-5DB6-DD4C-604565D6F66B}"/>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1156" name="Ink 1155">
                    <a:extLst>
                      <a:ext uri="{FF2B5EF4-FFF2-40B4-BE49-F238E27FC236}">
                        <a16:creationId xmlns:a16="http://schemas.microsoft.com/office/drawing/2014/main" id="{62D7A5DE-4006-36F5-D05A-52DB1FE03EC3}"/>
                      </a:ext>
                    </a:extLst>
                  </p14:cNvPr>
                  <p14:cNvContentPartPr/>
                  <p14:nvPr/>
                </p14:nvContentPartPr>
                <p14:xfrm>
                  <a:off x="4603070" y="2144911"/>
                  <a:ext cx="133560" cy="88200"/>
                </p14:xfrm>
              </p:contentPart>
            </mc:Choice>
            <mc:Fallback xmlns="">
              <p:pic>
                <p:nvPicPr>
                  <p:cNvPr id="1156" name="Ink 1155">
                    <a:extLst>
                      <a:ext uri="{FF2B5EF4-FFF2-40B4-BE49-F238E27FC236}">
                        <a16:creationId xmlns:a16="http://schemas.microsoft.com/office/drawing/2014/main" id="{62D7A5DE-4006-36F5-D05A-52DB1FE03EC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 name="Ink 1156">
                    <a:extLst>
                      <a:ext uri="{FF2B5EF4-FFF2-40B4-BE49-F238E27FC236}">
                        <a16:creationId xmlns:a16="http://schemas.microsoft.com/office/drawing/2014/main" id="{08586B62-CF45-A13F-CEBC-3990ED4B151F}"/>
                      </a:ext>
                    </a:extLst>
                  </p14:cNvPr>
                  <p14:cNvContentPartPr/>
                  <p14:nvPr/>
                </p14:nvContentPartPr>
                <p14:xfrm>
                  <a:off x="4597310" y="2244271"/>
                  <a:ext cx="99360" cy="453240"/>
                </p14:xfrm>
              </p:contentPart>
            </mc:Choice>
            <mc:Fallback xmlns="">
              <p:pic>
                <p:nvPicPr>
                  <p:cNvPr id="1157" name="Ink 1156">
                    <a:extLst>
                      <a:ext uri="{FF2B5EF4-FFF2-40B4-BE49-F238E27FC236}">
                        <a16:creationId xmlns:a16="http://schemas.microsoft.com/office/drawing/2014/main" id="{08586B62-CF45-A13F-CEBC-3990ED4B151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8" name="Ink 1157">
                    <a:extLst>
                      <a:ext uri="{FF2B5EF4-FFF2-40B4-BE49-F238E27FC236}">
                        <a16:creationId xmlns:a16="http://schemas.microsoft.com/office/drawing/2014/main" id="{2B90340A-6B1A-E43B-D1B7-C341CF573A44}"/>
                      </a:ext>
                    </a:extLst>
                  </p14:cNvPr>
                  <p14:cNvContentPartPr/>
                  <p14:nvPr/>
                </p14:nvContentPartPr>
                <p14:xfrm>
                  <a:off x="4676510" y="2487991"/>
                  <a:ext cx="163080" cy="194040"/>
                </p14:xfrm>
              </p:contentPart>
            </mc:Choice>
            <mc:Fallback xmlns="">
              <p:pic>
                <p:nvPicPr>
                  <p:cNvPr id="1158" name="Ink 1157">
                    <a:extLst>
                      <a:ext uri="{FF2B5EF4-FFF2-40B4-BE49-F238E27FC236}">
                        <a16:creationId xmlns:a16="http://schemas.microsoft.com/office/drawing/2014/main" id="{2B90340A-6B1A-E43B-D1B7-C341CF573A4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9" name="Ink 1158">
                    <a:extLst>
                      <a:ext uri="{FF2B5EF4-FFF2-40B4-BE49-F238E27FC236}">
                        <a16:creationId xmlns:a16="http://schemas.microsoft.com/office/drawing/2014/main" id="{562FEAB6-E432-9D30-BE53-095FA63649AF}"/>
                      </a:ext>
                    </a:extLst>
                  </p14:cNvPr>
                  <p14:cNvContentPartPr/>
                  <p14:nvPr/>
                </p14:nvContentPartPr>
                <p14:xfrm>
                  <a:off x="4519190" y="2325991"/>
                  <a:ext cx="173520" cy="66240"/>
                </p14:xfrm>
              </p:contentPart>
            </mc:Choice>
            <mc:Fallback xmlns="">
              <p:pic>
                <p:nvPicPr>
                  <p:cNvPr id="1159" name="Ink 1158">
                    <a:extLst>
                      <a:ext uri="{FF2B5EF4-FFF2-40B4-BE49-F238E27FC236}">
                        <a16:creationId xmlns:a16="http://schemas.microsoft.com/office/drawing/2014/main" id="{562FEAB6-E432-9D30-BE53-095FA63649A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60" name="Ink 1159">
                    <a:extLst>
                      <a:ext uri="{FF2B5EF4-FFF2-40B4-BE49-F238E27FC236}">
                        <a16:creationId xmlns:a16="http://schemas.microsoft.com/office/drawing/2014/main" id="{7098DEA9-E4BC-4909-9380-D1F9E162F064}"/>
                      </a:ext>
                    </a:extLst>
                  </p14:cNvPr>
                  <p14:cNvContentPartPr/>
                  <p14:nvPr/>
                </p14:nvContentPartPr>
                <p14:xfrm>
                  <a:off x="4700990" y="2298991"/>
                  <a:ext cx="163440" cy="96480"/>
                </p14:xfrm>
              </p:contentPart>
            </mc:Choice>
            <mc:Fallback xmlns="">
              <p:pic>
                <p:nvPicPr>
                  <p:cNvPr id="1160" name="Ink 1159">
                    <a:extLst>
                      <a:ext uri="{FF2B5EF4-FFF2-40B4-BE49-F238E27FC236}">
                        <a16:creationId xmlns:a16="http://schemas.microsoft.com/office/drawing/2014/main" id="{7098DEA9-E4BC-4909-9380-D1F9E162F06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2" name="Group 1041">
              <a:extLst>
                <a:ext uri="{FF2B5EF4-FFF2-40B4-BE49-F238E27FC236}">
                  <a16:creationId xmlns:a16="http://schemas.microsoft.com/office/drawing/2014/main" id="{D0BF692E-642F-92F8-5C2E-210DEAA9A5F8}"/>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1151" name="Ink 1150">
                    <a:extLst>
                      <a:ext uri="{FF2B5EF4-FFF2-40B4-BE49-F238E27FC236}">
                        <a16:creationId xmlns:a16="http://schemas.microsoft.com/office/drawing/2014/main" id="{3A8CAD14-4A09-EB4A-B652-42336745DC60}"/>
                      </a:ext>
                    </a:extLst>
                  </p14:cNvPr>
                  <p14:cNvContentPartPr/>
                  <p14:nvPr/>
                </p14:nvContentPartPr>
                <p14:xfrm>
                  <a:off x="4603070" y="2144911"/>
                  <a:ext cx="133560" cy="88200"/>
                </p14:xfrm>
              </p:contentPart>
            </mc:Choice>
            <mc:Fallback xmlns="">
              <p:pic>
                <p:nvPicPr>
                  <p:cNvPr id="1151" name="Ink 1150">
                    <a:extLst>
                      <a:ext uri="{FF2B5EF4-FFF2-40B4-BE49-F238E27FC236}">
                        <a16:creationId xmlns:a16="http://schemas.microsoft.com/office/drawing/2014/main" id="{3A8CAD14-4A09-EB4A-B652-42336745DC6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2" name="Ink 1151">
                    <a:extLst>
                      <a:ext uri="{FF2B5EF4-FFF2-40B4-BE49-F238E27FC236}">
                        <a16:creationId xmlns:a16="http://schemas.microsoft.com/office/drawing/2014/main" id="{5012D741-6606-7854-9BE9-941782751A00}"/>
                      </a:ext>
                    </a:extLst>
                  </p14:cNvPr>
                  <p14:cNvContentPartPr/>
                  <p14:nvPr/>
                </p14:nvContentPartPr>
                <p14:xfrm>
                  <a:off x="4597310" y="2244271"/>
                  <a:ext cx="99360" cy="453240"/>
                </p14:xfrm>
              </p:contentPart>
            </mc:Choice>
            <mc:Fallback xmlns="">
              <p:pic>
                <p:nvPicPr>
                  <p:cNvPr id="1152" name="Ink 1151">
                    <a:extLst>
                      <a:ext uri="{FF2B5EF4-FFF2-40B4-BE49-F238E27FC236}">
                        <a16:creationId xmlns:a16="http://schemas.microsoft.com/office/drawing/2014/main" id="{5012D741-6606-7854-9BE9-941782751A0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3" name="Ink 1152">
                    <a:extLst>
                      <a:ext uri="{FF2B5EF4-FFF2-40B4-BE49-F238E27FC236}">
                        <a16:creationId xmlns:a16="http://schemas.microsoft.com/office/drawing/2014/main" id="{A46BBA12-2F98-F57C-6B85-EE2E54270881}"/>
                      </a:ext>
                    </a:extLst>
                  </p14:cNvPr>
                  <p14:cNvContentPartPr/>
                  <p14:nvPr/>
                </p14:nvContentPartPr>
                <p14:xfrm>
                  <a:off x="4676510" y="2487991"/>
                  <a:ext cx="163080" cy="194040"/>
                </p14:xfrm>
              </p:contentPart>
            </mc:Choice>
            <mc:Fallback xmlns="">
              <p:pic>
                <p:nvPicPr>
                  <p:cNvPr id="1153" name="Ink 1152">
                    <a:extLst>
                      <a:ext uri="{FF2B5EF4-FFF2-40B4-BE49-F238E27FC236}">
                        <a16:creationId xmlns:a16="http://schemas.microsoft.com/office/drawing/2014/main" id="{A46BBA12-2F98-F57C-6B85-EE2E5427088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4" name="Ink 1153">
                    <a:extLst>
                      <a:ext uri="{FF2B5EF4-FFF2-40B4-BE49-F238E27FC236}">
                        <a16:creationId xmlns:a16="http://schemas.microsoft.com/office/drawing/2014/main" id="{5CC51A65-D185-62A7-09F3-6235041878A3}"/>
                      </a:ext>
                    </a:extLst>
                  </p14:cNvPr>
                  <p14:cNvContentPartPr/>
                  <p14:nvPr/>
                </p14:nvContentPartPr>
                <p14:xfrm>
                  <a:off x="4519190" y="2325991"/>
                  <a:ext cx="173520" cy="66240"/>
                </p14:xfrm>
              </p:contentPart>
            </mc:Choice>
            <mc:Fallback xmlns="">
              <p:pic>
                <p:nvPicPr>
                  <p:cNvPr id="1154" name="Ink 1153">
                    <a:extLst>
                      <a:ext uri="{FF2B5EF4-FFF2-40B4-BE49-F238E27FC236}">
                        <a16:creationId xmlns:a16="http://schemas.microsoft.com/office/drawing/2014/main" id="{5CC51A65-D185-62A7-09F3-6235041878A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5" name="Ink 1154">
                    <a:extLst>
                      <a:ext uri="{FF2B5EF4-FFF2-40B4-BE49-F238E27FC236}">
                        <a16:creationId xmlns:a16="http://schemas.microsoft.com/office/drawing/2014/main" id="{39DA3494-30D8-6CEF-BE74-DDD483E84902}"/>
                      </a:ext>
                    </a:extLst>
                  </p14:cNvPr>
                  <p14:cNvContentPartPr/>
                  <p14:nvPr/>
                </p14:nvContentPartPr>
                <p14:xfrm>
                  <a:off x="4700990" y="2298991"/>
                  <a:ext cx="163440" cy="96480"/>
                </p14:xfrm>
              </p:contentPart>
            </mc:Choice>
            <mc:Fallback xmlns="">
              <p:pic>
                <p:nvPicPr>
                  <p:cNvPr id="1155" name="Ink 1154">
                    <a:extLst>
                      <a:ext uri="{FF2B5EF4-FFF2-40B4-BE49-F238E27FC236}">
                        <a16:creationId xmlns:a16="http://schemas.microsoft.com/office/drawing/2014/main" id="{39DA3494-30D8-6CEF-BE74-DDD483E8490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3" name="Group 1042">
              <a:extLst>
                <a:ext uri="{FF2B5EF4-FFF2-40B4-BE49-F238E27FC236}">
                  <a16:creationId xmlns:a16="http://schemas.microsoft.com/office/drawing/2014/main" id="{CF127714-4083-FAD7-99FE-813F8C1FFACF}"/>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1146" name="Ink 1145">
                    <a:extLst>
                      <a:ext uri="{FF2B5EF4-FFF2-40B4-BE49-F238E27FC236}">
                        <a16:creationId xmlns:a16="http://schemas.microsoft.com/office/drawing/2014/main" id="{3ACF15E8-36CE-5589-A373-849AC67C6DF7}"/>
                      </a:ext>
                    </a:extLst>
                  </p14:cNvPr>
                  <p14:cNvContentPartPr/>
                  <p14:nvPr/>
                </p14:nvContentPartPr>
                <p14:xfrm>
                  <a:off x="4603070" y="2144911"/>
                  <a:ext cx="133560" cy="88200"/>
                </p14:xfrm>
              </p:contentPart>
            </mc:Choice>
            <mc:Fallback xmlns="">
              <p:pic>
                <p:nvPicPr>
                  <p:cNvPr id="1146" name="Ink 1145">
                    <a:extLst>
                      <a:ext uri="{FF2B5EF4-FFF2-40B4-BE49-F238E27FC236}">
                        <a16:creationId xmlns:a16="http://schemas.microsoft.com/office/drawing/2014/main" id="{3ACF15E8-36CE-5589-A373-849AC67C6DF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7" name="Ink 1146">
                    <a:extLst>
                      <a:ext uri="{FF2B5EF4-FFF2-40B4-BE49-F238E27FC236}">
                        <a16:creationId xmlns:a16="http://schemas.microsoft.com/office/drawing/2014/main" id="{88B4050C-81CE-C381-9AB1-030FB240F47C}"/>
                      </a:ext>
                    </a:extLst>
                  </p14:cNvPr>
                  <p14:cNvContentPartPr/>
                  <p14:nvPr/>
                </p14:nvContentPartPr>
                <p14:xfrm>
                  <a:off x="4597310" y="2244271"/>
                  <a:ext cx="99360" cy="453240"/>
                </p14:xfrm>
              </p:contentPart>
            </mc:Choice>
            <mc:Fallback xmlns="">
              <p:pic>
                <p:nvPicPr>
                  <p:cNvPr id="1147" name="Ink 1146">
                    <a:extLst>
                      <a:ext uri="{FF2B5EF4-FFF2-40B4-BE49-F238E27FC236}">
                        <a16:creationId xmlns:a16="http://schemas.microsoft.com/office/drawing/2014/main" id="{88B4050C-81CE-C381-9AB1-030FB240F47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8" name="Ink 1147">
                    <a:extLst>
                      <a:ext uri="{FF2B5EF4-FFF2-40B4-BE49-F238E27FC236}">
                        <a16:creationId xmlns:a16="http://schemas.microsoft.com/office/drawing/2014/main" id="{8DA3A383-E6C9-0284-5A77-122CD8D733E0}"/>
                      </a:ext>
                    </a:extLst>
                  </p14:cNvPr>
                  <p14:cNvContentPartPr/>
                  <p14:nvPr/>
                </p14:nvContentPartPr>
                <p14:xfrm>
                  <a:off x="4676510" y="2487991"/>
                  <a:ext cx="163080" cy="194040"/>
                </p14:xfrm>
              </p:contentPart>
            </mc:Choice>
            <mc:Fallback xmlns="">
              <p:pic>
                <p:nvPicPr>
                  <p:cNvPr id="1148" name="Ink 1147">
                    <a:extLst>
                      <a:ext uri="{FF2B5EF4-FFF2-40B4-BE49-F238E27FC236}">
                        <a16:creationId xmlns:a16="http://schemas.microsoft.com/office/drawing/2014/main" id="{8DA3A383-E6C9-0284-5A77-122CD8D733E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9" name="Ink 1148">
                    <a:extLst>
                      <a:ext uri="{FF2B5EF4-FFF2-40B4-BE49-F238E27FC236}">
                        <a16:creationId xmlns:a16="http://schemas.microsoft.com/office/drawing/2014/main" id="{1EA75CD1-120E-DB81-6F4E-D19E115C15D9}"/>
                      </a:ext>
                    </a:extLst>
                  </p14:cNvPr>
                  <p14:cNvContentPartPr/>
                  <p14:nvPr/>
                </p14:nvContentPartPr>
                <p14:xfrm>
                  <a:off x="4519190" y="2325991"/>
                  <a:ext cx="173520" cy="66240"/>
                </p14:xfrm>
              </p:contentPart>
            </mc:Choice>
            <mc:Fallback xmlns="">
              <p:pic>
                <p:nvPicPr>
                  <p:cNvPr id="1149" name="Ink 1148">
                    <a:extLst>
                      <a:ext uri="{FF2B5EF4-FFF2-40B4-BE49-F238E27FC236}">
                        <a16:creationId xmlns:a16="http://schemas.microsoft.com/office/drawing/2014/main" id="{1EA75CD1-120E-DB81-6F4E-D19E115C15D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0" name="Ink 1149">
                    <a:extLst>
                      <a:ext uri="{FF2B5EF4-FFF2-40B4-BE49-F238E27FC236}">
                        <a16:creationId xmlns:a16="http://schemas.microsoft.com/office/drawing/2014/main" id="{DA7AC1A1-5524-C5C4-78FB-DEF3A4F076A5}"/>
                      </a:ext>
                    </a:extLst>
                  </p14:cNvPr>
                  <p14:cNvContentPartPr/>
                  <p14:nvPr/>
                </p14:nvContentPartPr>
                <p14:xfrm>
                  <a:off x="4700990" y="2298991"/>
                  <a:ext cx="163440" cy="96480"/>
                </p14:xfrm>
              </p:contentPart>
            </mc:Choice>
            <mc:Fallback xmlns="">
              <p:pic>
                <p:nvPicPr>
                  <p:cNvPr id="1150" name="Ink 1149">
                    <a:extLst>
                      <a:ext uri="{FF2B5EF4-FFF2-40B4-BE49-F238E27FC236}">
                        <a16:creationId xmlns:a16="http://schemas.microsoft.com/office/drawing/2014/main" id="{DA7AC1A1-5524-C5C4-78FB-DEF3A4F076A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4" name="Group 1043">
              <a:extLst>
                <a:ext uri="{FF2B5EF4-FFF2-40B4-BE49-F238E27FC236}">
                  <a16:creationId xmlns:a16="http://schemas.microsoft.com/office/drawing/2014/main" id="{A1D6A9A3-2B14-60DF-1928-67A7248C8AE1}"/>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1141" name="Ink 1140">
                    <a:extLst>
                      <a:ext uri="{FF2B5EF4-FFF2-40B4-BE49-F238E27FC236}">
                        <a16:creationId xmlns:a16="http://schemas.microsoft.com/office/drawing/2014/main" id="{EF6E25DB-0FCF-2E70-EBA4-E2EFBA0335FA}"/>
                      </a:ext>
                    </a:extLst>
                  </p14:cNvPr>
                  <p14:cNvContentPartPr/>
                  <p14:nvPr/>
                </p14:nvContentPartPr>
                <p14:xfrm>
                  <a:off x="4603070" y="2144911"/>
                  <a:ext cx="133560" cy="88200"/>
                </p14:xfrm>
              </p:contentPart>
            </mc:Choice>
            <mc:Fallback xmlns="">
              <p:pic>
                <p:nvPicPr>
                  <p:cNvPr id="1141" name="Ink 1140">
                    <a:extLst>
                      <a:ext uri="{FF2B5EF4-FFF2-40B4-BE49-F238E27FC236}">
                        <a16:creationId xmlns:a16="http://schemas.microsoft.com/office/drawing/2014/main" id="{EF6E25DB-0FCF-2E70-EBA4-E2EFBA0335F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2" name="Ink 1141">
                    <a:extLst>
                      <a:ext uri="{FF2B5EF4-FFF2-40B4-BE49-F238E27FC236}">
                        <a16:creationId xmlns:a16="http://schemas.microsoft.com/office/drawing/2014/main" id="{A7E16F06-9A43-F980-D65E-5F2EF65BD576}"/>
                      </a:ext>
                    </a:extLst>
                  </p14:cNvPr>
                  <p14:cNvContentPartPr/>
                  <p14:nvPr/>
                </p14:nvContentPartPr>
                <p14:xfrm>
                  <a:off x="4597310" y="2244271"/>
                  <a:ext cx="99360" cy="453240"/>
                </p14:xfrm>
              </p:contentPart>
            </mc:Choice>
            <mc:Fallback xmlns="">
              <p:pic>
                <p:nvPicPr>
                  <p:cNvPr id="1142" name="Ink 1141">
                    <a:extLst>
                      <a:ext uri="{FF2B5EF4-FFF2-40B4-BE49-F238E27FC236}">
                        <a16:creationId xmlns:a16="http://schemas.microsoft.com/office/drawing/2014/main" id="{A7E16F06-9A43-F980-D65E-5F2EF65BD57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3" name="Ink 1142">
                    <a:extLst>
                      <a:ext uri="{FF2B5EF4-FFF2-40B4-BE49-F238E27FC236}">
                        <a16:creationId xmlns:a16="http://schemas.microsoft.com/office/drawing/2014/main" id="{B60D1C57-BCDB-5508-331E-8CEC86AA68C8}"/>
                      </a:ext>
                    </a:extLst>
                  </p14:cNvPr>
                  <p14:cNvContentPartPr/>
                  <p14:nvPr/>
                </p14:nvContentPartPr>
                <p14:xfrm>
                  <a:off x="4676510" y="2487991"/>
                  <a:ext cx="163080" cy="194040"/>
                </p14:xfrm>
              </p:contentPart>
            </mc:Choice>
            <mc:Fallback xmlns="">
              <p:pic>
                <p:nvPicPr>
                  <p:cNvPr id="1143" name="Ink 1142">
                    <a:extLst>
                      <a:ext uri="{FF2B5EF4-FFF2-40B4-BE49-F238E27FC236}">
                        <a16:creationId xmlns:a16="http://schemas.microsoft.com/office/drawing/2014/main" id="{B60D1C57-BCDB-5508-331E-8CEC86AA68C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44" name="Ink 1143">
                    <a:extLst>
                      <a:ext uri="{FF2B5EF4-FFF2-40B4-BE49-F238E27FC236}">
                        <a16:creationId xmlns:a16="http://schemas.microsoft.com/office/drawing/2014/main" id="{99D447D6-D5E9-8A10-2186-7078F314141E}"/>
                      </a:ext>
                    </a:extLst>
                  </p14:cNvPr>
                  <p14:cNvContentPartPr/>
                  <p14:nvPr/>
                </p14:nvContentPartPr>
                <p14:xfrm>
                  <a:off x="4519190" y="2325991"/>
                  <a:ext cx="173520" cy="66240"/>
                </p14:xfrm>
              </p:contentPart>
            </mc:Choice>
            <mc:Fallback xmlns="">
              <p:pic>
                <p:nvPicPr>
                  <p:cNvPr id="1144" name="Ink 1143">
                    <a:extLst>
                      <a:ext uri="{FF2B5EF4-FFF2-40B4-BE49-F238E27FC236}">
                        <a16:creationId xmlns:a16="http://schemas.microsoft.com/office/drawing/2014/main" id="{99D447D6-D5E9-8A10-2186-7078F314141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5" name="Ink 1144">
                    <a:extLst>
                      <a:ext uri="{FF2B5EF4-FFF2-40B4-BE49-F238E27FC236}">
                        <a16:creationId xmlns:a16="http://schemas.microsoft.com/office/drawing/2014/main" id="{283A9E1C-5D16-8994-A19E-835452381F9E}"/>
                      </a:ext>
                    </a:extLst>
                  </p14:cNvPr>
                  <p14:cNvContentPartPr/>
                  <p14:nvPr/>
                </p14:nvContentPartPr>
                <p14:xfrm>
                  <a:off x="4700990" y="2298991"/>
                  <a:ext cx="163440" cy="96480"/>
                </p14:xfrm>
              </p:contentPart>
            </mc:Choice>
            <mc:Fallback xmlns="">
              <p:pic>
                <p:nvPicPr>
                  <p:cNvPr id="1145" name="Ink 1144">
                    <a:extLst>
                      <a:ext uri="{FF2B5EF4-FFF2-40B4-BE49-F238E27FC236}">
                        <a16:creationId xmlns:a16="http://schemas.microsoft.com/office/drawing/2014/main" id="{283A9E1C-5D16-8994-A19E-835452381F9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5" name="Group 1044">
              <a:extLst>
                <a:ext uri="{FF2B5EF4-FFF2-40B4-BE49-F238E27FC236}">
                  <a16:creationId xmlns:a16="http://schemas.microsoft.com/office/drawing/2014/main" id="{721F2986-ED43-42CC-6396-418A14EFEA9A}"/>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136" name="Ink 1135">
                    <a:extLst>
                      <a:ext uri="{FF2B5EF4-FFF2-40B4-BE49-F238E27FC236}">
                        <a16:creationId xmlns:a16="http://schemas.microsoft.com/office/drawing/2014/main" id="{C1E67A81-EE8E-D56D-F3E1-8D66CBBD1E83}"/>
                      </a:ext>
                    </a:extLst>
                  </p14:cNvPr>
                  <p14:cNvContentPartPr/>
                  <p14:nvPr/>
                </p14:nvContentPartPr>
                <p14:xfrm>
                  <a:off x="4603070" y="2144911"/>
                  <a:ext cx="133560" cy="88200"/>
                </p14:xfrm>
              </p:contentPart>
            </mc:Choice>
            <mc:Fallback xmlns="">
              <p:pic>
                <p:nvPicPr>
                  <p:cNvPr id="1136" name="Ink 1135">
                    <a:extLst>
                      <a:ext uri="{FF2B5EF4-FFF2-40B4-BE49-F238E27FC236}">
                        <a16:creationId xmlns:a16="http://schemas.microsoft.com/office/drawing/2014/main" id="{C1E67A81-EE8E-D56D-F3E1-8D66CBBD1E8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37" name="Ink 1136">
                    <a:extLst>
                      <a:ext uri="{FF2B5EF4-FFF2-40B4-BE49-F238E27FC236}">
                        <a16:creationId xmlns:a16="http://schemas.microsoft.com/office/drawing/2014/main" id="{AE58DB7A-04A8-097B-0D30-57F1D06A7873}"/>
                      </a:ext>
                    </a:extLst>
                  </p14:cNvPr>
                  <p14:cNvContentPartPr/>
                  <p14:nvPr/>
                </p14:nvContentPartPr>
                <p14:xfrm>
                  <a:off x="4597310" y="2244271"/>
                  <a:ext cx="99360" cy="453240"/>
                </p14:xfrm>
              </p:contentPart>
            </mc:Choice>
            <mc:Fallback xmlns="">
              <p:pic>
                <p:nvPicPr>
                  <p:cNvPr id="1137" name="Ink 1136">
                    <a:extLst>
                      <a:ext uri="{FF2B5EF4-FFF2-40B4-BE49-F238E27FC236}">
                        <a16:creationId xmlns:a16="http://schemas.microsoft.com/office/drawing/2014/main" id="{AE58DB7A-04A8-097B-0D30-57F1D06A787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8" name="Ink 1137">
                    <a:extLst>
                      <a:ext uri="{FF2B5EF4-FFF2-40B4-BE49-F238E27FC236}">
                        <a16:creationId xmlns:a16="http://schemas.microsoft.com/office/drawing/2014/main" id="{AD716E7A-4825-AD8C-048F-BD19D47EB060}"/>
                      </a:ext>
                    </a:extLst>
                  </p14:cNvPr>
                  <p14:cNvContentPartPr/>
                  <p14:nvPr/>
                </p14:nvContentPartPr>
                <p14:xfrm>
                  <a:off x="4676510" y="2487991"/>
                  <a:ext cx="163080" cy="194040"/>
                </p14:xfrm>
              </p:contentPart>
            </mc:Choice>
            <mc:Fallback xmlns="">
              <p:pic>
                <p:nvPicPr>
                  <p:cNvPr id="1138" name="Ink 1137">
                    <a:extLst>
                      <a:ext uri="{FF2B5EF4-FFF2-40B4-BE49-F238E27FC236}">
                        <a16:creationId xmlns:a16="http://schemas.microsoft.com/office/drawing/2014/main" id="{AD716E7A-4825-AD8C-048F-BD19D47EB06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9" name="Ink 1138">
                    <a:extLst>
                      <a:ext uri="{FF2B5EF4-FFF2-40B4-BE49-F238E27FC236}">
                        <a16:creationId xmlns:a16="http://schemas.microsoft.com/office/drawing/2014/main" id="{C19AC700-F892-D02E-F7D5-4988E10E5958}"/>
                      </a:ext>
                    </a:extLst>
                  </p14:cNvPr>
                  <p14:cNvContentPartPr/>
                  <p14:nvPr/>
                </p14:nvContentPartPr>
                <p14:xfrm>
                  <a:off x="4519190" y="2325991"/>
                  <a:ext cx="173520" cy="66240"/>
                </p14:xfrm>
              </p:contentPart>
            </mc:Choice>
            <mc:Fallback xmlns="">
              <p:pic>
                <p:nvPicPr>
                  <p:cNvPr id="1139" name="Ink 1138">
                    <a:extLst>
                      <a:ext uri="{FF2B5EF4-FFF2-40B4-BE49-F238E27FC236}">
                        <a16:creationId xmlns:a16="http://schemas.microsoft.com/office/drawing/2014/main" id="{C19AC700-F892-D02E-F7D5-4988E10E595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0" name="Ink 1139">
                    <a:extLst>
                      <a:ext uri="{FF2B5EF4-FFF2-40B4-BE49-F238E27FC236}">
                        <a16:creationId xmlns:a16="http://schemas.microsoft.com/office/drawing/2014/main" id="{CAA22D4E-CDCE-BE61-E303-2274E5F03682}"/>
                      </a:ext>
                    </a:extLst>
                  </p14:cNvPr>
                  <p14:cNvContentPartPr/>
                  <p14:nvPr/>
                </p14:nvContentPartPr>
                <p14:xfrm>
                  <a:off x="4700990" y="2298991"/>
                  <a:ext cx="163440" cy="96480"/>
                </p14:xfrm>
              </p:contentPart>
            </mc:Choice>
            <mc:Fallback xmlns="">
              <p:pic>
                <p:nvPicPr>
                  <p:cNvPr id="1140" name="Ink 1139">
                    <a:extLst>
                      <a:ext uri="{FF2B5EF4-FFF2-40B4-BE49-F238E27FC236}">
                        <a16:creationId xmlns:a16="http://schemas.microsoft.com/office/drawing/2014/main" id="{CAA22D4E-CDCE-BE61-E303-2274E5F0368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6" name="Group 1045">
              <a:extLst>
                <a:ext uri="{FF2B5EF4-FFF2-40B4-BE49-F238E27FC236}">
                  <a16:creationId xmlns:a16="http://schemas.microsoft.com/office/drawing/2014/main" id="{396350CD-38B3-99CB-9CB3-561EB5CAB6ED}"/>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131" name="Ink 1130">
                    <a:extLst>
                      <a:ext uri="{FF2B5EF4-FFF2-40B4-BE49-F238E27FC236}">
                        <a16:creationId xmlns:a16="http://schemas.microsoft.com/office/drawing/2014/main" id="{49B1F890-F6B9-D81C-C0BA-8A710D18FDD9}"/>
                      </a:ext>
                    </a:extLst>
                  </p14:cNvPr>
                  <p14:cNvContentPartPr/>
                  <p14:nvPr/>
                </p14:nvContentPartPr>
                <p14:xfrm>
                  <a:off x="4603070" y="2144911"/>
                  <a:ext cx="133560" cy="88200"/>
                </p14:xfrm>
              </p:contentPart>
            </mc:Choice>
            <mc:Fallback xmlns="">
              <p:pic>
                <p:nvPicPr>
                  <p:cNvPr id="1131" name="Ink 1130">
                    <a:extLst>
                      <a:ext uri="{FF2B5EF4-FFF2-40B4-BE49-F238E27FC236}">
                        <a16:creationId xmlns:a16="http://schemas.microsoft.com/office/drawing/2014/main" id="{49B1F890-F6B9-D81C-C0BA-8A710D18FDD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2" name="Ink 1131">
                    <a:extLst>
                      <a:ext uri="{FF2B5EF4-FFF2-40B4-BE49-F238E27FC236}">
                        <a16:creationId xmlns:a16="http://schemas.microsoft.com/office/drawing/2014/main" id="{9965AC74-EFCC-72D6-6DAF-87B085CF5BE9}"/>
                      </a:ext>
                    </a:extLst>
                  </p14:cNvPr>
                  <p14:cNvContentPartPr/>
                  <p14:nvPr/>
                </p14:nvContentPartPr>
                <p14:xfrm>
                  <a:off x="4597310" y="2244271"/>
                  <a:ext cx="99360" cy="453240"/>
                </p14:xfrm>
              </p:contentPart>
            </mc:Choice>
            <mc:Fallback xmlns="">
              <p:pic>
                <p:nvPicPr>
                  <p:cNvPr id="1132" name="Ink 1131">
                    <a:extLst>
                      <a:ext uri="{FF2B5EF4-FFF2-40B4-BE49-F238E27FC236}">
                        <a16:creationId xmlns:a16="http://schemas.microsoft.com/office/drawing/2014/main" id="{9965AC74-EFCC-72D6-6DAF-87B085CF5BE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3" name="Ink 1132">
                    <a:extLst>
                      <a:ext uri="{FF2B5EF4-FFF2-40B4-BE49-F238E27FC236}">
                        <a16:creationId xmlns:a16="http://schemas.microsoft.com/office/drawing/2014/main" id="{7F7B0F2F-A945-C52A-786C-F3B465569831}"/>
                      </a:ext>
                    </a:extLst>
                  </p14:cNvPr>
                  <p14:cNvContentPartPr/>
                  <p14:nvPr/>
                </p14:nvContentPartPr>
                <p14:xfrm>
                  <a:off x="4676510" y="2487991"/>
                  <a:ext cx="163080" cy="194040"/>
                </p14:xfrm>
              </p:contentPart>
            </mc:Choice>
            <mc:Fallback xmlns="">
              <p:pic>
                <p:nvPicPr>
                  <p:cNvPr id="1133" name="Ink 1132">
                    <a:extLst>
                      <a:ext uri="{FF2B5EF4-FFF2-40B4-BE49-F238E27FC236}">
                        <a16:creationId xmlns:a16="http://schemas.microsoft.com/office/drawing/2014/main" id="{7F7B0F2F-A945-C52A-786C-F3B4655698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4" name="Ink 1133">
                    <a:extLst>
                      <a:ext uri="{FF2B5EF4-FFF2-40B4-BE49-F238E27FC236}">
                        <a16:creationId xmlns:a16="http://schemas.microsoft.com/office/drawing/2014/main" id="{E57037D7-994B-3D70-40CA-12ADAF41F281}"/>
                      </a:ext>
                    </a:extLst>
                  </p14:cNvPr>
                  <p14:cNvContentPartPr/>
                  <p14:nvPr/>
                </p14:nvContentPartPr>
                <p14:xfrm>
                  <a:off x="4519190" y="2325991"/>
                  <a:ext cx="173520" cy="66240"/>
                </p14:xfrm>
              </p:contentPart>
            </mc:Choice>
            <mc:Fallback xmlns="">
              <p:pic>
                <p:nvPicPr>
                  <p:cNvPr id="1134" name="Ink 1133">
                    <a:extLst>
                      <a:ext uri="{FF2B5EF4-FFF2-40B4-BE49-F238E27FC236}">
                        <a16:creationId xmlns:a16="http://schemas.microsoft.com/office/drawing/2014/main" id="{E57037D7-994B-3D70-40CA-12ADAF41F28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35" name="Ink 1134">
                    <a:extLst>
                      <a:ext uri="{FF2B5EF4-FFF2-40B4-BE49-F238E27FC236}">
                        <a16:creationId xmlns:a16="http://schemas.microsoft.com/office/drawing/2014/main" id="{7FD3F157-3E60-ED47-20F6-B207170844F7}"/>
                      </a:ext>
                    </a:extLst>
                  </p14:cNvPr>
                  <p14:cNvContentPartPr/>
                  <p14:nvPr/>
                </p14:nvContentPartPr>
                <p14:xfrm>
                  <a:off x="4700990" y="2298991"/>
                  <a:ext cx="163440" cy="96480"/>
                </p14:xfrm>
              </p:contentPart>
            </mc:Choice>
            <mc:Fallback xmlns="">
              <p:pic>
                <p:nvPicPr>
                  <p:cNvPr id="1135" name="Ink 1134">
                    <a:extLst>
                      <a:ext uri="{FF2B5EF4-FFF2-40B4-BE49-F238E27FC236}">
                        <a16:creationId xmlns:a16="http://schemas.microsoft.com/office/drawing/2014/main" id="{7FD3F157-3E60-ED47-20F6-B207170844F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7" name="Group 1046">
              <a:extLst>
                <a:ext uri="{FF2B5EF4-FFF2-40B4-BE49-F238E27FC236}">
                  <a16:creationId xmlns:a16="http://schemas.microsoft.com/office/drawing/2014/main" id="{ED693AD3-534F-7BD9-7CED-115DB475BB13}"/>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126" name="Ink 1125">
                    <a:extLst>
                      <a:ext uri="{FF2B5EF4-FFF2-40B4-BE49-F238E27FC236}">
                        <a16:creationId xmlns:a16="http://schemas.microsoft.com/office/drawing/2014/main" id="{28A66E36-70DA-9F87-120F-3ABB50E5FFCD}"/>
                      </a:ext>
                    </a:extLst>
                  </p14:cNvPr>
                  <p14:cNvContentPartPr/>
                  <p14:nvPr/>
                </p14:nvContentPartPr>
                <p14:xfrm>
                  <a:off x="4603070" y="2144911"/>
                  <a:ext cx="133560" cy="88200"/>
                </p14:xfrm>
              </p:contentPart>
            </mc:Choice>
            <mc:Fallback xmlns="">
              <p:pic>
                <p:nvPicPr>
                  <p:cNvPr id="1126" name="Ink 1125">
                    <a:extLst>
                      <a:ext uri="{FF2B5EF4-FFF2-40B4-BE49-F238E27FC236}">
                        <a16:creationId xmlns:a16="http://schemas.microsoft.com/office/drawing/2014/main" id="{28A66E36-70DA-9F87-120F-3ABB50E5FFC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7" name="Ink 1126">
                    <a:extLst>
                      <a:ext uri="{FF2B5EF4-FFF2-40B4-BE49-F238E27FC236}">
                        <a16:creationId xmlns:a16="http://schemas.microsoft.com/office/drawing/2014/main" id="{CE3C3E22-62E8-AE8B-4873-AF4788D8C122}"/>
                      </a:ext>
                    </a:extLst>
                  </p14:cNvPr>
                  <p14:cNvContentPartPr/>
                  <p14:nvPr/>
                </p14:nvContentPartPr>
                <p14:xfrm>
                  <a:off x="4597310" y="2244271"/>
                  <a:ext cx="99360" cy="453240"/>
                </p14:xfrm>
              </p:contentPart>
            </mc:Choice>
            <mc:Fallback xmlns="">
              <p:pic>
                <p:nvPicPr>
                  <p:cNvPr id="1127" name="Ink 1126">
                    <a:extLst>
                      <a:ext uri="{FF2B5EF4-FFF2-40B4-BE49-F238E27FC236}">
                        <a16:creationId xmlns:a16="http://schemas.microsoft.com/office/drawing/2014/main" id="{CE3C3E22-62E8-AE8B-4873-AF4788D8C12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8" name="Ink 1127">
                    <a:extLst>
                      <a:ext uri="{FF2B5EF4-FFF2-40B4-BE49-F238E27FC236}">
                        <a16:creationId xmlns:a16="http://schemas.microsoft.com/office/drawing/2014/main" id="{905BC63B-C755-87FC-5316-36C311C0F4B7}"/>
                      </a:ext>
                    </a:extLst>
                  </p14:cNvPr>
                  <p14:cNvContentPartPr/>
                  <p14:nvPr/>
                </p14:nvContentPartPr>
                <p14:xfrm>
                  <a:off x="4676510" y="2487991"/>
                  <a:ext cx="163080" cy="194040"/>
                </p14:xfrm>
              </p:contentPart>
            </mc:Choice>
            <mc:Fallback xmlns="">
              <p:pic>
                <p:nvPicPr>
                  <p:cNvPr id="1128" name="Ink 1127">
                    <a:extLst>
                      <a:ext uri="{FF2B5EF4-FFF2-40B4-BE49-F238E27FC236}">
                        <a16:creationId xmlns:a16="http://schemas.microsoft.com/office/drawing/2014/main" id="{905BC63B-C755-87FC-5316-36C311C0F4B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9" name="Ink 1128">
                    <a:extLst>
                      <a:ext uri="{FF2B5EF4-FFF2-40B4-BE49-F238E27FC236}">
                        <a16:creationId xmlns:a16="http://schemas.microsoft.com/office/drawing/2014/main" id="{D9568376-866E-6B3C-D8FF-3E66500D41E4}"/>
                      </a:ext>
                    </a:extLst>
                  </p14:cNvPr>
                  <p14:cNvContentPartPr/>
                  <p14:nvPr/>
                </p14:nvContentPartPr>
                <p14:xfrm>
                  <a:off x="4519190" y="2325991"/>
                  <a:ext cx="173520" cy="66240"/>
                </p14:xfrm>
              </p:contentPart>
            </mc:Choice>
            <mc:Fallback xmlns="">
              <p:pic>
                <p:nvPicPr>
                  <p:cNvPr id="1129" name="Ink 1128">
                    <a:extLst>
                      <a:ext uri="{FF2B5EF4-FFF2-40B4-BE49-F238E27FC236}">
                        <a16:creationId xmlns:a16="http://schemas.microsoft.com/office/drawing/2014/main" id="{D9568376-866E-6B3C-D8FF-3E66500D41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0" name="Ink 1129">
                    <a:extLst>
                      <a:ext uri="{FF2B5EF4-FFF2-40B4-BE49-F238E27FC236}">
                        <a16:creationId xmlns:a16="http://schemas.microsoft.com/office/drawing/2014/main" id="{14CDD04F-6AC2-A54E-79FA-DDD4225BCBAC}"/>
                      </a:ext>
                    </a:extLst>
                  </p14:cNvPr>
                  <p14:cNvContentPartPr/>
                  <p14:nvPr/>
                </p14:nvContentPartPr>
                <p14:xfrm>
                  <a:off x="4700990" y="2298991"/>
                  <a:ext cx="163440" cy="96480"/>
                </p14:xfrm>
              </p:contentPart>
            </mc:Choice>
            <mc:Fallback xmlns="">
              <p:pic>
                <p:nvPicPr>
                  <p:cNvPr id="1130" name="Ink 1129">
                    <a:extLst>
                      <a:ext uri="{FF2B5EF4-FFF2-40B4-BE49-F238E27FC236}">
                        <a16:creationId xmlns:a16="http://schemas.microsoft.com/office/drawing/2014/main" id="{14CDD04F-6AC2-A54E-79FA-DDD4225BCBA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8" name="Group 1047">
              <a:extLst>
                <a:ext uri="{FF2B5EF4-FFF2-40B4-BE49-F238E27FC236}">
                  <a16:creationId xmlns:a16="http://schemas.microsoft.com/office/drawing/2014/main" id="{166085E3-A887-B932-0F3C-141377DD3188}"/>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121" name="Ink 1120">
                    <a:extLst>
                      <a:ext uri="{FF2B5EF4-FFF2-40B4-BE49-F238E27FC236}">
                        <a16:creationId xmlns:a16="http://schemas.microsoft.com/office/drawing/2014/main" id="{0F33092F-3C6B-8784-2606-76FBAEE01FF6}"/>
                      </a:ext>
                    </a:extLst>
                  </p14:cNvPr>
                  <p14:cNvContentPartPr/>
                  <p14:nvPr/>
                </p14:nvContentPartPr>
                <p14:xfrm>
                  <a:off x="4603070" y="2144911"/>
                  <a:ext cx="133560" cy="88200"/>
                </p14:xfrm>
              </p:contentPart>
            </mc:Choice>
            <mc:Fallback xmlns="">
              <p:pic>
                <p:nvPicPr>
                  <p:cNvPr id="1121" name="Ink 1120">
                    <a:extLst>
                      <a:ext uri="{FF2B5EF4-FFF2-40B4-BE49-F238E27FC236}">
                        <a16:creationId xmlns:a16="http://schemas.microsoft.com/office/drawing/2014/main" id="{0F33092F-3C6B-8784-2606-76FBAEE01FF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2" name="Ink 1121">
                    <a:extLst>
                      <a:ext uri="{FF2B5EF4-FFF2-40B4-BE49-F238E27FC236}">
                        <a16:creationId xmlns:a16="http://schemas.microsoft.com/office/drawing/2014/main" id="{6A16D576-06C2-599E-5E68-FF3BCB849CDF}"/>
                      </a:ext>
                    </a:extLst>
                  </p14:cNvPr>
                  <p14:cNvContentPartPr/>
                  <p14:nvPr/>
                </p14:nvContentPartPr>
                <p14:xfrm>
                  <a:off x="4597310" y="2244271"/>
                  <a:ext cx="99360" cy="453240"/>
                </p14:xfrm>
              </p:contentPart>
            </mc:Choice>
            <mc:Fallback xmlns="">
              <p:pic>
                <p:nvPicPr>
                  <p:cNvPr id="1122" name="Ink 1121">
                    <a:extLst>
                      <a:ext uri="{FF2B5EF4-FFF2-40B4-BE49-F238E27FC236}">
                        <a16:creationId xmlns:a16="http://schemas.microsoft.com/office/drawing/2014/main" id="{6A16D576-06C2-599E-5E68-FF3BCB849CD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3" name="Ink 1122">
                    <a:extLst>
                      <a:ext uri="{FF2B5EF4-FFF2-40B4-BE49-F238E27FC236}">
                        <a16:creationId xmlns:a16="http://schemas.microsoft.com/office/drawing/2014/main" id="{9ADD6810-6935-2953-ACEB-5F621FDF174E}"/>
                      </a:ext>
                    </a:extLst>
                  </p14:cNvPr>
                  <p14:cNvContentPartPr/>
                  <p14:nvPr/>
                </p14:nvContentPartPr>
                <p14:xfrm>
                  <a:off x="4676510" y="2487991"/>
                  <a:ext cx="163080" cy="194040"/>
                </p14:xfrm>
              </p:contentPart>
            </mc:Choice>
            <mc:Fallback xmlns="">
              <p:pic>
                <p:nvPicPr>
                  <p:cNvPr id="1123" name="Ink 1122">
                    <a:extLst>
                      <a:ext uri="{FF2B5EF4-FFF2-40B4-BE49-F238E27FC236}">
                        <a16:creationId xmlns:a16="http://schemas.microsoft.com/office/drawing/2014/main" id="{9ADD6810-6935-2953-ACEB-5F621FDF17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4" name="Ink 1123">
                    <a:extLst>
                      <a:ext uri="{FF2B5EF4-FFF2-40B4-BE49-F238E27FC236}">
                        <a16:creationId xmlns:a16="http://schemas.microsoft.com/office/drawing/2014/main" id="{DC375501-E085-CE30-7B5D-78AF807D8741}"/>
                      </a:ext>
                    </a:extLst>
                  </p14:cNvPr>
                  <p14:cNvContentPartPr/>
                  <p14:nvPr/>
                </p14:nvContentPartPr>
                <p14:xfrm>
                  <a:off x="4519190" y="2325991"/>
                  <a:ext cx="173520" cy="66240"/>
                </p14:xfrm>
              </p:contentPart>
            </mc:Choice>
            <mc:Fallback xmlns="">
              <p:pic>
                <p:nvPicPr>
                  <p:cNvPr id="1124" name="Ink 1123">
                    <a:extLst>
                      <a:ext uri="{FF2B5EF4-FFF2-40B4-BE49-F238E27FC236}">
                        <a16:creationId xmlns:a16="http://schemas.microsoft.com/office/drawing/2014/main" id="{DC375501-E085-CE30-7B5D-78AF807D874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5" name="Ink 1124">
                    <a:extLst>
                      <a:ext uri="{FF2B5EF4-FFF2-40B4-BE49-F238E27FC236}">
                        <a16:creationId xmlns:a16="http://schemas.microsoft.com/office/drawing/2014/main" id="{614F1061-2141-A5F3-348E-3CC38B088B31}"/>
                      </a:ext>
                    </a:extLst>
                  </p14:cNvPr>
                  <p14:cNvContentPartPr/>
                  <p14:nvPr/>
                </p14:nvContentPartPr>
                <p14:xfrm>
                  <a:off x="4700990" y="2298991"/>
                  <a:ext cx="163440" cy="96480"/>
                </p14:xfrm>
              </p:contentPart>
            </mc:Choice>
            <mc:Fallback xmlns="">
              <p:pic>
                <p:nvPicPr>
                  <p:cNvPr id="1125" name="Ink 1124">
                    <a:extLst>
                      <a:ext uri="{FF2B5EF4-FFF2-40B4-BE49-F238E27FC236}">
                        <a16:creationId xmlns:a16="http://schemas.microsoft.com/office/drawing/2014/main" id="{614F1061-2141-A5F3-348E-3CC38B088B3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49" name="Group 1048">
              <a:extLst>
                <a:ext uri="{FF2B5EF4-FFF2-40B4-BE49-F238E27FC236}">
                  <a16:creationId xmlns:a16="http://schemas.microsoft.com/office/drawing/2014/main" id="{8739361C-7841-8419-12E5-9109CA749F9D}"/>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1116" name="Ink 1115">
                    <a:extLst>
                      <a:ext uri="{FF2B5EF4-FFF2-40B4-BE49-F238E27FC236}">
                        <a16:creationId xmlns:a16="http://schemas.microsoft.com/office/drawing/2014/main" id="{BE6AE489-1E00-2383-CD19-48CDA3B8267A}"/>
                      </a:ext>
                    </a:extLst>
                  </p14:cNvPr>
                  <p14:cNvContentPartPr/>
                  <p14:nvPr/>
                </p14:nvContentPartPr>
                <p14:xfrm>
                  <a:off x="4603070" y="2144911"/>
                  <a:ext cx="133560" cy="88200"/>
                </p14:xfrm>
              </p:contentPart>
            </mc:Choice>
            <mc:Fallback xmlns="">
              <p:pic>
                <p:nvPicPr>
                  <p:cNvPr id="1116" name="Ink 1115">
                    <a:extLst>
                      <a:ext uri="{FF2B5EF4-FFF2-40B4-BE49-F238E27FC236}">
                        <a16:creationId xmlns:a16="http://schemas.microsoft.com/office/drawing/2014/main" id="{BE6AE489-1E00-2383-CD19-48CDA3B8267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7" name="Ink 1116">
                    <a:extLst>
                      <a:ext uri="{FF2B5EF4-FFF2-40B4-BE49-F238E27FC236}">
                        <a16:creationId xmlns:a16="http://schemas.microsoft.com/office/drawing/2014/main" id="{270931E2-4AB2-2E97-AF92-A55BDD491C3D}"/>
                      </a:ext>
                    </a:extLst>
                  </p14:cNvPr>
                  <p14:cNvContentPartPr/>
                  <p14:nvPr/>
                </p14:nvContentPartPr>
                <p14:xfrm>
                  <a:off x="4597310" y="2244271"/>
                  <a:ext cx="99360" cy="453240"/>
                </p14:xfrm>
              </p:contentPart>
            </mc:Choice>
            <mc:Fallback xmlns="">
              <p:pic>
                <p:nvPicPr>
                  <p:cNvPr id="1117" name="Ink 1116">
                    <a:extLst>
                      <a:ext uri="{FF2B5EF4-FFF2-40B4-BE49-F238E27FC236}">
                        <a16:creationId xmlns:a16="http://schemas.microsoft.com/office/drawing/2014/main" id="{270931E2-4AB2-2E97-AF92-A55BDD491C3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8" name="Ink 1117">
                    <a:extLst>
                      <a:ext uri="{FF2B5EF4-FFF2-40B4-BE49-F238E27FC236}">
                        <a16:creationId xmlns:a16="http://schemas.microsoft.com/office/drawing/2014/main" id="{02B6898F-AF3E-2922-1323-C92B5316CBA5}"/>
                      </a:ext>
                    </a:extLst>
                  </p14:cNvPr>
                  <p14:cNvContentPartPr/>
                  <p14:nvPr/>
                </p14:nvContentPartPr>
                <p14:xfrm>
                  <a:off x="4676510" y="2487991"/>
                  <a:ext cx="163080" cy="194040"/>
                </p14:xfrm>
              </p:contentPart>
            </mc:Choice>
            <mc:Fallback xmlns="">
              <p:pic>
                <p:nvPicPr>
                  <p:cNvPr id="1118" name="Ink 1117">
                    <a:extLst>
                      <a:ext uri="{FF2B5EF4-FFF2-40B4-BE49-F238E27FC236}">
                        <a16:creationId xmlns:a16="http://schemas.microsoft.com/office/drawing/2014/main" id="{02B6898F-AF3E-2922-1323-C92B5316CBA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9" name="Ink 1118">
                    <a:extLst>
                      <a:ext uri="{FF2B5EF4-FFF2-40B4-BE49-F238E27FC236}">
                        <a16:creationId xmlns:a16="http://schemas.microsoft.com/office/drawing/2014/main" id="{5FA6E53A-DF2C-DF27-C7F9-0264B380A063}"/>
                      </a:ext>
                    </a:extLst>
                  </p14:cNvPr>
                  <p14:cNvContentPartPr/>
                  <p14:nvPr/>
                </p14:nvContentPartPr>
                <p14:xfrm>
                  <a:off x="4519190" y="2325991"/>
                  <a:ext cx="173520" cy="66240"/>
                </p14:xfrm>
              </p:contentPart>
            </mc:Choice>
            <mc:Fallback xmlns="">
              <p:pic>
                <p:nvPicPr>
                  <p:cNvPr id="1119" name="Ink 1118">
                    <a:extLst>
                      <a:ext uri="{FF2B5EF4-FFF2-40B4-BE49-F238E27FC236}">
                        <a16:creationId xmlns:a16="http://schemas.microsoft.com/office/drawing/2014/main" id="{5FA6E53A-DF2C-DF27-C7F9-0264B380A06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0" name="Ink 1119">
                    <a:extLst>
                      <a:ext uri="{FF2B5EF4-FFF2-40B4-BE49-F238E27FC236}">
                        <a16:creationId xmlns:a16="http://schemas.microsoft.com/office/drawing/2014/main" id="{CA3700D0-306C-206D-558A-B05BA1211E56}"/>
                      </a:ext>
                    </a:extLst>
                  </p14:cNvPr>
                  <p14:cNvContentPartPr/>
                  <p14:nvPr/>
                </p14:nvContentPartPr>
                <p14:xfrm>
                  <a:off x="4700990" y="2298991"/>
                  <a:ext cx="163440" cy="96480"/>
                </p14:xfrm>
              </p:contentPart>
            </mc:Choice>
            <mc:Fallback xmlns="">
              <p:pic>
                <p:nvPicPr>
                  <p:cNvPr id="1120" name="Ink 1119">
                    <a:extLst>
                      <a:ext uri="{FF2B5EF4-FFF2-40B4-BE49-F238E27FC236}">
                        <a16:creationId xmlns:a16="http://schemas.microsoft.com/office/drawing/2014/main" id="{CA3700D0-306C-206D-558A-B05BA1211E5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0" name="Group 1049">
              <a:extLst>
                <a:ext uri="{FF2B5EF4-FFF2-40B4-BE49-F238E27FC236}">
                  <a16:creationId xmlns:a16="http://schemas.microsoft.com/office/drawing/2014/main" id="{EEE17043-84AD-84B7-364D-CE5C020E92B8}"/>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1111" name="Ink 1110">
                    <a:extLst>
                      <a:ext uri="{FF2B5EF4-FFF2-40B4-BE49-F238E27FC236}">
                        <a16:creationId xmlns:a16="http://schemas.microsoft.com/office/drawing/2014/main" id="{4D76571F-F394-13C9-FA08-F374CA7BEE34}"/>
                      </a:ext>
                    </a:extLst>
                  </p14:cNvPr>
                  <p14:cNvContentPartPr/>
                  <p14:nvPr/>
                </p14:nvContentPartPr>
                <p14:xfrm>
                  <a:off x="4603070" y="2144911"/>
                  <a:ext cx="133560" cy="88200"/>
                </p14:xfrm>
              </p:contentPart>
            </mc:Choice>
            <mc:Fallback xmlns="">
              <p:pic>
                <p:nvPicPr>
                  <p:cNvPr id="1111" name="Ink 1110">
                    <a:extLst>
                      <a:ext uri="{FF2B5EF4-FFF2-40B4-BE49-F238E27FC236}">
                        <a16:creationId xmlns:a16="http://schemas.microsoft.com/office/drawing/2014/main" id="{4D76571F-F394-13C9-FA08-F374CA7BEE3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2" name="Ink 1111">
                    <a:extLst>
                      <a:ext uri="{FF2B5EF4-FFF2-40B4-BE49-F238E27FC236}">
                        <a16:creationId xmlns:a16="http://schemas.microsoft.com/office/drawing/2014/main" id="{84A946D5-E2DD-68AE-C996-12D24C864917}"/>
                      </a:ext>
                    </a:extLst>
                  </p14:cNvPr>
                  <p14:cNvContentPartPr/>
                  <p14:nvPr/>
                </p14:nvContentPartPr>
                <p14:xfrm>
                  <a:off x="4597310" y="2244271"/>
                  <a:ext cx="99360" cy="453240"/>
                </p14:xfrm>
              </p:contentPart>
            </mc:Choice>
            <mc:Fallback xmlns="">
              <p:pic>
                <p:nvPicPr>
                  <p:cNvPr id="1112" name="Ink 1111">
                    <a:extLst>
                      <a:ext uri="{FF2B5EF4-FFF2-40B4-BE49-F238E27FC236}">
                        <a16:creationId xmlns:a16="http://schemas.microsoft.com/office/drawing/2014/main" id="{84A946D5-E2DD-68AE-C996-12D24C86491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3" name="Ink 1112">
                    <a:extLst>
                      <a:ext uri="{FF2B5EF4-FFF2-40B4-BE49-F238E27FC236}">
                        <a16:creationId xmlns:a16="http://schemas.microsoft.com/office/drawing/2014/main" id="{D30AD756-0F89-B0E9-074B-A1051C0CB73A}"/>
                      </a:ext>
                    </a:extLst>
                  </p14:cNvPr>
                  <p14:cNvContentPartPr/>
                  <p14:nvPr/>
                </p14:nvContentPartPr>
                <p14:xfrm>
                  <a:off x="4676510" y="2487991"/>
                  <a:ext cx="163080" cy="194040"/>
                </p14:xfrm>
              </p:contentPart>
            </mc:Choice>
            <mc:Fallback xmlns="">
              <p:pic>
                <p:nvPicPr>
                  <p:cNvPr id="1113" name="Ink 1112">
                    <a:extLst>
                      <a:ext uri="{FF2B5EF4-FFF2-40B4-BE49-F238E27FC236}">
                        <a16:creationId xmlns:a16="http://schemas.microsoft.com/office/drawing/2014/main" id="{D30AD756-0F89-B0E9-074B-A1051C0CB73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4" name="Ink 1113">
                    <a:extLst>
                      <a:ext uri="{FF2B5EF4-FFF2-40B4-BE49-F238E27FC236}">
                        <a16:creationId xmlns:a16="http://schemas.microsoft.com/office/drawing/2014/main" id="{CF8B91F9-E74A-A999-3365-83435B566D33}"/>
                      </a:ext>
                    </a:extLst>
                  </p14:cNvPr>
                  <p14:cNvContentPartPr/>
                  <p14:nvPr/>
                </p14:nvContentPartPr>
                <p14:xfrm>
                  <a:off x="4519190" y="2325991"/>
                  <a:ext cx="173520" cy="66240"/>
                </p14:xfrm>
              </p:contentPart>
            </mc:Choice>
            <mc:Fallback xmlns="">
              <p:pic>
                <p:nvPicPr>
                  <p:cNvPr id="1114" name="Ink 1113">
                    <a:extLst>
                      <a:ext uri="{FF2B5EF4-FFF2-40B4-BE49-F238E27FC236}">
                        <a16:creationId xmlns:a16="http://schemas.microsoft.com/office/drawing/2014/main" id="{CF8B91F9-E74A-A999-3365-83435B566D3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5" name="Ink 1114">
                    <a:extLst>
                      <a:ext uri="{FF2B5EF4-FFF2-40B4-BE49-F238E27FC236}">
                        <a16:creationId xmlns:a16="http://schemas.microsoft.com/office/drawing/2014/main" id="{84F84DDB-0CA8-A231-A065-DDCB0D566524}"/>
                      </a:ext>
                    </a:extLst>
                  </p14:cNvPr>
                  <p14:cNvContentPartPr/>
                  <p14:nvPr/>
                </p14:nvContentPartPr>
                <p14:xfrm>
                  <a:off x="4700990" y="2298991"/>
                  <a:ext cx="163440" cy="96480"/>
                </p14:xfrm>
              </p:contentPart>
            </mc:Choice>
            <mc:Fallback xmlns="">
              <p:pic>
                <p:nvPicPr>
                  <p:cNvPr id="1115" name="Ink 1114">
                    <a:extLst>
                      <a:ext uri="{FF2B5EF4-FFF2-40B4-BE49-F238E27FC236}">
                        <a16:creationId xmlns:a16="http://schemas.microsoft.com/office/drawing/2014/main" id="{84F84DDB-0CA8-A231-A065-DDCB0D56652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1" name="Group 1050">
              <a:extLst>
                <a:ext uri="{FF2B5EF4-FFF2-40B4-BE49-F238E27FC236}">
                  <a16:creationId xmlns:a16="http://schemas.microsoft.com/office/drawing/2014/main" id="{9760F39E-9F82-37F0-27C4-2B2C3B2E4CFF}"/>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1106" name="Ink 1105">
                    <a:extLst>
                      <a:ext uri="{FF2B5EF4-FFF2-40B4-BE49-F238E27FC236}">
                        <a16:creationId xmlns:a16="http://schemas.microsoft.com/office/drawing/2014/main" id="{A18FEEED-FDC0-55FE-3FF3-7D57999AAD41}"/>
                      </a:ext>
                    </a:extLst>
                  </p14:cNvPr>
                  <p14:cNvContentPartPr/>
                  <p14:nvPr/>
                </p14:nvContentPartPr>
                <p14:xfrm>
                  <a:off x="4603070" y="2144911"/>
                  <a:ext cx="133560" cy="88200"/>
                </p14:xfrm>
              </p:contentPart>
            </mc:Choice>
            <mc:Fallback xmlns="">
              <p:pic>
                <p:nvPicPr>
                  <p:cNvPr id="1106" name="Ink 1105">
                    <a:extLst>
                      <a:ext uri="{FF2B5EF4-FFF2-40B4-BE49-F238E27FC236}">
                        <a16:creationId xmlns:a16="http://schemas.microsoft.com/office/drawing/2014/main" id="{A18FEEED-FDC0-55FE-3FF3-7D57999AAD4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7" name="Ink 1106">
                    <a:extLst>
                      <a:ext uri="{FF2B5EF4-FFF2-40B4-BE49-F238E27FC236}">
                        <a16:creationId xmlns:a16="http://schemas.microsoft.com/office/drawing/2014/main" id="{0B2D8F20-2FB2-1D1D-16E3-94540D4DC1D6}"/>
                      </a:ext>
                    </a:extLst>
                  </p14:cNvPr>
                  <p14:cNvContentPartPr/>
                  <p14:nvPr/>
                </p14:nvContentPartPr>
                <p14:xfrm>
                  <a:off x="4597310" y="2244271"/>
                  <a:ext cx="99360" cy="453240"/>
                </p14:xfrm>
              </p:contentPart>
            </mc:Choice>
            <mc:Fallback xmlns="">
              <p:pic>
                <p:nvPicPr>
                  <p:cNvPr id="1107" name="Ink 1106">
                    <a:extLst>
                      <a:ext uri="{FF2B5EF4-FFF2-40B4-BE49-F238E27FC236}">
                        <a16:creationId xmlns:a16="http://schemas.microsoft.com/office/drawing/2014/main" id="{0B2D8F20-2FB2-1D1D-16E3-94540D4DC1D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8" name="Ink 1107">
                    <a:extLst>
                      <a:ext uri="{FF2B5EF4-FFF2-40B4-BE49-F238E27FC236}">
                        <a16:creationId xmlns:a16="http://schemas.microsoft.com/office/drawing/2014/main" id="{621D1E97-8359-2667-0763-7FC01A0A0FAD}"/>
                      </a:ext>
                    </a:extLst>
                  </p14:cNvPr>
                  <p14:cNvContentPartPr/>
                  <p14:nvPr/>
                </p14:nvContentPartPr>
                <p14:xfrm>
                  <a:off x="4676510" y="2487991"/>
                  <a:ext cx="163080" cy="194040"/>
                </p14:xfrm>
              </p:contentPart>
            </mc:Choice>
            <mc:Fallback xmlns="">
              <p:pic>
                <p:nvPicPr>
                  <p:cNvPr id="1108" name="Ink 1107">
                    <a:extLst>
                      <a:ext uri="{FF2B5EF4-FFF2-40B4-BE49-F238E27FC236}">
                        <a16:creationId xmlns:a16="http://schemas.microsoft.com/office/drawing/2014/main" id="{621D1E97-8359-2667-0763-7FC01A0A0FA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9" name="Ink 1108">
                    <a:extLst>
                      <a:ext uri="{FF2B5EF4-FFF2-40B4-BE49-F238E27FC236}">
                        <a16:creationId xmlns:a16="http://schemas.microsoft.com/office/drawing/2014/main" id="{B667E374-8CCC-C23B-5715-6AE52E638670}"/>
                      </a:ext>
                    </a:extLst>
                  </p14:cNvPr>
                  <p14:cNvContentPartPr/>
                  <p14:nvPr/>
                </p14:nvContentPartPr>
                <p14:xfrm>
                  <a:off x="4519190" y="2325991"/>
                  <a:ext cx="173520" cy="66240"/>
                </p14:xfrm>
              </p:contentPart>
            </mc:Choice>
            <mc:Fallback xmlns="">
              <p:pic>
                <p:nvPicPr>
                  <p:cNvPr id="1109" name="Ink 1108">
                    <a:extLst>
                      <a:ext uri="{FF2B5EF4-FFF2-40B4-BE49-F238E27FC236}">
                        <a16:creationId xmlns:a16="http://schemas.microsoft.com/office/drawing/2014/main" id="{B667E374-8CCC-C23B-5715-6AE52E63867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0" name="Ink 1109">
                    <a:extLst>
                      <a:ext uri="{FF2B5EF4-FFF2-40B4-BE49-F238E27FC236}">
                        <a16:creationId xmlns:a16="http://schemas.microsoft.com/office/drawing/2014/main" id="{43AD96F0-2624-3FED-577C-DEA74CFF9187}"/>
                      </a:ext>
                    </a:extLst>
                  </p14:cNvPr>
                  <p14:cNvContentPartPr/>
                  <p14:nvPr/>
                </p14:nvContentPartPr>
                <p14:xfrm>
                  <a:off x="4700990" y="2298991"/>
                  <a:ext cx="163440" cy="96480"/>
                </p14:xfrm>
              </p:contentPart>
            </mc:Choice>
            <mc:Fallback xmlns="">
              <p:pic>
                <p:nvPicPr>
                  <p:cNvPr id="1110" name="Ink 1109">
                    <a:extLst>
                      <a:ext uri="{FF2B5EF4-FFF2-40B4-BE49-F238E27FC236}">
                        <a16:creationId xmlns:a16="http://schemas.microsoft.com/office/drawing/2014/main" id="{43AD96F0-2624-3FED-577C-DEA74CFF918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2" name="Group 1051">
              <a:extLst>
                <a:ext uri="{FF2B5EF4-FFF2-40B4-BE49-F238E27FC236}">
                  <a16:creationId xmlns:a16="http://schemas.microsoft.com/office/drawing/2014/main" id="{49034C8D-B6E8-9B44-E9DC-7CDE8F073A52}"/>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1101" name="Ink 1100">
                    <a:extLst>
                      <a:ext uri="{FF2B5EF4-FFF2-40B4-BE49-F238E27FC236}">
                        <a16:creationId xmlns:a16="http://schemas.microsoft.com/office/drawing/2014/main" id="{34F1AD32-E5BD-2DF3-C30E-A0D1D59F9BB7}"/>
                      </a:ext>
                    </a:extLst>
                  </p14:cNvPr>
                  <p14:cNvContentPartPr/>
                  <p14:nvPr/>
                </p14:nvContentPartPr>
                <p14:xfrm>
                  <a:off x="4603070" y="2144911"/>
                  <a:ext cx="133560" cy="88200"/>
                </p14:xfrm>
              </p:contentPart>
            </mc:Choice>
            <mc:Fallback xmlns="">
              <p:pic>
                <p:nvPicPr>
                  <p:cNvPr id="1101" name="Ink 1100">
                    <a:extLst>
                      <a:ext uri="{FF2B5EF4-FFF2-40B4-BE49-F238E27FC236}">
                        <a16:creationId xmlns:a16="http://schemas.microsoft.com/office/drawing/2014/main" id="{34F1AD32-E5BD-2DF3-C30E-A0D1D59F9B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2" name="Ink 1101">
                    <a:extLst>
                      <a:ext uri="{FF2B5EF4-FFF2-40B4-BE49-F238E27FC236}">
                        <a16:creationId xmlns:a16="http://schemas.microsoft.com/office/drawing/2014/main" id="{74CA8E95-5184-7D12-B67F-157E12009676}"/>
                      </a:ext>
                    </a:extLst>
                  </p14:cNvPr>
                  <p14:cNvContentPartPr/>
                  <p14:nvPr/>
                </p14:nvContentPartPr>
                <p14:xfrm>
                  <a:off x="4597310" y="2244271"/>
                  <a:ext cx="99360" cy="453240"/>
                </p14:xfrm>
              </p:contentPart>
            </mc:Choice>
            <mc:Fallback xmlns="">
              <p:pic>
                <p:nvPicPr>
                  <p:cNvPr id="1102" name="Ink 1101">
                    <a:extLst>
                      <a:ext uri="{FF2B5EF4-FFF2-40B4-BE49-F238E27FC236}">
                        <a16:creationId xmlns:a16="http://schemas.microsoft.com/office/drawing/2014/main" id="{74CA8E95-5184-7D12-B67F-157E1200967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3" name="Ink 1102">
                    <a:extLst>
                      <a:ext uri="{FF2B5EF4-FFF2-40B4-BE49-F238E27FC236}">
                        <a16:creationId xmlns:a16="http://schemas.microsoft.com/office/drawing/2014/main" id="{5004E805-7754-1538-A035-375D229706C0}"/>
                      </a:ext>
                    </a:extLst>
                  </p14:cNvPr>
                  <p14:cNvContentPartPr/>
                  <p14:nvPr/>
                </p14:nvContentPartPr>
                <p14:xfrm>
                  <a:off x="4676510" y="2487991"/>
                  <a:ext cx="163080" cy="194040"/>
                </p14:xfrm>
              </p:contentPart>
            </mc:Choice>
            <mc:Fallback xmlns="">
              <p:pic>
                <p:nvPicPr>
                  <p:cNvPr id="1103" name="Ink 1102">
                    <a:extLst>
                      <a:ext uri="{FF2B5EF4-FFF2-40B4-BE49-F238E27FC236}">
                        <a16:creationId xmlns:a16="http://schemas.microsoft.com/office/drawing/2014/main" id="{5004E805-7754-1538-A035-375D229706C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4" name="Ink 1103">
                    <a:extLst>
                      <a:ext uri="{FF2B5EF4-FFF2-40B4-BE49-F238E27FC236}">
                        <a16:creationId xmlns:a16="http://schemas.microsoft.com/office/drawing/2014/main" id="{4804FE88-7830-2136-B702-8F986B59637E}"/>
                      </a:ext>
                    </a:extLst>
                  </p14:cNvPr>
                  <p14:cNvContentPartPr/>
                  <p14:nvPr/>
                </p14:nvContentPartPr>
                <p14:xfrm>
                  <a:off x="4519190" y="2325991"/>
                  <a:ext cx="173520" cy="66240"/>
                </p14:xfrm>
              </p:contentPart>
            </mc:Choice>
            <mc:Fallback xmlns="">
              <p:pic>
                <p:nvPicPr>
                  <p:cNvPr id="1104" name="Ink 1103">
                    <a:extLst>
                      <a:ext uri="{FF2B5EF4-FFF2-40B4-BE49-F238E27FC236}">
                        <a16:creationId xmlns:a16="http://schemas.microsoft.com/office/drawing/2014/main" id="{4804FE88-7830-2136-B702-8F986B59637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5" name="Ink 1104">
                    <a:extLst>
                      <a:ext uri="{FF2B5EF4-FFF2-40B4-BE49-F238E27FC236}">
                        <a16:creationId xmlns:a16="http://schemas.microsoft.com/office/drawing/2014/main" id="{6EB10AD4-9154-EC11-8EB3-88E2DB6BE7C3}"/>
                      </a:ext>
                    </a:extLst>
                  </p14:cNvPr>
                  <p14:cNvContentPartPr/>
                  <p14:nvPr/>
                </p14:nvContentPartPr>
                <p14:xfrm>
                  <a:off x="4700990" y="2298991"/>
                  <a:ext cx="163440" cy="96480"/>
                </p14:xfrm>
              </p:contentPart>
            </mc:Choice>
            <mc:Fallback xmlns="">
              <p:pic>
                <p:nvPicPr>
                  <p:cNvPr id="1105" name="Ink 1104">
                    <a:extLst>
                      <a:ext uri="{FF2B5EF4-FFF2-40B4-BE49-F238E27FC236}">
                        <a16:creationId xmlns:a16="http://schemas.microsoft.com/office/drawing/2014/main" id="{6EB10AD4-9154-EC11-8EB3-88E2DB6BE7C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3" name="Group 1052">
              <a:extLst>
                <a:ext uri="{FF2B5EF4-FFF2-40B4-BE49-F238E27FC236}">
                  <a16:creationId xmlns:a16="http://schemas.microsoft.com/office/drawing/2014/main" id="{5DDE23B7-A8A5-0A0F-64AE-57DB612BF526}"/>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1096" name="Ink 1095">
                    <a:extLst>
                      <a:ext uri="{FF2B5EF4-FFF2-40B4-BE49-F238E27FC236}">
                        <a16:creationId xmlns:a16="http://schemas.microsoft.com/office/drawing/2014/main" id="{5BCA9629-B471-6DB2-09F2-3C2F4EF14D33}"/>
                      </a:ext>
                    </a:extLst>
                  </p14:cNvPr>
                  <p14:cNvContentPartPr/>
                  <p14:nvPr/>
                </p14:nvContentPartPr>
                <p14:xfrm>
                  <a:off x="4603070" y="2144911"/>
                  <a:ext cx="133560" cy="88200"/>
                </p14:xfrm>
              </p:contentPart>
            </mc:Choice>
            <mc:Fallback xmlns="">
              <p:pic>
                <p:nvPicPr>
                  <p:cNvPr id="1096" name="Ink 1095">
                    <a:extLst>
                      <a:ext uri="{FF2B5EF4-FFF2-40B4-BE49-F238E27FC236}">
                        <a16:creationId xmlns:a16="http://schemas.microsoft.com/office/drawing/2014/main" id="{5BCA9629-B471-6DB2-09F2-3C2F4EF14D3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7" name="Ink 1096">
                    <a:extLst>
                      <a:ext uri="{FF2B5EF4-FFF2-40B4-BE49-F238E27FC236}">
                        <a16:creationId xmlns:a16="http://schemas.microsoft.com/office/drawing/2014/main" id="{ADF3E789-70FC-186A-1925-49BDCAA9D90A}"/>
                      </a:ext>
                    </a:extLst>
                  </p14:cNvPr>
                  <p14:cNvContentPartPr/>
                  <p14:nvPr/>
                </p14:nvContentPartPr>
                <p14:xfrm>
                  <a:off x="4597310" y="2244271"/>
                  <a:ext cx="99360" cy="453240"/>
                </p14:xfrm>
              </p:contentPart>
            </mc:Choice>
            <mc:Fallback xmlns="">
              <p:pic>
                <p:nvPicPr>
                  <p:cNvPr id="1097" name="Ink 1096">
                    <a:extLst>
                      <a:ext uri="{FF2B5EF4-FFF2-40B4-BE49-F238E27FC236}">
                        <a16:creationId xmlns:a16="http://schemas.microsoft.com/office/drawing/2014/main" id="{ADF3E789-70FC-186A-1925-49BDCAA9D90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8" name="Ink 1097">
                    <a:extLst>
                      <a:ext uri="{FF2B5EF4-FFF2-40B4-BE49-F238E27FC236}">
                        <a16:creationId xmlns:a16="http://schemas.microsoft.com/office/drawing/2014/main" id="{8028F304-752B-850E-4202-5BCA416FEB4F}"/>
                      </a:ext>
                    </a:extLst>
                  </p14:cNvPr>
                  <p14:cNvContentPartPr/>
                  <p14:nvPr/>
                </p14:nvContentPartPr>
                <p14:xfrm>
                  <a:off x="4676510" y="2487991"/>
                  <a:ext cx="163080" cy="194040"/>
                </p14:xfrm>
              </p:contentPart>
            </mc:Choice>
            <mc:Fallback xmlns="">
              <p:pic>
                <p:nvPicPr>
                  <p:cNvPr id="1098" name="Ink 1097">
                    <a:extLst>
                      <a:ext uri="{FF2B5EF4-FFF2-40B4-BE49-F238E27FC236}">
                        <a16:creationId xmlns:a16="http://schemas.microsoft.com/office/drawing/2014/main" id="{8028F304-752B-850E-4202-5BCA416FEB4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9" name="Ink 1098">
                    <a:extLst>
                      <a:ext uri="{FF2B5EF4-FFF2-40B4-BE49-F238E27FC236}">
                        <a16:creationId xmlns:a16="http://schemas.microsoft.com/office/drawing/2014/main" id="{0A317440-B9BD-CAA5-9B02-A1A32F03D55B}"/>
                      </a:ext>
                    </a:extLst>
                  </p14:cNvPr>
                  <p14:cNvContentPartPr/>
                  <p14:nvPr/>
                </p14:nvContentPartPr>
                <p14:xfrm>
                  <a:off x="4519190" y="2325991"/>
                  <a:ext cx="173520" cy="66240"/>
                </p14:xfrm>
              </p:contentPart>
            </mc:Choice>
            <mc:Fallback xmlns="">
              <p:pic>
                <p:nvPicPr>
                  <p:cNvPr id="1099" name="Ink 1098">
                    <a:extLst>
                      <a:ext uri="{FF2B5EF4-FFF2-40B4-BE49-F238E27FC236}">
                        <a16:creationId xmlns:a16="http://schemas.microsoft.com/office/drawing/2014/main" id="{0A317440-B9BD-CAA5-9B02-A1A32F03D55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0" name="Ink 1099">
                    <a:extLst>
                      <a:ext uri="{FF2B5EF4-FFF2-40B4-BE49-F238E27FC236}">
                        <a16:creationId xmlns:a16="http://schemas.microsoft.com/office/drawing/2014/main" id="{33EC8B25-1E10-48C8-C370-0784A07F2211}"/>
                      </a:ext>
                    </a:extLst>
                  </p14:cNvPr>
                  <p14:cNvContentPartPr/>
                  <p14:nvPr/>
                </p14:nvContentPartPr>
                <p14:xfrm>
                  <a:off x="4700990" y="2298991"/>
                  <a:ext cx="163440" cy="96480"/>
                </p14:xfrm>
              </p:contentPart>
            </mc:Choice>
            <mc:Fallback xmlns="">
              <p:pic>
                <p:nvPicPr>
                  <p:cNvPr id="1100" name="Ink 1099">
                    <a:extLst>
                      <a:ext uri="{FF2B5EF4-FFF2-40B4-BE49-F238E27FC236}">
                        <a16:creationId xmlns:a16="http://schemas.microsoft.com/office/drawing/2014/main" id="{33EC8B25-1E10-48C8-C370-0784A07F221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4" name="Group 1053">
              <a:extLst>
                <a:ext uri="{FF2B5EF4-FFF2-40B4-BE49-F238E27FC236}">
                  <a16:creationId xmlns:a16="http://schemas.microsoft.com/office/drawing/2014/main" id="{9A7AA7FD-10DD-58C9-1000-44FF5F0D227C}"/>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1091" name="Ink 1090">
                    <a:extLst>
                      <a:ext uri="{FF2B5EF4-FFF2-40B4-BE49-F238E27FC236}">
                        <a16:creationId xmlns:a16="http://schemas.microsoft.com/office/drawing/2014/main" id="{5D8946E0-ED8D-0A27-E882-779303A69FED}"/>
                      </a:ext>
                    </a:extLst>
                  </p14:cNvPr>
                  <p14:cNvContentPartPr/>
                  <p14:nvPr/>
                </p14:nvContentPartPr>
                <p14:xfrm>
                  <a:off x="4603070" y="2144911"/>
                  <a:ext cx="133560" cy="88200"/>
                </p14:xfrm>
              </p:contentPart>
            </mc:Choice>
            <mc:Fallback xmlns="">
              <p:pic>
                <p:nvPicPr>
                  <p:cNvPr id="1091" name="Ink 1090">
                    <a:extLst>
                      <a:ext uri="{FF2B5EF4-FFF2-40B4-BE49-F238E27FC236}">
                        <a16:creationId xmlns:a16="http://schemas.microsoft.com/office/drawing/2014/main" id="{5D8946E0-ED8D-0A27-E882-779303A69F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2" name="Ink 1091">
                    <a:extLst>
                      <a:ext uri="{FF2B5EF4-FFF2-40B4-BE49-F238E27FC236}">
                        <a16:creationId xmlns:a16="http://schemas.microsoft.com/office/drawing/2014/main" id="{7BB8247D-4191-BFCE-C38B-643E9EBBBBBF}"/>
                      </a:ext>
                    </a:extLst>
                  </p14:cNvPr>
                  <p14:cNvContentPartPr/>
                  <p14:nvPr/>
                </p14:nvContentPartPr>
                <p14:xfrm>
                  <a:off x="4597310" y="2244271"/>
                  <a:ext cx="99360" cy="453240"/>
                </p14:xfrm>
              </p:contentPart>
            </mc:Choice>
            <mc:Fallback xmlns="">
              <p:pic>
                <p:nvPicPr>
                  <p:cNvPr id="1092" name="Ink 1091">
                    <a:extLst>
                      <a:ext uri="{FF2B5EF4-FFF2-40B4-BE49-F238E27FC236}">
                        <a16:creationId xmlns:a16="http://schemas.microsoft.com/office/drawing/2014/main" id="{7BB8247D-4191-BFCE-C38B-643E9EBBBB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3" name="Ink 1092">
                    <a:extLst>
                      <a:ext uri="{FF2B5EF4-FFF2-40B4-BE49-F238E27FC236}">
                        <a16:creationId xmlns:a16="http://schemas.microsoft.com/office/drawing/2014/main" id="{36B9F072-F242-2B3E-E990-B5AB24999941}"/>
                      </a:ext>
                    </a:extLst>
                  </p14:cNvPr>
                  <p14:cNvContentPartPr/>
                  <p14:nvPr/>
                </p14:nvContentPartPr>
                <p14:xfrm>
                  <a:off x="4676510" y="2487991"/>
                  <a:ext cx="163080" cy="194040"/>
                </p14:xfrm>
              </p:contentPart>
            </mc:Choice>
            <mc:Fallback xmlns="">
              <p:pic>
                <p:nvPicPr>
                  <p:cNvPr id="1093" name="Ink 1092">
                    <a:extLst>
                      <a:ext uri="{FF2B5EF4-FFF2-40B4-BE49-F238E27FC236}">
                        <a16:creationId xmlns:a16="http://schemas.microsoft.com/office/drawing/2014/main" id="{36B9F072-F242-2B3E-E990-B5AB2499994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4" name="Ink 1093">
                    <a:extLst>
                      <a:ext uri="{FF2B5EF4-FFF2-40B4-BE49-F238E27FC236}">
                        <a16:creationId xmlns:a16="http://schemas.microsoft.com/office/drawing/2014/main" id="{E5C37567-E1C2-20F2-F27C-6BD19239A924}"/>
                      </a:ext>
                    </a:extLst>
                  </p14:cNvPr>
                  <p14:cNvContentPartPr/>
                  <p14:nvPr/>
                </p14:nvContentPartPr>
                <p14:xfrm>
                  <a:off x="4519190" y="2325991"/>
                  <a:ext cx="173520" cy="66240"/>
                </p14:xfrm>
              </p:contentPart>
            </mc:Choice>
            <mc:Fallback xmlns="">
              <p:pic>
                <p:nvPicPr>
                  <p:cNvPr id="1094" name="Ink 1093">
                    <a:extLst>
                      <a:ext uri="{FF2B5EF4-FFF2-40B4-BE49-F238E27FC236}">
                        <a16:creationId xmlns:a16="http://schemas.microsoft.com/office/drawing/2014/main" id="{E5C37567-E1C2-20F2-F27C-6BD19239A92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5" name="Ink 1094">
                    <a:extLst>
                      <a:ext uri="{FF2B5EF4-FFF2-40B4-BE49-F238E27FC236}">
                        <a16:creationId xmlns:a16="http://schemas.microsoft.com/office/drawing/2014/main" id="{6DC1C494-D6B7-DB57-8CD5-F6865566F133}"/>
                      </a:ext>
                    </a:extLst>
                  </p14:cNvPr>
                  <p14:cNvContentPartPr/>
                  <p14:nvPr/>
                </p14:nvContentPartPr>
                <p14:xfrm>
                  <a:off x="4700990" y="2298991"/>
                  <a:ext cx="163440" cy="96480"/>
                </p14:xfrm>
              </p:contentPart>
            </mc:Choice>
            <mc:Fallback xmlns="">
              <p:pic>
                <p:nvPicPr>
                  <p:cNvPr id="1095" name="Ink 1094">
                    <a:extLst>
                      <a:ext uri="{FF2B5EF4-FFF2-40B4-BE49-F238E27FC236}">
                        <a16:creationId xmlns:a16="http://schemas.microsoft.com/office/drawing/2014/main" id="{6DC1C494-D6B7-DB57-8CD5-F6865566F133}"/>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5" name="Group 1054">
              <a:extLst>
                <a:ext uri="{FF2B5EF4-FFF2-40B4-BE49-F238E27FC236}">
                  <a16:creationId xmlns:a16="http://schemas.microsoft.com/office/drawing/2014/main" id="{90782D83-007B-59A6-03A4-71C9841B79DC}"/>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1086" name="Ink 1085">
                    <a:extLst>
                      <a:ext uri="{FF2B5EF4-FFF2-40B4-BE49-F238E27FC236}">
                        <a16:creationId xmlns:a16="http://schemas.microsoft.com/office/drawing/2014/main" id="{A4F4BC56-1D3B-1AF7-98B9-DE85710D80B5}"/>
                      </a:ext>
                    </a:extLst>
                  </p14:cNvPr>
                  <p14:cNvContentPartPr/>
                  <p14:nvPr/>
                </p14:nvContentPartPr>
                <p14:xfrm>
                  <a:off x="4603070" y="2144911"/>
                  <a:ext cx="133560" cy="88200"/>
                </p14:xfrm>
              </p:contentPart>
            </mc:Choice>
            <mc:Fallback xmlns="">
              <p:pic>
                <p:nvPicPr>
                  <p:cNvPr id="1086" name="Ink 1085">
                    <a:extLst>
                      <a:ext uri="{FF2B5EF4-FFF2-40B4-BE49-F238E27FC236}">
                        <a16:creationId xmlns:a16="http://schemas.microsoft.com/office/drawing/2014/main" id="{A4F4BC56-1D3B-1AF7-98B9-DE85710D80B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7" name="Ink 1086">
                    <a:extLst>
                      <a:ext uri="{FF2B5EF4-FFF2-40B4-BE49-F238E27FC236}">
                        <a16:creationId xmlns:a16="http://schemas.microsoft.com/office/drawing/2014/main" id="{77FA13E0-03F7-739A-A2B3-7A4FF32ADA6D}"/>
                      </a:ext>
                    </a:extLst>
                  </p14:cNvPr>
                  <p14:cNvContentPartPr/>
                  <p14:nvPr/>
                </p14:nvContentPartPr>
                <p14:xfrm>
                  <a:off x="4597310" y="2244271"/>
                  <a:ext cx="99360" cy="453240"/>
                </p14:xfrm>
              </p:contentPart>
            </mc:Choice>
            <mc:Fallback xmlns="">
              <p:pic>
                <p:nvPicPr>
                  <p:cNvPr id="1087" name="Ink 1086">
                    <a:extLst>
                      <a:ext uri="{FF2B5EF4-FFF2-40B4-BE49-F238E27FC236}">
                        <a16:creationId xmlns:a16="http://schemas.microsoft.com/office/drawing/2014/main" id="{77FA13E0-03F7-739A-A2B3-7A4FF32ADA6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8" name="Ink 1087">
                    <a:extLst>
                      <a:ext uri="{FF2B5EF4-FFF2-40B4-BE49-F238E27FC236}">
                        <a16:creationId xmlns:a16="http://schemas.microsoft.com/office/drawing/2014/main" id="{AE9F3DB8-9464-3A03-242C-5DBADDC9F731}"/>
                      </a:ext>
                    </a:extLst>
                  </p14:cNvPr>
                  <p14:cNvContentPartPr/>
                  <p14:nvPr/>
                </p14:nvContentPartPr>
                <p14:xfrm>
                  <a:off x="4676510" y="2487991"/>
                  <a:ext cx="163080" cy="194040"/>
                </p14:xfrm>
              </p:contentPart>
            </mc:Choice>
            <mc:Fallback xmlns="">
              <p:pic>
                <p:nvPicPr>
                  <p:cNvPr id="1088" name="Ink 1087">
                    <a:extLst>
                      <a:ext uri="{FF2B5EF4-FFF2-40B4-BE49-F238E27FC236}">
                        <a16:creationId xmlns:a16="http://schemas.microsoft.com/office/drawing/2014/main" id="{AE9F3DB8-9464-3A03-242C-5DBADDC9F7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9" name="Ink 1088">
                    <a:extLst>
                      <a:ext uri="{FF2B5EF4-FFF2-40B4-BE49-F238E27FC236}">
                        <a16:creationId xmlns:a16="http://schemas.microsoft.com/office/drawing/2014/main" id="{03E0168E-69F5-3D38-60DF-4F62DCED8025}"/>
                      </a:ext>
                    </a:extLst>
                  </p14:cNvPr>
                  <p14:cNvContentPartPr/>
                  <p14:nvPr/>
                </p14:nvContentPartPr>
                <p14:xfrm>
                  <a:off x="4519190" y="2325991"/>
                  <a:ext cx="173520" cy="66240"/>
                </p14:xfrm>
              </p:contentPart>
            </mc:Choice>
            <mc:Fallback xmlns="">
              <p:pic>
                <p:nvPicPr>
                  <p:cNvPr id="1089" name="Ink 1088">
                    <a:extLst>
                      <a:ext uri="{FF2B5EF4-FFF2-40B4-BE49-F238E27FC236}">
                        <a16:creationId xmlns:a16="http://schemas.microsoft.com/office/drawing/2014/main" id="{03E0168E-69F5-3D38-60DF-4F62DCED802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0" name="Ink 1089">
                    <a:extLst>
                      <a:ext uri="{FF2B5EF4-FFF2-40B4-BE49-F238E27FC236}">
                        <a16:creationId xmlns:a16="http://schemas.microsoft.com/office/drawing/2014/main" id="{5000E50A-4756-6B35-EA72-861C97C89AED}"/>
                      </a:ext>
                    </a:extLst>
                  </p14:cNvPr>
                  <p14:cNvContentPartPr/>
                  <p14:nvPr/>
                </p14:nvContentPartPr>
                <p14:xfrm>
                  <a:off x="4700990" y="2298991"/>
                  <a:ext cx="163440" cy="96480"/>
                </p14:xfrm>
              </p:contentPart>
            </mc:Choice>
            <mc:Fallback xmlns="">
              <p:pic>
                <p:nvPicPr>
                  <p:cNvPr id="1090" name="Ink 1089">
                    <a:extLst>
                      <a:ext uri="{FF2B5EF4-FFF2-40B4-BE49-F238E27FC236}">
                        <a16:creationId xmlns:a16="http://schemas.microsoft.com/office/drawing/2014/main" id="{5000E50A-4756-6B35-EA72-861C97C89AE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6" name="Group 1055">
              <a:extLst>
                <a:ext uri="{FF2B5EF4-FFF2-40B4-BE49-F238E27FC236}">
                  <a16:creationId xmlns:a16="http://schemas.microsoft.com/office/drawing/2014/main" id="{1FE8902A-7DFC-EBFF-865D-06E80CDE6CDD}"/>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1081" name="Ink 1080">
                    <a:extLst>
                      <a:ext uri="{FF2B5EF4-FFF2-40B4-BE49-F238E27FC236}">
                        <a16:creationId xmlns:a16="http://schemas.microsoft.com/office/drawing/2014/main" id="{4EC306D6-7481-2FBC-CAF2-B8AE121E0C49}"/>
                      </a:ext>
                    </a:extLst>
                  </p14:cNvPr>
                  <p14:cNvContentPartPr/>
                  <p14:nvPr/>
                </p14:nvContentPartPr>
                <p14:xfrm>
                  <a:off x="4603070" y="2144911"/>
                  <a:ext cx="133560" cy="88200"/>
                </p14:xfrm>
              </p:contentPart>
            </mc:Choice>
            <mc:Fallback xmlns="">
              <p:pic>
                <p:nvPicPr>
                  <p:cNvPr id="1081" name="Ink 1080">
                    <a:extLst>
                      <a:ext uri="{FF2B5EF4-FFF2-40B4-BE49-F238E27FC236}">
                        <a16:creationId xmlns:a16="http://schemas.microsoft.com/office/drawing/2014/main" id="{4EC306D6-7481-2FBC-CAF2-B8AE121E0C4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2" name="Ink 1081">
                    <a:extLst>
                      <a:ext uri="{FF2B5EF4-FFF2-40B4-BE49-F238E27FC236}">
                        <a16:creationId xmlns:a16="http://schemas.microsoft.com/office/drawing/2014/main" id="{04C81332-0455-48B2-4FE5-242FB91A42FA}"/>
                      </a:ext>
                    </a:extLst>
                  </p14:cNvPr>
                  <p14:cNvContentPartPr/>
                  <p14:nvPr/>
                </p14:nvContentPartPr>
                <p14:xfrm>
                  <a:off x="4597310" y="2244271"/>
                  <a:ext cx="99360" cy="453240"/>
                </p14:xfrm>
              </p:contentPart>
            </mc:Choice>
            <mc:Fallback xmlns="">
              <p:pic>
                <p:nvPicPr>
                  <p:cNvPr id="1082" name="Ink 1081">
                    <a:extLst>
                      <a:ext uri="{FF2B5EF4-FFF2-40B4-BE49-F238E27FC236}">
                        <a16:creationId xmlns:a16="http://schemas.microsoft.com/office/drawing/2014/main" id="{04C81332-0455-48B2-4FE5-242FB91A42F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3" name="Ink 1082">
                    <a:extLst>
                      <a:ext uri="{FF2B5EF4-FFF2-40B4-BE49-F238E27FC236}">
                        <a16:creationId xmlns:a16="http://schemas.microsoft.com/office/drawing/2014/main" id="{0FD5EB58-3EB0-3DA2-8FBB-0E17FE375B01}"/>
                      </a:ext>
                    </a:extLst>
                  </p14:cNvPr>
                  <p14:cNvContentPartPr/>
                  <p14:nvPr/>
                </p14:nvContentPartPr>
                <p14:xfrm>
                  <a:off x="4676510" y="2487991"/>
                  <a:ext cx="163080" cy="194040"/>
                </p14:xfrm>
              </p:contentPart>
            </mc:Choice>
            <mc:Fallback xmlns="">
              <p:pic>
                <p:nvPicPr>
                  <p:cNvPr id="1083" name="Ink 1082">
                    <a:extLst>
                      <a:ext uri="{FF2B5EF4-FFF2-40B4-BE49-F238E27FC236}">
                        <a16:creationId xmlns:a16="http://schemas.microsoft.com/office/drawing/2014/main" id="{0FD5EB58-3EB0-3DA2-8FBB-0E17FE375B0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4" name="Ink 1083">
                    <a:extLst>
                      <a:ext uri="{FF2B5EF4-FFF2-40B4-BE49-F238E27FC236}">
                        <a16:creationId xmlns:a16="http://schemas.microsoft.com/office/drawing/2014/main" id="{DB054ADD-5F7C-F0EE-D42B-BDDCCA0DA4E4}"/>
                      </a:ext>
                    </a:extLst>
                  </p14:cNvPr>
                  <p14:cNvContentPartPr/>
                  <p14:nvPr/>
                </p14:nvContentPartPr>
                <p14:xfrm>
                  <a:off x="4519190" y="2325991"/>
                  <a:ext cx="173520" cy="66240"/>
                </p14:xfrm>
              </p:contentPart>
            </mc:Choice>
            <mc:Fallback xmlns="">
              <p:pic>
                <p:nvPicPr>
                  <p:cNvPr id="1084" name="Ink 1083">
                    <a:extLst>
                      <a:ext uri="{FF2B5EF4-FFF2-40B4-BE49-F238E27FC236}">
                        <a16:creationId xmlns:a16="http://schemas.microsoft.com/office/drawing/2014/main" id="{DB054ADD-5F7C-F0EE-D42B-BDDCCA0DA4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5" name="Ink 1084">
                    <a:extLst>
                      <a:ext uri="{FF2B5EF4-FFF2-40B4-BE49-F238E27FC236}">
                        <a16:creationId xmlns:a16="http://schemas.microsoft.com/office/drawing/2014/main" id="{C67FCA3F-C4DE-9279-BD7F-0A9D9B778626}"/>
                      </a:ext>
                    </a:extLst>
                  </p14:cNvPr>
                  <p14:cNvContentPartPr/>
                  <p14:nvPr/>
                </p14:nvContentPartPr>
                <p14:xfrm>
                  <a:off x="4700990" y="2298991"/>
                  <a:ext cx="163440" cy="96480"/>
                </p14:xfrm>
              </p:contentPart>
            </mc:Choice>
            <mc:Fallback xmlns="">
              <p:pic>
                <p:nvPicPr>
                  <p:cNvPr id="1085" name="Ink 1084">
                    <a:extLst>
                      <a:ext uri="{FF2B5EF4-FFF2-40B4-BE49-F238E27FC236}">
                        <a16:creationId xmlns:a16="http://schemas.microsoft.com/office/drawing/2014/main" id="{C67FCA3F-C4DE-9279-BD7F-0A9D9B77862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7" name="Group 1056">
              <a:extLst>
                <a:ext uri="{FF2B5EF4-FFF2-40B4-BE49-F238E27FC236}">
                  <a16:creationId xmlns:a16="http://schemas.microsoft.com/office/drawing/2014/main" id="{57C4E398-8EB5-D961-8D40-5D5A4281154A}"/>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1076" name="Ink 1075">
                    <a:extLst>
                      <a:ext uri="{FF2B5EF4-FFF2-40B4-BE49-F238E27FC236}">
                        <a16:creationId xmlns:a16="http://schemas.microsoft.com/office/drawing/2014/main" id="{D4F05B70-0934-D11C-875C-42202E55E236}"/>
                      </a:ext>
                    </a:extLst>
                  </p14:cNvPr>
                  <p14:cNvContentPartPr/>
                  <p14:nvPr/>
                </p14:nvContentPartPr>
                <p14:xfrm>
                  <a:off x="4603070" y="2144911"/>
                  <a:ext cx="133560" cy="88200"/>
                </p14:xfrm>
              </p:contentPart>
            </mc:Choice>
            <mc:Fallback xmlns="">
              <p:pic>
                <p:nvPicPr>
                  <p:cNvPr id="1076" name="Ink 1075">
                    <a:extLst>
                      <a:ext uri="{FF2B5EF4-FFF2-40B4-BE49-F238E27FC236}">
                        <a16:creationId xmlns:a16="http://schemas.microsoft.com/office/drawing/2014/main" id="{D4F05B70-0934-D11C-875C-42202E55E2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7" name="Ink 1076">
                    <a:extLst>
                      <a:ext uri="{FF2B5EF4-FFF2-40B4-BE49-F238E27FC236}">
                        <a16:creationId xmlns:a16="http://schemas.microsoft.com/office/drawing/2014/main" id="{94FDEFC1-6666-DAE2-BDE7-8872D13E50D9}"/>
                      </a:ext>
                    </a:extLst>
                  </p14:cNvPr>
                  <p14:cNvContentPartPr/>
                  <p14:nvPr/>
                </p14:nvContentPartPr>
                <p14:xfrm>
                  <a:off x="4597310" y="2244271"/>
                  <a:ext cx="99360" cy="453240"/>
                </p14:xfrm>
              </p:contentPart>
            </mc:Choice>
            <mc:Fallback xmlns="">
              <p:pic>
                <p:nvPicPr>
                  <p:cNvPr id="1077" name="Ink 1076">
                    <a:extLst>
                      <a:ext uri="{FF2B5EF4-FFF2-40B4-BE49-F238E27FC236}">
                        <a16:creationId xmlns:a16="http://schemas.microsoft.com/office/drawing/2014/main" id="{94FDEFC1-6666-DAE2-BDE7-8872D13E50D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8" name="Ink 1077">
                    <a:extLst>
                      <a:ext uri="{FF2B5EF4-FFF2-40B4-BE49-F238E27FC236}">
                        <a16:creationId xmlns:a16="http://schemas.microsoft.com/office/drawing/2014/main" id="{D023615F-E54E-1657-F489-09FBE7E305D2}"/>
                      </a:ext>
                    </a:extLst>
                  </p14:cNvPr>
                  <p14:cNvContentPartPr/>
                  <p14:nvPr/>
                </p14:nvContentPartPr>
                <p14:xfrm>
                  <a:off x="4676510" y="2487991"/>
                  <a:ext cx="163080" cy="194040"/>
                </p14:xfrm>
              </p:contentPart>
            </mc:Choice>
            <mc:Fallback xmlns="">
              <p:pic>
                <p:nvPicPr>
                  <p:cNvPr id="1078" name="Ink 1077">
                    <a:extLst>
                      <a:ext uri="{FF2B5EF4-FFF2-40B4-BE49-F238E27FC236}">
                        <a16:creationId xmlns:a16="http://schemas.microsoft.com/office/drawing/2014/main" id="{D023615F-E54E-1657-F489-09FBE7E305D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9" name="Ink 1078">
                    <a:extLst>
                      <a:ext uri="{FF2B5EF4-FFF2-40B4-BE49-F238E27FC236}">
                        <a16:creationId xmlns:a16="http://schemas.microsoft.com/office/drawing/2014/main" id="{D200B8B8-3017-A93F-26AE-A11DA108E77C}"/>
                      </a:ext>
                    </a:extLst>
                  </p14:cNvPr>
                  <p14:cNvContentPartPr/>
                  <p14:nvPr/>
                </p14:nvContentPartPr>
                <p14:xfrm>
                  <a:off x="4519190" y="2325991"/>
                  <a:ext cx="173520" cy="66240"/>
                </p14:xfrm>
              </p:contentPart>
            </mc:Choice>
            <mc:Fallback xmlns="">
              <p:pic>
                <p:nvPicPr>
                  <p:cNvPr id="1079" name="Ink 1078">
                    <a:extLst>
                      <a:ext uri="{FF2B5EF4-FFF2-40B4-BE49-F238E27FC236}">
                        <a16:creationId xmlns:a16="http://schemas.microsoft.com/office/drawing/2014/main" id="{D200B8B8-3017-A93F-26AE-A11DA108E77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0" name="Ink 1079">
                    <a:extLst>
                      <a:ext uri="{FF2B5EF4-FFF2-40B4-BE49-F238E27FC236}">
                        <a16:creationId xmlns:a16="http://schemas.microsoft.com/office/drawing/2014/main" id="{AE1B5CBB-9117-48B6-120B-77362DF3B5ED}"/>
                      </a:ext>
                    </a:extLst>
                  </p14:cNvPr>
                  <p14:cNvContentPartPr/>
                  <p14:nvPr/>
                </p14:nvContentPartPr>
                <p14:xfrm>
                  <a:off x="4700990" y="2298991"/>
                  <a:ext cx="163440" cy="96480"/>
                </p14:xfrm>
              </p:contentPart>
            </mc:Choice>
            <mc:Fallback xmlns="">
              <p:pic>
                <p:nvPicPr>
                  <p:cNvPr id="1080" name="Ink 1079">
                    <a:extLst>
                      <a:ext uri="{FF2B5EF4-FFF2-40B4-BE49-F238E27FC236}">
                        <a16:creationId xmlns:a16="http://schemas.microsoft.com/office/drawing/2014/main" id="{AE1B5CBB-9117-48B6-120B-77362DF3B5E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8" name="Group 1057">
              <a:extLst>
                <a:ext uri="{FF2B5EF4-FFF2-40B4-BE49-F238E27FC236}">
                  <a16:creationId xmlns:a16="http://schemas.microsoft.com/office/drawing/2014/main" id="{97276EF4-7ACE-D94F-607F-E5070B562F50}"/>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1071" name="Ink 1070">
                    <a:extLst>
                      <a:ext uri="{FF2B5EF4-FFF2-40B4-BE49-F238E27FC236}">
                        <a16:creationId xmlns:a16="http://schemas.microsoft.com/office/drawing/2014/main" id="{26657E1A-B260-447C-200B-6E40D6791FBB}"/>
                      </a:ext>
                    </a:extLst>
                  </p14:cNvPr>
                  <p14:cNvContentPartPr/>
                  <p14:nvPr/>
                </p14:nvContentPartPr>
                <p14:xfrm>
                  <a:off x="4603070" y="2144911"/>
                  <a:ext cx="133560" cy="88200"/>
                </p14:xfrm>
              </p:contentPart>
            </mc:Choice>
            <mc:Fallback xmlns="">
              <p:pic>
                <p:nvPicPr>
                  <p:cNvPr id="1071" name="Ink 1070">
                    <a:extLst>
                      <a:ext uri="{FF2B5EF4-FFF2-40B4-BE49-F238E27FC236}">
                        <a16:creationId xmlns:a16="http://schemas.microsoft.com/office/drawing/2014/main" id="{26657E1A-B260-447C-200B-6E40D6791FB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2" name="Ink 1071">
                    <a:extLst>
                      <a:ext uri="{FF2B5EF4-FFF2-40B4-BE49-F238E27FC236}">
                        <a16:creationId xmlns:a16="http://schemas.microsoft.com/office/drawing/2014/main" id="{FA1F2AA0-C387-431E-352F-DA15A69E9415}"/>
                      </a:ext>
                    </a:extLst>
                  </p14:cNvPr>
                  <p14:cNvContentPartPr/>
                  <p14:nvPr/>
                </p14:nvContentPartPr>
                <p14:xfrm>
                  <a:off x="4597310" y="2244271"/>
                  <a:ext cx="99360" cy="453240"/>
                </p14:xfrm>
              </p:contentPart>
            </mc:Choice>
            <mc:Fallback xmlns="">
              <p:pic>
                <p:nvPicPr>
                  <p:cNvPr id="1072" name="Ink 1071">
                    <a:extLst>
                      <a:ext uri="{FF2B5EF4-FFF2-40B4-BE49-F238E27FC236}">
                        <a16:creationId xmlns:a16="http://schemas.microsoft.com/office/drawing/2014/main" id="{FA1F2AA0-C387-431E-352F-DA15A69E941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3" name="Ink 1072">
                    <a:extLst>
                      <a:ext uri="{FF2B5EF4-FFF2-40B4-BE49-F238E27FC236}">
                        <a16:creationId xmlns:a16="http://schemas.microsoft.com/office/drawing/2014/main" id="{795705AB-0532-2810-6C23-BC59DFD485EA}"/>
                      </a:ext>
                    </a:extLst>
                  </p14:cNvPr>
                  <p14:cNvContentPartPr/>
                  <p14:nvPr/>
                </p14:nvContentPartPr>
                <p14:xfrm>
                  <a:off x="4676510" y="2487991"/>
                  <a:ext cx="163080" cy="194040"/>
                </p14:xfrm>
              </p:contentPart>
            </mc:Choice>
            <mc:Fallback xmlns="">
              <p:pic>
                <p:nvPicPr>
                  <p:cNvPr id="1073" name="Ink 1072">
                    <a:extLst>
                      <a:ext uri="{FF2B5EF4-FFF2-40B4-BE49-F238E27FC236}">
                        <a16:creationId xmlns:a16="http://schemas.microsoft.com/office/drawing/2014/main" id="{795705AB-0532-2810-6C23-BC59DFD485E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4" name="Ink 1073">
                    <a:extLst>
                      <a:ext uri="{FF2B5EF4-FFF2-40B4-BE49-F238E27FC236}">
                        <a16:creationId xmlns:a16="http://schemas.microsoft.com/office/drawing/2014/main" id="{B81BCBA2-3E78-7F3C-42B4-7075275FE3AF}"/>
                      </a:ext>
                    </a:extLst>
                  </p14:cNvPr>
                  <p14:cNvContentPartPr/>
                  <p14:nvPr/>
                </p14:nvContentPartPr>
                <p14:xfrm>
                  <a:off x="4519190" y="2325991"/>
                  <a:ext cx="173520" cy="66240"/>
                </p14:xfrm>
              </p:contentPart>
            </mc:Choice>
            <mc:Fallback xmlns="">
              <p:pic>
                <p:nvPicPr>
                  <p:cNvPr id="1074" name="Ink 1073">
                    <a:extLst>
                      <a:ext uri="{FF2B5EF4-FFF2-40B4-BE49-F238E27FC236}">
                        <a16:creationId xmlns:a16="http://schemas.microsoft.com/office/drawing/2014/main" id="{B81BCBA2-3E78-7F3C-42B4-7075275FE3A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5" name="Ink 1074">
                    <a:extLst>
                      <a:ext uri="{FF2B5EF4-FFF2-40B4-BE49-F238E27FC236}">
                        <a16:creationId xmlns:a16="http://schemas.microsoft.com/office/drawing/2014/main" id="{DE3DF337-D321-BA67-5051-74B0ECD17C40}"/>
                      </a:ext>
                    </a:extLst>
                  </p14:cNvPr>
                  <p14:cNvContentPartPr/>
                  <p14:nvPr/>
                </p14:nvContentPartPr>
                <p14:xfrm>
                  <a:off x="4700990" y="2298991"/>
                  <a:ext cx="163440" cy="96480"/>
                </p14:xfrm>
              </p:contentPart>
            </mc:Choice>
            <mc:Fallback xmlns="">
              <p:pic>
                <p:nvPicPr>
                  <p:cNvPr id="1075" name="Ink 1074">
                    <a:extLst>
                      <a:ext uri="{FF2B5EF4-FFF2-40B4-BE49-F238E27FC236}">
                        <a16:creationId xmlns:a16="http://schemas.microsoft.com/office/drawing/2014/main" id="{DE3DF337-D321-BA67-5051-74B0ECD17C4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59" name="Group 1058">
              <a:extLst>
                <a:ext uri="{FF2B5EF4-FFF2-40B4-BE49-F238E27FC236}">
                  <a16:creationId xmlns:a16="http://schemas.microsoft.com/office/drawing/2014/main" id="{93F99925-DF45-D45B-6B54-817928E475A4}"/>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1066" name="Ink 1065">
                    <a:extLst>
                      <a:ext uri="{FF2B5EF4-FFF2-40B4-BE49-F238E27FC236}">
                        <a16:creationId xmlns:a16="http://schemas.microsoft.com/office/drawing/2014/main" id="{4A71FC3D-DD53-35CF-D0A2-02D2FC98342D}"/>
                      </a:ext>
                    </a:extLst>
                  </p14:cNvPr>
                  <p14:cNvContentPartPr/>
                  <p14:nvPr/>
                </p14:nvContentPartPr>
                <p14:xfrm>
                  <a:off x="4603070" y="2144911"/>
                  <a:ext cx="133560" cy="88200"/>
                </p14:xfrm>
              </p:contentPart>
            </mc:Choice>
            <mc:Fallback xmlns="">
              <p:pic>
                <p:nvPicPr>
                  <p:cNvPr id="1066" name="Ink 1065">
                    <a:extLst>
                      <a:ext uri="{FF2B5EF4-FFF2-40B4-BE49-F238E27FC236}">
                        <a16:creationId xmlns:a16="http://schemas.microsoft.com/office/drawing/2014/main" id="{4A71FC3D-DD53-35CF-D0A2-02D2FC98342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67" name="Ink 1066">
                    <a:extLst>
                      <a:ext uri="{FF2B5EF4-FFF2-40B4-BE49-F238E27FC236}">
                        <a16:creationId xmlns:a16="http://schemas.microsoft.com/office/drawing/2014/main" id="{CED82BEC-ECC4-DAE1-EF4D-BE1C8896FA78}"/>
                      </a:ext>
                    </a:extLst>
                  </p14:cNvPr>
                  <p14:cNvContentPartPr/>
                  <p14:nvPr/>
                </p14:nvContentPartPr>
                <p14:xfrm>
                  <a:off x="4597310" y="2244271"/>
                  <a:ext cx="99360" cy="453240"/>
                </p14:xfrm>
              </p:contentPart>
            </mc:Choice>
            <mc:Fallback xmlns="">
              <p:pic>
                <p:nvPicPr>
                  <p:cNvPr id="1067" name="Ink 1066">
                    <a:extLst>
                      <a:ext uri="{FF2B5EF4-FFF2-40B4-BE49-F238E27FC236}">
                        <a16:creationId xmlns:a16="http://schemas.microsoft.com/office/drawing/2014/main" id="{CED82BEC-ECC4-DAE1-EF4D-BE1C8896FA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8" name="Ink 1067">
                    <a:extLst>
                      <a:ext uri="{FF2B5EF4-FFF2-40B4-BE49-F238E27FC236}">
                        <a16:creationId xmlns:a16="http://schemas.microsoft.com/office/drawing/2014/main" id="{91231BD3-2A33-67EA-DBCA-2501FA22FABF}"/>
                      </a:ext>
                    </a:extLst>
                  </p14:cNvPr>
                  <p14:cNvContentPartPr/>
                  <p14:nvPr/>
                </p14:nvContentPartPr>
                <p14:xfrm>
                  <a:off x="4676510" y="2487991"/>
                  <a:ext cx="163080" cy="194040"/>
                </p14:xfrm>
              </p:contentPart>
            </mc:Choice>
            <mc:Fallback xmlns="">
              <p:pic>
                <p:nvPicPr>
                  <p:cNvPr id="1068" name="Ink 1067">
                    <a:extLst>
                      <a:ext uri="{FF2B5EF4-FFF2-40B4-BE49-F238E27FC236}">
                        <a16:creationId xmlns:a16="http://schemas.microsoft.com/office/drawing/2014/main" id="{91231BD3-2A33-67EA-DBCA-2501FA22FAB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9" name="Ink 1068">
                    <a:extLst>
                      <a:ext uri="{FF2B5EF4-FFF2-40B4-BE49-F238E27FC236}">
                        <a16:creationId xmlns:a16="http://schemas.microsoft.com/office/drawing/2014/main" id="{0371BBB5-AC37-8FC9-6A96-328403999CC3}"/>
                      </a:ext>
                    </a:extLst>
                  </p14:cNvPr>
                  <p14:cNvContentPartPr/>
                  <p14:nvPr/>
                </p14:nvContentPartPr>
                <p14:xfrm>
                  <a:off x="4519190" y="2325991"/>
                  <a:ext cx="173520" cy="66240"/>
                </p14:xfrm>
              </p:contentPart>
            </mc:Choice>
            <mc:Fallback xmlns="">
              <p:pic>
                <p:nvPicPr>
                  <p:cNvPr id="1069" name="Ink 1068">
                    <a:extLst>
                      <a:ext uri="{FF2B5EF4-FFF2-40B4-BE49-F238E27FC236}">
                        <a16:creationId xmlns:a16="http://schemas.microsoft.com/office/drawing/2014/main" id="{0371BBB5-AC37-8FC9-6A96-328403999C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0" name="Ink 1069">
                    <a:extLst>
                      <a:ext uri="{FF2B5EF4-FFF2-40B4-BE49-F238E27FC236}">
                        <a16:creationId xmlns:a16="http://schemas.microsoft.com/office/drawing/2014/main" id="{47357DA4-E019-1AD7-E6BE-89B772D7112C}"/>
                      </a:ext>
                    </a:extLst>
                  </p14:cNvPr>
                  <p14:cNvContentPartPr/>
                  <p14:nvPr/>
                </p14:nvContentPartPr>
                <p14:xfrm>
                  <a:off x="4700990" y="2298991"/>
                  <a:ext cx="163440" cy="96480"/>
                </p14:xfrm>
              </p:contentPart>
            </mc:Choice>
            <mc:Fallback xmlns="">
              <p:pic>
                <p:nvPicPr>
                  <p:cNvPr id="1070" name="Ink 1069">
                    <a:extLst>
                      <a:ext uri="{FF2B5EF4-FFF2-40B4-BE49-F238E27FC236}">
                        <a16:creationId xmlns:a16="http://schemas.microsoft.com/office/drawing/2014/main" id="{47357DA4-E019-1AD7-E6BE-89B772D7112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060" name="Group 1059">
              <a:extLst>
                <a:ext uri="{FF2B5EF4-FFF2-40B4-BE49-F238E27FC236}">
                  <a16:creationId xmlns:a16="http://schemas.microsoft.com/office/drawing/2014/main" id="{E6DB6FE0-7683-140B-E133-CD86EC5F8E25}"/>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1061" name="Ink 1060">
                    <a:extLst>
                      <a:ext uri="{FF2B5EF4-FFF2-40B4-BE49-F238E27FC236}">
                        <a16:creationId xmlns:a16="http://schemas.microsoft.com/office/drawing/2014/main" id="{B419AB1F-03F7-1DAE-90EC-8132991B163C}"/>
                      </a:ext>
                    </a:extLst>
                  </p14:cNvPr>
                  <p14:cNvContentPartPr/>
                  <p14:nvPr/>
                </p14:nvContentPartPr>
                <p14:xfrm>
                  <a:off x="4603070" y="2144911"/>
                  <a:ext cx="133560" cy="88200"/>
                </p14:xfrm>
              </p:contentPart>
            </mc:Choice>
            <mc:Fallback xmlns="">
              <p:pic>
                <p:nvPicPr>
                  <p:cNvPr id="1061" name="Ink 1060">
                    <a:extLst>
                      <a:ext uri="{FF2B5EF4-FFF2-40B4-BE49-F238E27FC236}">
                        <a16:creationId xmlns:a16="http://schemas.microsoft.com/office/drawing/2014/main" id="{B419AB1F-03F7-1DAE-90EC-8132991B163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2" name="Ink 1061">
                    <a:extLst>
                      <a:ext uri="{FF2B5EF4-FFF2-40B4-BE49-F238E27FC236}">
                        <a16:creationId xmlns:a16="http://schemas.microsoft.com/office/drawing/2014/main" id="{05233F4D-4506-107D-ED04-7B83D8914060}"/>
                      </a:ext>
                    </a:extLst>
                  </p14:cNvPr>
                  <p14:cNvContentPartPr/>
                  <p14:nvPr/>
                </p14:nvContentPartPr>
                <p14:xfrm>
                  <a:off x="4597310" y="2244271"/>
                  <a:ext cx="99360" cy="453240"/>
                </p14:xfrm>
              </p:contentPart>
            </mc:Choice>
            <mc:Fallback xmlns="">
              <p:pic>
                <p:nvPicPr>
                  <p:cNvPr id="1062" name="Ink 1061">
                    <a:extLst>
                      <a:ext uri="{FF2B5EF4-FFF2-40B4-BE49-F238E27FC236}">
                        <a16:creationId xmlns:a16="http://schemas.microsoft.com/office/drawing/2014/main" id="{05233F4D-4506-107D-ED04-7B83D891406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63" name="Ink 1062">
                    <a:extLst>
                      <a:ext uri="{FF2B5EF4-FFF2-40B4-BE49-F238E27FC236}">
                        <a16:creationId xmlns:a16="http://schemas.microsoft.com/office/drawing/2014/main" id="{4954CD09-FE8E-D4D7-EEA6-29E0D6FC9C47}"/>
                      </a:ext>
                    </a:extLst>
                  </p14:cNvPr>
                  <p14:cNvContentPartPr/>
                  <p14:nvPr/>
                </p14:nvContentPartPr>
                <p14:xfrm>
                  <a:off x="4676510" y="2487991"/>
                  <a:ext cx="163080" cy="194040"/>
                </p14:xfrm>
              </p:contentPart>
            </mc:Choice>
            <mc:Fallback xmlns="">
              <p:pic>
                <p:nvPicPr>
                  <p:cNvPr id="1063" name="Ink 1062">
                    <a:extLst>
                      <a:ext uri="{FF2B5EF4-FFF2-40B4-BE49-F238E27FC236}">
                        <a16:creationId xmlns:a16="http://schemas.microsoft.com/office/drawing/2014/main" id="{4954CD09-FE8E-D4D7-EEA6-29E0D6FC9C4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4" name="Ink 1063">
                    <a:extLst>
                      <a:ext uri="{FF2B5EF4-FFF2-40B4-BE49-F238E27FC236}">
                        <a16:creationId xmlns:a16="http://schemas.microsoft.com/office/drawing/2014/main" id="{DE414FED-81B3-4C94-1ADD-CDAB7BA78859}"/>
                      </a:ext>
                    </a:extLst>
                  </p14:cNvPr>
                  <p14:cNvContentPartPr/>
                  <p14:nvPr/>
                </p14:nvContentPartPr>
                <p14:xfrm>
                  <a:off x="4519190" y="2325991"/>
                  <a:ext cx="173520" cy="66240"/>
                </p14:xfrm>
              </p:contentPart>
            </mc:Choice>
            <mc:Fallback xmlns="">
              <p:pic>
                <p:nvPicPr>
                  <p:cNvPr id="1064" name="Ink 1063">
                    <a:extLst>
                      <a:ext uri="{FF2B5EF4-FFF2-40B4-BE49-F238E27FC236}">
                        <a16:creationId xmlns:a16="http://schemas.microsoft.com/office/drawing/2014/main" id="{DE414FED-81B3-4C94-1ADD-CDAB7BA7885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65" name="Ink 1064">
                    <a:extLst>
                      <a:ext uri="{FF2B5EF4-FFF2-40B4-BE49-F238E27FC236}">
                        <a16:creationId xmlns:a16="http://schemas.microsoft.com/office/drawing/2014/main" id="{037790F0-5603-6040-C7FF-0858A4B58DE9}"/>
                      </a:ext>
                    </a:extLst>
                  </p14:cNvPr>
                  <p14:cNvContentPartPr/>
                  <p14:nvPr/>
                </p14:nvContentPartPr>
                <p14:xfrm>
                  <a:off x="4700990" y="2298991"/>
                  <a:ext cx="163440" cy="96480"/>
                </p14:xfrm>
              </p:contentPart>
            </mc:Choice>
            <mc:Fallback xmlns="">
              <p:pic>
                <p:nvPicPr>
                  <p:cNvPr id="1065" name="Ink 1064">
                    <a:extLst>
                      <a:ext uri="{FF2B5EF4-FFF2-40B4-BE49-F238E27FC236}">
                        <a16:creationId xmlns:a16="http://schemas.microsoft.com/office/drawing/2014/main" id="{037790F0-5603-6040-C7FF-0858A4B58DE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1" name="Group 1160">
              <a:extLst>
                <a:ext uri="{FF2B5EF4-FFF2-40B4-BE49-F238E27FC236}">
                  <a16:creationId xmlns:a16="http://schemas.microsoft.com/office/drawing/2014/main" id="{386104B0-A5A0-10C6-9DB8-28667A4E8F57}"/>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1162" name="Ink 1161">
                    <a:extLst>
                      <a:ext uri="{FF2B5EF4-FFF2-40B4-BE49-F238E27FC236}">
                        <a16:creationId xmlns:a16="http://schemas.microsoft.com/office/drawing/2014/main" id="{B0EADCF8-3486-1EA5-285C-C622FD9B2764}"/>
                      </a:ext>
                    </a:extLst>
                  </p14:cNvPr>
                  <p14:cNvContentPartPr/>
                  <p14:nvPr/>
                </p14:nvContentPartPr>
                <p14:xfrm>
                  <a:off x="4603070" y="2144911"/>
                  <a:ext cx="133560" cy="88200"/>
                </p14:xfrm>
              </p:contentPart>
            </mc:Choice>
            <mc:Fallback xmlns="">
              <p:pic>
                <p:nvPicPr>
                  <p:cNvPr id="1162" name="Ink 1161">
                    <a:extLst>
                      <a:ext uri="{FF2B5EF4-FFF2-40B4-BE49-F238E27FC236}">
                        <a16:creationId xmlns:a16="http://schemas.microsoft.com/office/drawing/2014/main" id="{B0EADCF8-3486-1EA5-285C-C622FD9B276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3" name="Ink 1162">
                    <a:extLst>
                      <a:ext uri="{FF2B5EF4-FFF2-40B4-BE49-F238E27FC236}">
                        <a16:creationId xmlns:a16="http://schemas.microsoft.com/office/drawing/2014/main" id="{E2ADCF8C-D2E6-843F-BAC4-122B436114AF}"/>
                      </a:ext>
                    </a:extLst>
                  </p14:cNvPr>
                  <p14:cNvContentPartPr/>
                  <p14:nvPr/>
                </p14:nvContentPartPr>
                <p14:xfrm>
                  <a:off x="4597310" y="2244271"/>
                  <a:ext cx="99360" cy="453240"/>
                </p14:xfrm>
              </p:contentPart>
            </mc:Choice>
            <mc:Fallback xmlns="">
              <p:pic>
                <p:nvPicPr>
                  <p:cNvPr id="1163" name="Ink 1162">
                    <a:extLst>
                      <a:ext uri="{FF2B5EF4-FFF2-40B4-BE49-F238E27FC236}">
                        <a16:creationId xmlns:a16="http://schemas.microsoft.com/office/drawing/2014/main" id="{E2ADCF8C-D2E6-843F-BAC4-122B436114A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64" name="Ink 1163">
                    <a:extLst>
                      <a:ext uri="{FF2B5EF4-FFF2-40B4-BE49-F238E27FC236}">
                        <a16:creationId xmlns:a16="http://schemas.microsoft.com/office/drawing/2014/main" id="{494E6B13-D5C7-305B-26B2-6BEDC6692CF8}"/>
                      </a:ext>
                    </a:extLst>
                  </p14:cNvPr>
                  <p14:cNvContentPartPr/>
                  <p14:nvPr/>
                </p14:nvContentPartPr>
                <p14:xfrm>
                  <a:off x="4676510" y="2487991"/>
                  <a:ext cx="163080" cy="194040"/>
                </p14:xfrm>
              </p:contentPart>
            </mc:Choice>
            <mc:Fallback xmlns="">
              <p:pic>
                <p:nvPicPr>
                  <p:cNvPr id="1164" name="Ink 1163">
                    <a:extLst>
                      <a:ext uri="{FF2B5EF4-FFF2-40B4-BE49-F238E27FC236}">
                        <a16:creationId xmlns:a16="http://schemas.microsoft.com/office/drawing/2014/main" id="{494E6B13-D5C7-305B-26B2-6BEDC6692CF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5" name="Ink 1164">
                    <a:extLst>
                      <a:ext uri="{FF2B5EF4-FFF2-40B4-BE49-F238E27FC236}">
                        <a16:creationId xmlns:a16="http://schemas.microsoft.com/office/drawing/2014/main" id="{E7A3677D-AEB8-2B91-9F31-790DA747A245}"/>
                      </a:ext>
                    </a:extLst>
                  </p14:cNvPr>
                  <p14:cNvContentPartPr/>
                  <p14:nvPr/>
                </p14:nvContentPartPr>
                <p14:xfrm>
                  <a:off x="4519190" y="2325991"/>
                  <a:ext cx="173520" cy="66240"/>
                </p14:xfrm>
              </p:contentPart>
            </mc:Choice>
            <mc:Fallback xmlns="">
              <p:pic>
                <p:nvPicPr>
                  <p:cNvPr id="1165" name="Ink 1164">
                    <a:extLst>
                      <a:ext uri="{FF2B5EF4-FFF2-40B4-BE49-F238E27FC236}">
                        <a16:creationId xmlns:a16="http://schemas.microsoft.com/office/drawing/2014/main" id="{E7A3677D-AEB8-2B91-9F31-790DA747A24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6" name="Ink 1165">
                    <a:extLst>
                      <a:ext uri="{FF2B5EF4-FFF2-40B4-BE49-F238E27FC236}">
                        <a16:creationId xmlns:a16="http://schemas.microsoft.com/office/drawing/2014/main" id="{B1A03795-E72F-DBA3-F474-03409B3FA8B9}"/>
                      </a:ext>
                    </a:extLst>
                  </p14:cNvPr>
                  <p14:cNvContentPartPr/>
                  <p14:nvPr/>
                </p14:nvContentPartPr>
                <p14:xfrm>
                  <a:off x="4700990" y="2298991"/>
                  <a:ext cx="163440" cy="96480"/>
                </p14:xfrm>
              </p:contentPart>
            </mc:Choice>
            <mc:Fallback xmlns="">
              <p:pic>
                <p:nvPicPr>
                  <p:cNvPr id="1166" name="Ink 1165">
                    <a:extLst>
                      <a:ext uri="{FF2B5EF4-FFF2-40B4-BE49-F238E27FC236}">
                        <a16:creationId xmlns:a16="http://schemas.microsoft.com/office/drawing/2014/main" id="{B1A03795-E72F-DBA3-F474-03409B3FA8B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67" name="Group 1166">
              <a:extLst>
                <a:ext uri="{FF2B5EF4-FFF2-40B4-BE49-F238E27FC236}">
                  <a16:creationId xmlns:a16="http://schemas.microsoft.com/office/drawing/2014/main" id="{275311D1-AA09-C401-D529-F954409A4D4C}"/>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1168" name="Ink 1167">
                    <a:extLst>
                      <a:ext uri="{FF2B5EF4-FFF2-40B4-BE49-F238E27FC236}">
                        <a16:creationId xmlns:a16="http://schemas.microsoft.com/office/drawing/2014/main" id="{5D8E2739-1BFC-1593-B59C-A66577AFEB69}"/>
                      </a:ext>
                    </a:extLst>
                  </p14:cNvPr>
                  <p14:cNvContentPartPr/>
                  <p14:nvPr/>
                </p14:nvContentPartPr>
                <p14:xfrm>
                  <a:off x="4603070" y="2144911"/>
                  <a:ext cx="133560" cy="88200"/>
                </p14:xfrm>
              </p:contentPart>
            </mc:Choice>
            <mc:Fallback xmlns="">
              <p:pic>
                <p:nvPicPr>
                  <p:cNvPr id="1168" name="Ink 1167">
                    <a:extLst>
                      <a:ext uri="{FF2B5EF4-FFF2-40B4-BE49-F238E27FC236}">
                        <a16:creationId xmlns:a16="http://schemas.microsoft.com/office/drawing/2014/main" id="{5D8E2739-1BFC-1593-B59C-A66577AFEB6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69" name="Ink 1168">
                    <a:extLst>
                      <a:ext uri="{FF2B5EF4-FFF2-40B4-BE49-F238E27FC236}">
                        <a16:creationId xmlns:a16="http://schemas.microsoft.com/office/drawing/2014/main" id="{D5034083-E5F6-74CC-A27A-558817A3B36E}"/>
                      </a:ext>
                    </a:extLst>
                  </p14:cNvPr>
                  <p14:cNvContentPartPr/>
                  <p14:nvPr/>
                </p14:nvContentPartPr>
                <p14:xfrm>
                  <a:off x="4597310" y="2244271"/>
                  <a:ext cx="99360" cy="453240"/>
                </p14:xfrm>
              </p:contentPart>
            </mc:Choice>
            <mc:Fallback xmlns="">
              <p:pic>
                <p:nvPicPr>
                  <p:cNvPr id="1169" name="Ink 1168">
                    <a:extLst>
                      <a:ext uri="{FF2B5EF4-FFF2-40B4-BE49-F238E27FC236}">
                        <a16:creationId xmlns:a16="http://schemas.microsoft.com/office/drawing/2014/main" id="{D5034083-E5F6-74CC-A27A-558817A3B36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0" name="Ink 1169">
                    <a:extLst>
                      <a:ext uri="{FF2B5EF4-FFF2-40B4-BE49-F238E27FC236}">
                        <a16:creationId xmlns:a16="http://schemas.microsoft.com/office/drawing/2014/main" id="{6CEF7C46-3B12-B019-CB47-10439523154E}"/>
                      </a:ext>
                    </a:extLst>
                  </p14:cNvPr>
                  <p14:cNvContentPartPr/>
                  <p14:nvPr/>
                </p14:nvContentPartPr>
                <p14:xfrm>
                  <a:off x="4676510" y="2487991"/>
                  <a:ext cx="163080" cy="194040"/>
                </p14:xfrm>
              </p:contentPart>
            </mc:Choice>
            <mc:Fallback xmlns="">
              <p:pic>
                <p:nvPicPr>
                  <p:cNvPr id="1170" name="Ink 1169">
                    <a:extLst>
                      <a:ext uri="{FF2B5EF4-FFF2-40B4-BE49-F238E27FC236}">
                        <a16:creationId xmlns:a16="http://schemas.microsoft.com/office/drawing/2014/main" id="{6CEF7C46-3B12-B019-CB47-10439523154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1" name="Ink 1170">
                    <a:extLst>
                      <a:ext uri="{FF2B5EF4-FFF2-40B4-BE49-F238E27FC236}">
                        <a16:creationId xmlns:a16="http://schemas.microsoft.com/office/drawing/2014/main" id="{4334BC6E-2177-7390-196C-3D300B20CC51}"/>
                      </a:ext>
                    </a:extLst>
                  </p14:cNvPr>
                  <p14:cNvContentPartPr/>
                  <p14:nvPr/>
                </p14:nvContentPartPr>
                <p14:xfrm>
                  <a:off x="4519190" y="2325991"/>
                  <a:ext cx="173520" cy="66240"/>
                </p14:xfrm>
              </p:contentPart>
            </mc:Choice>
            <mc:Fallback xmlns="">
              <p:pic>
                <p:nvPicPr>
                  <p:cNvPr id="1171" name="Ink 1170">
                    <a:extLst>
                      <a:ext uri="{FF2B5EF4-FFF2-40B4-BE49-F238E27FC236}">
                        <a16:creationId xmlns:a16="http://schemas.microsoft.com/office/drawing/2014/main" id="{4334BC6E-2177-7390-196C-3D300B20CC5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72" name="Ink 1171">
                    <a:extLst>
                      <a:ext uri="{FF2B5EF4-FFF2-40B4-BE49-F238E27FC236}">
                        <a16:creationId xmlns:a16="http://schemas.microsoft.com/office/drawing/2014/main" id="{AF2697DA-DB87-743B-B7D0-834AE6C30486}"/>
                      </a:ext>
                    </a:extLst>
                  </p14:cNvPr>
                  <p14:cNvContentPartPr/>
                  <p14:nvPr/>
                </p14:nvContentPartPr>
                <p14:xfrm>
                  <a:off x="4700990" y="2298991"/>
                  <a:ext cx="163440" cy="96480"/>
                </p14:xfrm>
              </p:contentPart>
            </mc:Choice>
            <mc:Fallback xmlns="">
              <p:pic>
                <p:nvPicPr>
                  <p:cNvPr id="1172" name="Ink 1171">
                    <a:extLst>
                      <a:ext uri="{FF2B5EF4-FFF2-40B4-BE49-F238E27FC236}">
                        <a16:creationId xmlns:a16="http://schemas.microsoft.com/office/drawing/2014/main" id="{AF2697DA-DB87-743B-B7D0-834AE6C3048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3" name="Group 1172">
              <a:extLst>
                <a:ext uri="{FF2B5EF4-FFF2-40B4-BE49-F238E27FC236}">
                  <a16:creationId xmlns:a16="http://schemas.microsoft.com/office/drawing/2014/main" id="{219CB639-F3C7-38C6-6AB7-22A67FC348FE}"/>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1174" name="Ink 1173">
                    <a:extLst>
                      <a:ext uri="{FF2B5EF4-FFF2-40B4-BE49-F238E27FC236}">
                        <a16:creationId xmlns:a16="http://schemas.microsoft.com/office/drawing/2014/main" id="{3DC8E191-50EA-EEDD-DECE-16235F44BB6D}"/>
                      </a:ext>
                    </a:extLst>
                  </p14:cNvPr>
                  <p14:cNvContentPartPr/>
                  <p14:nvPr/>
                </p14:nvContentPartPr>
                <p14:xfrm>
                  <a:off x="4603070" y="2144911"/>
                  <a:ext cx="133560" cy="88200"/>
                </p14:xfrm>
              </p:contentPart>
            </mc:Choice>
            <mc:Fallback xmlns="">
              <p:pic>
                <p:nvPicPr>
                  <p:cNvPr id="1174" name="Ink 1173">
                    <a:extLst>
                      <a:ext uri="{FF2B5EF4-FFF2-40B4-BE49-F238E27FC236}">
                        <a16:creationId xmlns:a16="http://schemas.microsoft.com/office/drawing/2014/main" id="{3DC8E191-50EA-EEDD-DECE-16235F44BB6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75" name="Ink 1174">
                    <a:extLst>
                      <a:ext uri="{FF2B5EF4-FFF2-40B4-BE49-F238E27FC236}">
                        <a16:creationId xmlns:a16="http://schemas.microsoft.com/office/drawing/2014/main" id="{8B492A88-93BC-D2FD-846B-270CE81CB9C4}"/>
                      </a:ext>
                    </a:extLst>
                  </p14:cNvPr>
                  <p14:cNvContentPartPr/>
                  <p14:nvPr/>
                </p14:nvContentPartPr>
                <p14:xfrm>
                  <a:off x="4597310" y="2244271"/>
                  <a:ext cx="99360" cy="453240"/>
                </p14:xfrm>
              </p:contentPart>
            </mc:Choice>
            <mc:Fallback xmlns="">
              <p:pic>
                <p:nvPicPr>
                  <p:cNvPr id="1175" name="Ink 1174">
                    <a:extLst>
                      <a:ext uri="{FF2B5EF4-FFF2-40B4-BE49-F238E27FC236}">
                        <a16:creationId xmlns:a16="http://schemas.microsoft.com/office/drawing/2014/main" id="{8B492A88-93BC-D2FD-846B-270CE81CB9C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76" name="Ink 1175">
                    <a:extLst>
                      <a:ext uri="{FF2B5EF4-FFF2-40B4-BE49-F238E27FC236}">
                        <a16:creationId xmlns:a16="http://schemas.microsoft.com/office/drawing/2014/main" id="{AFD317F2-51EF-D39F-784A-231C865463E5}"/>
                      </a:ext>
                    </a:extLst>
                  </p14:cNvPr>
                  <p14:cNvContentPartPr/>
                  <p14:nvPr/>
                </p14:nvContentPartPr>
                <p14:xfrm>
                  <a:off x="4676510" y="2487991"/>
                  <a:ext cx="163080" cy="194040"/>
                </p14:xfrm>
              </p:contentPart>
            </mc:Choice>
            <mc:Fallback xmlns="">
              <p:pic>
                <p:nvPicPr>
                  <p:cNvPr id="1176" name="Ink 1175">
                    <a:extLst>
                      <a:ext uri="{FF2B5EF4-FFF2-40B4-BE49-F238E27FC236}">
                        <a16:creationId xmlns:a16="http://schemas.microsoft.com/office/drawing/2014/main" id="{AFD317F2-51EF-D39F-784A-231C865463E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7" name="Ink 1176">
                    <a:extLst>
                      <a:ext uri="{FF2B5EF4-FFF2-40B4-BE49-F238E27FC236}">
                        <a16:creationId xmlns:a16="http://schemas.microsoft.com/office/drawing/2014/main" id="{391B72D9-02CC-E199-3BD8-6A8F3E2627D8}"/>
                      </a:ext>
                    </a:extLst>
                  </p14:cNvPr>
                  <p14:cNvContentPartPr/>
                  <p14:nvPr/>
                </p14:nvContentPartPr>
                <p14:xfrm>
                  <a:off x="4519190" y="2325991"/>
                  <a:ext cx="173520" cy="66240"/>
                </p14:xfrm>
              </p:contentPart>
            </mc:Choice>
            <mc:Fallback xmlns="">
              <p:pic>
                <p:nvPicPr>
                  <p:cNvPr id="1177" name="Ink 1176">
                    <a:extLst>
                      <a:ext uri="{FF2B5EF4-FFF2-40B4-BE49-F238E27FC236}">
                        <a16:creationId xmlns:a16="http://schemas.microsoft.com/office/drawing/2014/main" id="{391B72D9-02CC-E199-3BD8-6A8F3E2627D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78" name="Ink 1177">
                    <a:extLst>
                      <a:ext uri="{FF2B5EF4-FFF2-40B4-BE49-F238E27FC236}">
                        <a16:creationId xmlns:a16="http://schemas.microsoft.com/office/drawing/2014/main" id="{14835B00-A323-7B13-2E2F-8DECCAD98CD0}"/>
                      </a:ext>
                    </a:extLst>
                  </p14:cNvPr>
                  <p14:cNvContentPartPr/>
                  <p14:nvPr/>
                </p14:nvContentPartPr>
                <p14:xfrm>
                  <a:off x="4700990" y="2298991"/>
                  <a:ext cx="163440" cy="96480"/>
                </p14:xfrm>
              </p:contentPart>
            </mc:Choice>
            <mc:Fallback xmlns="">
              <p:pic>
                <p:nvPicPr>
                  <p:cNvPr id="1178" name="Ink 1177">
                    <a:extLst>
                      <a:ext uri="{FF2B5EF4-FFF2-40B4-BE49-F238E27FC236}">
                        <a16:creationId xmlns:a16="http://schemas.microsoft.com/office/drawing/2014/main" id="{14835B00-A323-7B13-2E2F-8DECCAD98CD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79" name="Group 1178">
              <a:extLst>
                <a:ext uri="{FF2B5EF4-FFF2-40B4-BE49-F238E27FC236}">
                  <a16:creationId xmlns:a16="http://schemas.microsoft.com/office/drawing/2014/main" id="{B700022D-6F09-2A2B-375C-1AA9CA8CDC71}"/>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1180" name="Ink 1179">
                    <a:extLst>
                      <a:ext uri="{FF2B5EF4-FFF2-40B4-BE49-F238E27FC236}">
                        <a16:creationId xmlns:a16="http://schemas.microsoft.com/office/drawing/2014/main" id="{409F3782-3DE2-B1C9-0156-19938749F804}"/>
                      </a:ext>
                    </a:extLst>
                  </p14:cNvPr>
                  <p14:cNvContentPartPr/>
                  <p14:nvPr/>
                </p14:nvContentPartPr>
                <p14:xfrm>
                  <a:off x="4603070" y="2144911"/>
                  <a:ext cx="133560" cy="88200"/>
                </p14:xfrm>
              </p:contentPart>
            </mc:Choice>
            <mc:Fallback xmlns="">
              <p:pic>
                <p:nvPicPr>
                  <p:cNvPr id="1180" name="Ink 1179">
                    <a:extLst>
                      <a:ext uri="{FF2B5EF4-FFF2-40B4-BE49-F238E27FC236}">
                        <a16:creationId xmlns:a16="http://schemas.microsoft.com/office/drawing/2014/main" id="{409F3782-3DE2-B1C9-0156-19938749F80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1" name="Ink 1180">
                    <a:extLst>
                      <a:ext uri="{FF2B5EF4-FFF2-40B4-BE49-F238E27FC236}">
                        <a16:creationId xmlns:a16="http://schemas.microsoft.com/office/drawing/2014/main" id="{BFBB1390-F360-FBB2-BCBF-22C0CD588253}"/>
                      </a:ext>
                    </a:extLst>
                  </p14:cNvPr>
                  <p14:cNvContentPartPr/>
                  <p14:nvPr/>
                </p14:nvContentPartPr>
                <p14:xfrm>
                  <a:off x="4597310" y="2244271"/>
                  <a:ext cx="99360" cy="453240"/>
                </p14:xfrm>
              </p:contentPart>
            </mc:Choice>
            <mc:Fallback xmlns="">
              <p:pic>
                <p:nvPicPr>
                  <p:cNvPr id="1181" name="Ink 1180">
                    <a:extLst>
                      <a:ext uri="{FF2B5EF4-FFF2-40B4-BE49-F238E27FC236}">
                        <a16:creationId xmlns:a16="http://schemas.microsoft.com/office/drawing/2014/main" id="{BFBB1390-F360-FBB2-BCBF-22C0CD58825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2" name="Ink 1181">
                    <a:extLst>
                      <a:ext uri="{FF2B5EF4-FFF2-40B4-BE49-F238E27FC236}">
                        <a16:creationId xmlns:a16="http://schemas.microsoft.com/office/drawing/2014/main" id="{EDEA7B1A-17FE-67E9-2BBB-96580ADDB03C}"/>
                      </a:ext>
                    </a:extLst>
                  </p14:cNvPr>
                  <p14:cNvContentPartPr/>
                  <p14:nvPr/>
                </p14:nvContentPartPr>
                <p14:xfrm>
                  <a:off x="4676510" y="2487991"/>
                  <a:ext cx="163080" cy="194040"/>
                </p14:xfrm>
              </p:contentPart>
            </mc:Choice>
            <mc:Fallback xmlns="">
              <p:pic>
                <p:nvPicPr>
                  <p:cNvPr id="1182" name="Ink 1181">
                    <a:extLst>
                      <a:ext uri="{FF2B5EF4-FFF2-40B4-BE49-F238E27FC236}">
                        <a16:creationId xmlns:a16="http://schemas.microsoft.com/office/drawing/2014/main" id="{EDEA7B1A-17FE-67E9-2BBB-96580ADDB03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3" name="Ink 1182">
                    <a:extLst>
                      <a:ext uri="{FF2B5EF4-FFF2-40B4-BE49-F238E27FC236}">
                        <a16:creationId xmlns:a16="http://schemas.microsoft.com/office/drawing/2014/main" id="{AD6BEE15-2DEA-473F-918C-385B650B3403}"/>
                      </a:ext>
                    </a:extLst>
                  </p14:cNvPr>
                  <p14:cNvContentPartPr/>
                  <p14:nvPr/>
                </p14:nvContentPartPr>
                <p14:xfrm>
                  <a:off x="4519190" y="2325991"/>
                  <a:ext cx="173520" cy="66240"/>
                </p14:xfrm>
              </p:contentPart>
            </mc:Choice>
            <mc:Fallback xmlns="">
              <p:pic>
                <p:nvPicPr>
                  <p:cNvPr id="1183" name="Ink 1182">
                    <a:extLst>
                      <a:ext uri="{FF2B5EF4-FFF2-40B4-BE49-F238E27FC236}">
                        <a16:creationId xmlns:a16="http://schemas.microsoft.com/office/drawing/2014/main" id="{AD6BEE15-2DEA-473F-918C-385B650B340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84" name="Ink 1183">
                    <a:extLst>
                      <a:ext uri="{FF2B5EF4-FFF2-40B4-BE49-F238E27FC236}">
                        <a16:creationId xmlns:a16="http://schemas.microsoft.com/office/drawing/2014/main" id="{978DD56A-6A93-C372-2271-789C76BFE1FF}"/>
                      </a:ext>
                    </a:extLst>
                  </p14:cNvPr>
                  <p14:cNvContentPartPr/>
                  <p14:nvPr/>
                </p14:nvContentPartPr>
                <p14:xfrm>
                  <a:off x="4700990" y="2298991"/>
                  <a:ext cx="163440" cy="96480"/>
                </p14:xfrm>
              </p:contentPart>
            </mc:Choice>
            <mc:Fallback xmlns="">
              <p:pic>
                <p:nvPicPr>
                  <p:cNvPr id="1184" name="Ink 1183">
                    <a:extLst>
                      <a:ext uri="{FF2B5EF4-FFF2-40B4-BE49-F238E27FC236}">
                        <a16:creationId xmlns:a16="http://schemas.microsoft.com/office/drawing/2014/main" id="{978DD56A-6A93-C372-2271-789C76BFE1F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85" name="Group 1184">
              <a:extLst>
                <a:ext uri="{FF2B5EF4-FFF2-40B4-BE49-F238E27FC236}">
                  <a16:creationId xmlns:a16="http://schemas.microsoft.com/office/drawing/2014/main" id="{5812C81C-D475-F01C-16FC-34F3A3198E6A}"/>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1186" name="Ink 1185">
                    <a:extLst>
                      <a:ext uri="{FF2B5EF4-FFF2-40B4-BE49-F238E27FC236}">
                        <a16:creationId xmlns:a16="http://schemas.microsoft.com/office/drawing/2014/main" id="{95166711-E26C-AE7E-578A-C64F6D109B3F}"/>
                      </a:ext>
                    </a:extLst>
                  </p14:cNvPr>
                  <p14:cNvContentPartPr/>
                  <p14:nvPr/>
                </p14:nvContentPartPr>
                <p14:xfrm>
                  <a:off x="4603070" y="2144911"/>
                  <a:ext cx="133560" cy="88200"/>
                </p14:xfrm>
              </p:contentPart>
            </mc:Choice>
            <mc:Fallback xmlns="">
              <p:pic>
                <p:nvPicPr>
                  <p:cNvPr id="1186" name="Ink 1185">
                    <a:extLst>
                      <a:ext uri="{FF2B5EF4-FFF2-40B4-BE49-F238E27FC236}">
                        <a16:creationId xmlns:a16="http://schemas.microsoft.com/office/drawing/2014/main" id="{95166711-E26C-AE7E-578A-C64F6D109B3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87" name="Ink 1186">
                    <a:extLst>
                      <a:ext uri="{FF2B5EF4-FFF2-40B4-BE49-F238E27FC236}">
                        <a16:creationId xmlns:a16="http://schemas.microsoft.com/office/drawing/2014/main" id="{391DFD2F-1B07-18E6-34CA-5613A80C4411}"/>
                      </a:ext>
                    </a:extLst>
                  </p14:cNvPr>
                  <p14:cNvContentPartPr/>
                  <p14:nvPr/>
                </p14:nvContentPartPr>
                <p14:xfrm>
                  <a:off x="4597310" y="2244271"/>
                  <a:ext cx="99360" cy="453240"/>
                </p14:xfrm>
              </p:contentPart>
            </mc:Choice>
            <mc:Fallback xmlns="">
              <p:pic>
                <p:nvPicPr>
                  <p:cNvPr id="1187" name="Ink 1186">
                    <a:extLst>
                      <a:ext uri="{FF2B5EF4-FFF2-40B4-BE49-F238E27FC236}">
                        <a16:creationId xmlns:a16="http://schemas.microsoft.com/office/drawing/2014/main" id="{391DFD2F-1B07-18E6-34CA-5613A80C441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8" name="Ink 1187">
                    <a:extLst>
                      <a:ext uri="{FF2B5EF4-FFF2-40B4-BE49-F238E27FC236}">
                        <a16:creationId xmlns:a16="http://schemas.microsoft.com/office/drawing/2014/main" id="{2C6D1A9F-A5C9-4C37-2610-4F07D7B5D975}"/>
                      </a:ext>
                    </a:extLst>
                  </p14:cNvPr>
                  <p14:cNvContentPartPr/>
                  <p14:nvPr/>
                </p14:nvContentPartPr>
                <p14:xfrm>
                  <a:off x="4676510" y="2487991"/>
                  <a:ext cx="163080" cy="194040"/>
                </p14:xfrm>
              </p:contentPart>
            </mc:Choice>
            <mc:Fallback xmlns="">
              <p:pic>
                <p:nvPicPr>
                  <p:cNvPr id="1188" name="Ink 1187">
                    <a:extLst>
                      <a:ext uri="{FF2B5EF4-FFF2-40B4-BE49-F238E27FC236}">
                        <a16:creationId xmlns:a16="http://schemas.microsoft.com/office/drawing/2014/main" id="{2C6D1A9F-A5C9-4C37-2610-4F07D7B5D97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89" name="Ink 1188">
                    <a:extLst>
                      <a:ext uri="{FF2B5EF4-FFF2-40B4-BE49-F238E27FC236}">
                        <a16:creationId xmlns:a16="http://schemas.microsoft.com/office/drawing/2014/main" id="{772CCA40-3178-76DE-8509-1EAA20D61E99}"/>
                      </a:ext>
                    </a:extLst>
                  </p14:cNvPr>
                  <p14:cNvContentPartPr/>
                  <p14:nvPr/>
                </p14:nvContentPartPr>
                <p14:xfrm>
                  <a:off x="4519190" y="2325991"/>
                  <a:ext cx="173520" cy="66240"/>
                </p14:xfrm>
              </p:contentPart>
            </mc:Choice>
            <mc:Fallback xmlns="">
              <p:pic>
                <p:nvPicPr>
                  <p:cNvPr id="1189" name="Ink 1188">
                    <a:extLst>
                      <a:ext uri="{FF2B5EF4-FFF2-40B4-BE49-F238E27FC236}">
                        <a16:creationId xmlns:a16="http://schemas.microsoft.com/office/drawing/2014/main" id="{772CCA40-3178-76DE-8509-1EAA20D61E9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0" name="Ink 1189">
                    <a:extLst>
                      <a:ext uri="{FF2B5EF4-FFF2-40B4-BE49-F238E27FC236}">
                        <a16:creationId xmlns:a16="http://schemas.microsoft.com/office/drawing/2014/main" id="{B3961F91-F39A-BD04-68CA-8FA181E27238}"/>
                      </a:ext>
                    </a:extLst>
                  </p14:cNvPr>
                  <p14:cNvContentPartPr/>
                  <p14:nvPr/>
                </p14:nvContentPartPr>
                <p14:xfrm>
                  <a:off x="4700990" y="2298991"/>
                  <a:ext cx="163440" cy="96480"/>
                </p14:xfrm>
              </p:contentPart>
            </mc:Choice>
            <mc:Fallback xmlns="">
              <p:pic>
                <p:nvPicPr>
                  <p:cNvPr id="1190" name="Ink 1189">
                    <a:extLst>
                      <a:ext uri="{FF2B5EF4-FFF2-40B4-BE49-F238E27FC236}">
                        <a16:creationId xmlns:a16="http://schemas.microsoft.com/office/drawing/2014/main" id="{B3961F91-F39A-BD04-68CA-8FA181E2723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1" name="Group 1190">
              <a:extLst>
                <a:ext uri="{FF2B5EF4-FFF2-40B4-BE49-F238E27FC236}">
                  <a16:creationId xmlns:a16="http://schemas.microsoft.com/office/drawing/2014/main" id="{4F4E3CA2-C256-FB43-E365-96DAD0DA8363}"/>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1192" name="Ink 1191">
                    <a:extLst>
                      <a:ext uri="{FF2B5EF4-FFF2-40B4-BE49-F238E27FC236}">
                        <a16:creationId xmlns:a16="http://schemas.microsoft.com/office/drawing/2014/main" id="{FD9C5667-B649-1257-6685-9000CEC3F9E4}"/>
                      </a:ext>
                    </a:extLst>
                  </p14:cNvPr>
                  <p14:cNvContentPartPr/>
                  <p14:nvPr/>
                </p14:nvContentPartPr>
                <p14:xfrm>
                  <a:off x="4603070" y="2144911"/>
                  <a:ext cx="133560" cy="88200"/>
                </p14:xfrm>
              </p:contentPart>
            </mc:Choice>
            <mc:Fallback xmlns="">
              <p:pic>
                <p:nvPicPr>
                  <p:cNvPr id="1192" name="Ink 1191">
                    <a:extLst>
                      <a:ext uri="{FF2B5EF4-FFF2-40B4-BE49-F238E27FC236}">
                        <a16:creationId xmlns:a16="http://schemas.microsoft.com/office/drawing/2014/main" id="{FD9C5667-B649-1257-6685-9000CEC3F9E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93" name="Ink 1192">
                    <a:extLst>
                      <a:ext uri="{FF2B5EF4-FFF2-40B4-BE49-F238E27FC236}">
                        <a16:creationId xmlns:a16="http://schemas.microsoft.com/office/drawing/2014/main" id="{622E61AE-5319-682A-9ADC-5FD1EAD124B4}"/>
                      </a:ext>
                    </a:extLst>
                  </p14:cNvPr>
                  <p14:cNvContentPartPr/>
                  <p14:nvPr/>
                </p14:nvContentPartPr>
                <p14:xfrm>
                  <a:off x="4597310" y="2244271"/>
                  <a:ext cx="99360" cy="453240"/>
                </p14:xfrm>
              </p:contentPart>
            </mc:Choice>
            <mc:Fallback xmlns="">
              <p:pic>
                <p:nvPicPr>
                  <p:cNvPr id="1193" name="Ink 1192">
                    <a:extLst>
                      <a:ext uri="{FF2B5EF4-FFF2-40B4-BE49-F238E27FC236}">
                        <a16:creationId xmlns:a16="http://schemas.microsoft.com/office/drawing/2014/main" id="{622E61AE-5319-682A-9ADC-5FD1EAD124B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4" name="Ink 1193">
                    <a:extLst>
                      <a:ext uri="{FF2B5EF4-FFF2-40B4-BE49-F238E27FC236}">
                        <a16:creationId xmlns:a16="http://schemas.microsoft.com/office/drawing/2014/main" id="{1121751D-3005-FE4A-5E82-8F388716B68F}"/>
                      </a:ext>
                    </a:extLst>
                  </p14:cNvPr>
                  <p14:cNvContentPartPr/>
                  <p14:nvPr/>
                </p14:nvContentPartPr>
                <p14:xfrm>
                  <a:off x="4676510" y="2487991"/>
                  <a:ext cx="163080" cy="194040"/>
                </p14:xfrm>
              </p:contentPart>
            </mc:Choice>
            <mc:Fallback xmlns="">
              <p:pic>
                <p:nvPicPr>
                  <p:cNvPr id="1194" name="Ink 1193">
                    <a:extLst>
                      <a:ext uri="{FF2B5EF4-FFF2-40B4-BE49-F238E27FC236}">
                        <a16:creationId xmlns:a16="http://schemas.microsoft.com/office/drawing/2014/main" id="{1121751D-3005-FE4A-5E82-8F388716B68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95" name="Ink 1194">
                    <a:extLst>
                      <a:ext uri="{FF2B5EF4-FFF2-40B4-BE49-F238E27FC236}">
                        <a16:creationId xmlns:a16="http://schemas.microsoft.com/office/drawing/2014/main" id="{4870AA73-C480-5568-5C4A-F289634AB8C4}"/>
                      </a:ext>
                    </a:extLst>
                  </p14:cNvPr>
                  <p14:cNvContentPartPr/>
                  <p14:nvPr/>
                </p14:nvContentPartPr>
                <p14:xfrm>
                  <a:off x="4519190" y="2325991"/>
                  <a:ext cx="173520" cy="66240"/>
                </p14:xfrm>
              </p:contentPart>
            </mc:Choice>
            <mc:Fallback xmlns="">
              <p:pic>
                <p:nvPicPr>
                  <p:cNvPr id="1195" name="Ink 1194">
                    <a:extLst>
                      <a:ext uri="{FF2B5EF4-FFF2-40B4-BE49-F238E27FC236}">
                        <a16:creationId xmlns:a16="http://schemas.microsoft.com/office/drawing/2014/main" id="{4870AA73-C480-5568-5C4A-F289634AB8C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6" name="Ink 1195">
                    <a:extLst>
                      <a:ext uri="{FF2B5EF4-FFF2-40B4-BE49-F238E27FC236}">
                        <a16:creationId xmlns:a16="http://schemas.microsoft.com/office/drawing/2014/main" id="{2408053D-FB85-ED9D-F0AC-3DBC05D2D5A6}"/>
                      </a:ext>
                    </a:extLst>
                  </p14:cNvPr>
                  <p14:cNvContentPartPr/>
                  <p14:nvPr/>
                </p14:nvContentPartPr>
                <p14:xfrm>
                  <a:off x="4700990" y="2298991"/>
                  <a:ext cx="163440" cy="96480"/>
                </p14:xfrm>
              </p:contentPart>
            </mc:Choice>
            <mc:Fallback xmlns="">
              <p:pic>
                <p:nvPicPr>
                  <p:cNvPr id="1196" name="Ink 1195">
                    <a:extLst>
                      <a:ext uri="{FF2B5EF4-FFF2-40B4-BE49-F238E27FC236}">
                        <a16:creationId xmlns:a16="http://schemas.microsoft.com/office/drawing/2014/main" id="{2408053D-FB85-ED9D-F0AC-3DBC05D2D5A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97" name="Group 1196">
              <a:extLst>
                <a:ext uri="{FF2B5EF4-FFF2-40B4-BE49-F238E27FC236}">
                  <a16:creationId xmlns:a16="http://schemas.microsoft.com/office/drawing/2014/main" id="{AEB7124C-98BC-261F-6AB0-085EE26EC6F6}"/>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1198" name="Ink 1197">
                    <a:extLst>
                      <a:ext uri="{FF2B5EF4-FFF2-40B4-BE49-F238E27FC236}">
                        <a16:creationId xmlns:a16="http://schemas.microsoft.com/office/drawing/2014/main" id="{3BD9F2E7-2683-67E1-9E2A-AF35BA9347B9}"/>
                      </a:ext>
                    </a:extLst>
                  </p14:cNvPr>
                  <p14:cNvContentPartPr/>
                  <p14:nvPr/>
                </p14:nvContentPartPr>
                <p14:xfrm>
                  <a:off x="4603070" y="2144911"/>
                  <a:ext cx="133560" cy="88200"/>
                </p14:xfrm>
              </p:contentPart>
            </mc:Choice>
            <mc:Fallback xmlns="">
              <p:pic>
                <p:nvPicPr>
                  <p:cNvPr id="1198" name="Ink 1197">
                    <a:extLst>
                      <a:ext uri="{FF2B5EF4-FFF2-40B4-BE49-F238E27FC236}">
                        <a16:creationId xmlns:a16="http://schemas.microsoft.com/office/drawing/2014/main" id="{3BD9F2E7-2683-67E1-9E2A-AF35BA9347B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9" name="Ink 1198">
                    <a:extLst>
                      <a:ext uri="{FF2B5EF4-FFF2-40B4-BE49-F238E27FC236}">
                        <a16:creationId xmlns:a16="http://schemas.microsoft.com/office/drawing/2014/main" id="{01644929-6A7B-6BFE-B289-7AA0CBC9241C}"/>
                      </a:ext>
                    </a:extLst>
                  </p14:cNvPr>
                  <p14:cNvContentPartPr/>
                  <p14:nvPr/>
                </p14:nvContentPartPr>
                <p14:xfrm>
                  <a:off x="4597310" y="2244271"/>
                  <a:ext cx="99360" cy="453240"/>
                </p14:xfrm>
              </p:contentPart>
            </mc:Choice>
            <mc:Fallback xmlns="">
              <p:pic>
                <p:nvPicPr>
                  <p:cNvPr id="1199" name="Ink 1198">
                    <a:extLst>
                      <a:ext uri="{FF2B5EF4-FFF2-40B4-BE49-F238E27FC236}">
                        <a16:creationId xmlns:a16="http://schemas.microsoft.com/office/drawing/2014/main" id="{01644929-6A7B-6BFE-B289-7AA0CBC9241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00" name="Ink 1199">
                    <a:extLst>
                      <a:ext uri="{FF2B5EF4-FFF2-40B4-BE49-F238E27FC236}">
                        <a16:creationId xmlns:a16="http://schemas.microsoft.com/office/drawing/2014/main" id="{1D4EF704-BFAD-0B48-4F1E-81F96CC36430}"/>
                      </a:ext>
                    </a:extLst>
                  </p14:cNvPr>
                  <p14:cNvContentPartPr/>
                  <p14:nvPr/>
                </p14:nvContentPartPr>
                <p14:xfrm>
                  <a:off x="4676510" y="2487991"/>
                  <a:ext cx="163080" cy="194040"/>
                </p14:xfrm>
              </p:contentPart>
            </mc:Choice>
            <mc:Fallback xmlns="">
              <p:pic>
                <p:nvPicPr>
                  <p:cNvPr id="1200" name="Ink 1199">
                    <a:extLst>
                      <a:ext uri="{FF2B5EF4-FFF2-40B4-BE49-F238E27FC236}">
                        <a16:creationId xmlns:a16="http://schemas.microsoft.com/office/drawing/2014/main" id="{1D4EF704-BFAD-0B48-4F1E-81F96CC3643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01" name="Ink 1200">
                    <a:extLst>
                      <a:ext uri="{FF2B5EF4-FFF2-40B4-BE49-F238E27FC236}">
                        <a16:creationId xmlns:a16="http://schemas.microsoft.com/office/drawing/2014/main" id="{5313EBD1-29D3-664A-72A5-6047AD471173}"/>
                      </a:ext>
                    </a:extLst>
                  </p14:cNvPr>
                  <p14:cNvContentPartPr/>
                  <p14:nvPr/>
                </p14:nvContentPartPr>
                <p14:xfrm>
                  <a:off x="4519190" y="2325991"/>
                  <a:ext cx="173520" cy="66240"/>
                </p14:xfrm>
              </p:contentPart>
            </mc:Choice>
            <mc:Fallback xmlns="">
              <p:pic>
                <p:nvPicPr>
                  <p:cNvPr id="1201" name="Ink 1200">
                    <a:extLst>
                      <a:ext uri="{FF2B5EF4-FFF2-40B4-BE49-F238E27FC236}">
                        <a16:creationId xmlns:a16="http://schemas.microsoft.com/office/drawing/2014/main" id="{5313EBD1-29D3-664A-72A5-6047AD47117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02" name="Ink 1201">
                    <a:extLst>
                      <a:ext uri="{FF2B5EF4-FFF2-40B4-BE49-F238E27FC236}">
                        <a16:creationId xmlns:a16="http://schemas.microsoft.com/office/drawing/2014/main" id="{ACEE2BFA-6925-E6F1-FA76-AF34BEE35D61}"/>
                      </a:ext>
                    </a:extLst>
                  </p14:cNvPr>
                  <p14:cNvContentPartPr/>
                  <p14:nvPr/>
                </p14:nvContentPartPr>
                <p14:xfrm>
                  <a:off x="4700990" y="2298991"/>
                  <a:ext cx="163440" cy="96480"/>
                </p14:xfrm>
              </p:contentPart>
            </mc:Choice>
            <mc:Fallback xmlns="">
              <p:pic>
                <p:nvPicPr>
                  <p:cNvPr id="1202" name="Ink 1201">
                    <a:extLst>
                      <a:ext uri="{FF2B5EF4-FFF2-40B4-BE49-F238E27FC236}">
                        <a16:creationId xmlns:a16="http://schemas.microsoft.com/office/drawing/2014/main" id="{ACEE2BFA-6925-E6F1-FA76-AF34BEE35D6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3" name="Group 1202">
              <a:extLst>
                <a:ext uri="{FF2B5EF4-FFF2-40B4-BE49-F238E27FC236}">
                  <a16:creationId xmlns:a16="http://schemas.microsoft.com/office/drawing/2014/main" id="{A996D02D-2303-72ED-9F59-C1357A00B6A3}"/>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1204" name="Ink 1203">
                    <a:extLst>
                      <a:ext uri="{FF2B5EF4-FFF2-40B4-BE49-F238E27FC236}">
                        <a16:creationId xmlns:a16="http://schemas.microsoft.com/office/drawing/2014/main" id="{6F913BE5-7EFF-820C-E73D-01C061652EC2}"/>
                      </a:ext>
                    </a:extLst>
                  </p14:cNvPr>
                  <p14:cNvContentPartPr/>
                  <p14:nvPr/>
                </p14:nvContentPartPr>
                <p14:xfrm>
                  <a:off x="4603070" y="2144911"/>
                  <a:ext cx="133560" cy="88200"/>
                </p14:xfrm>
              </p:contentPart>
            </mc:Choice>
            <mc:Fallback xmlns="">
              <p:pic>
                <p:nvPicPr>
                  <p:cNvPr id="1204" name="Ink 1203">
                    <a:extLst>
                      <a:ext uri="{FF2B5EF4-FFF2-40B4-BE49-F238E27FC236}">
                        <a16:creationId xmlns:a16="http://schemas.microsoft.com/office/drawing/2014/main" id="{6F913BE5-7EFF-820C-E73D-01C061652E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05" name="Ink 1204">
                    <a:extLst>
                      <a:ext uri="{FF2B5EF4-FFF2-40B4-BE49-F238E27FC236}">
                        <a16:creationId xmlns:a16="http://schemas.microsoft.com/office/drawing/2014/main" id="{2C3F4492-5389-E714-CBBA-CC7BC756B962}"/>
                      </a:ext>
                    </a:extLst>
                  </p14:cNvPr>
                  <p14:cNvContentPartPr/>
                  <p14:nvPr/>
                </p14:nvContentPartPr>
                <p14:xfrm>
                  <a:off x="4597310" y="2244271"/>
                  <a:ext cx="99360" cy="453240"/>
                </p14:xfrm>
              </p:contentPart>
            </mc:Choice>
            <mc:Fallback xmlns="">
              <p:pic>
                <p:nvPicPr>
                  <p:cNvPr id="1205" name="Ink 1204">
                    <a:extLst>
                      <a:ext uri="{FF2B5EF4-FFF2-40B4-BE49-F238E27FC236}">
                        <a16:creationId xmlns:a16="http://schemas.microsoft.com/office/drawing/2014/main" id="{2C3F4492-5389-E714-CBBA-CC7BC756B96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6" name="Ink 1205">
                    <a:extLst>
                      <a:ext uri="{FF2B5EF4-FFF2-40B4-BE49-F238E27FC236}">
                        <a16:creationId xmlns:a16="http://schemas.microsoft.com/office/drawing/2014/main" id="{883612EB-CDD6-6A2D-D816-56FBE8B5A06F}"/>
                      </a:ext>
                    </a:extLst>
                  </p14:cNvPr>
                  <p14:cNvContentPartPr/>
                  <p14:nvPr/>
                </p14:nvContentPartPr>
                <p14:xfrm>
                  <a:off x="4676510" y="2487991"/>
                  <a:ext cx="163080" cy="194040"/>
                </p14:xfrm>
              </p:contentPart>
            </mc:Choice>
            <mc:Fallback xmlns="">
              <p:pic>
                <p:nvPicPr>
                  <p:cNvPr id="1206" name="Ink 1205">
                    <a:extLst>
                      <a:ext uri="{FF2B5EF4-FFF2-40B4-BE49-F238E27FC236}">
                        <a16:creationId xmlns:a16="http://schemas.microsoft.com/office/drawing/2014/main" id="{883612EB-CDD6-6A2D-D816-56FBE8B5A06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07" name="Ink 1206">
                    <a:extLst>
                      <a:ext uri="{FF2B5EF4-FFF2-40B4-BE49-F238E27FC236}">
                        <a16:creationId xmlns:a16="http://schemas.microsoft.com/office/drawing/2014/main" id="{FC2AE80A-F4B5-2FCD-2533-B9D8039CBE9C}"/>
                      </a:ext>
                    </a:extLst>
                  </p14:cNvPr>
                  <p14:cNvContentPartPr/>
                  <p14:nvPr/>
                </p14:nvContentPartPr>
                <p14:xfrm>
                  <a:off x="4519190" y="2325991"/>
                  <a:ext cx="173520" cy="66240"/>
                </p14:xfrm>
              </p:contentPart>
            </mc:Choice>
            <mc:Fallback xmlns="">
              <p:pic>
                <p:nvPicPr>
                  <p:cNvPr id="1207" name="Ink 1206">
                    <a:extLst>
                      <a:ext uri="{FF2B5EF4-FFF2-40B4-BE49-F238E27FC236}">
                        <a16:creationId xmlns:a16="http://schemas.microsoft.com/office/drawing/2014/main" id="{FC2AE80A-F4B5-2FCD-2533-B9D8039CBE9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8" name="Ink 1207">
                    <a:extLst>
                      <a:ext uri="{FF2B5EF4-FFF2-40B4-BE49-F238E27FC236}">
                        <a16:creationId xmlns:a16="http://schemas.microsoft.com/office/drawing/2014/main" id="{72AA4872-C0DD-B909-468C-605883406D01}"/>
                      </a:ext>
                    </a:extLst>
                  </p14:cNvPr>
                  <p14:cNvContentPartPr/>
                  <p14:nvPr/>
                </p14:nvContentPartPr>
                <p14:xfrm>
                  <a:off x="4700990" y="2298991"/>
                  <a:ext cx="163440" cy="96480"/>
                </p14:xfrm>
              </p:contentPart>
            </mc:Choice>
            <mc:Fallback xmlns="">
              <p:pic>
                <p:nvPicPr>
                  <p:cNvPr id="1208" name="Ink 1207">
                    <a:extLst>
                      <a:ext uri="{FF2B5EF4-FFF2-40B4-BE49-F238E27FC236}">
                        <a16:creationId xmlns:a16="http://schemas.microsoft.com/office/drawing/2014/main" id="{72AA4872-C0DD-B909-468C-605883406D0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09" name="Group 1208">
              <a:extLst>
                <a:ext uri="{FF2B5EF4-FFF2-40B4-BE49-F238E27FC236}">
                  <a16:creationId xmlns:a16="http://schemas.microsoft.com/office/drawing/2014/main" id="{1D3D3FD4-FF05-D0AA-55DD-773941788B18}"/>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1210" name="Ink 1209">
                    <a:extLst>
                      <a:ext uri="{FF2B5EF4-FFF2-40B4-BE49-F238E27FC236}">
                        <a16:creationId xmlns:a16="http://schemas.microsoft.com/office/drawing/2014/main" id="{832E3A7B-B9E8-F450-A3DC-908C27076606}"/>
                      </a:ext>
                    </a:extLst>
                  </p14:cNvPr>
                  <p14:cNvContentPartPr/>
                  <p14:nvPr/>
                </p14:nvContentPartPr>
                <p14:xfrm>
                  <a:off x="4603070" y="2144911"/>
                  <a:ext cx="133560" cy="88200"/>
                </p14:xfrm>
              </p:contentPart>
            </mc:Choice>
            <mc:Fallback xmlns="">
              <p:pic>
                <p:nvPicPr>
                  <p:cNvPr id="1210" name="Ink 1209">
                    <a:extLst>
                      <a:ext uri="{FF2B5EF4-FFF2-40B4-BE49-F238E27FC236}">
                        <a16:creationId xmlns:a16="http://schemas.microsoft.com/office/drawing/2014/main" id="{832E3A7B-B9E8-F450-A3DC-908C2707660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1" name="Ink 1210">
                    <a:extLst>
                      <a:ext uri="{FF2B5EF4-FFF2-40B4-BE49-F238E27FC236}">
                        <a16:creationId xmlns:a16="http://schemas.microsoft.com/office/drawing/2014/main" id="{67C9F9AC-A15C-9FCC-B642-876E0E206A71}"/>
                      </a:ext>
                    </a:extLst>
                  </p14:cNvPr>
                  <p14:cNvContentPartPr/>
                  <p14:nvPr/>
                </p14:nvContentPartPr>
                <p14:xfrm>
                  <a:off x="4597310" y="2244271"/>
                  <a:ext cx="99360" cy="453240"/>
                </p14:xfrm>
              </p:contentPart>
            </mc:Choice>
            <mc:Fallback xmlns="">
              <p:pic>
                <p:nvPicPr>
                  <p:cNvPr id="1211" name="Ink 1210">
                    <a:extLst>
                      <a:ext uri="{FF2B5EF4-FFF2-40B4-BE49-F238E27FC236}">
                        <a16:creationId xmlns:a16="http://schemas.microsoft.com/office/drawing/2014/main" id="{67C9F9AC-A15C-9FCC-B642-876E0E206A7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12" name="Ink 1211">
                    <a:extLst>
                      <a:ext uri="{FF2B5EF4-FFF2-40B4-BE49-F238E27FC236}">
                        <a16:creationId xmlns:a16="http://schemas.microsoft.com/office/drawing/2014/main" id="{8EEA24F8-8ED6-CF72-0643-4C4B24CC8022}"/>
                      </a:ext>
                    </a:extLst>
                  </p14:cNvPr>
                  <p14:cNvContentPartPr/>
                  <p14:nvPr/>
                </p14:nvContentPartPr>
                <p14:xfrm>
                  <a:off x="4676510" y="2487991"/>
                  <a:ext cx="163080" cy="194040"/>
                </p14:xfrm>
              </p:contentPart>
            </mc:Choice>
            <mc:Fallback xmlns="">
              <p:pic>
                <p:nvPicPr>
                  <p:cNvPr id="1212" name="Ink 1211">
                    <a:extLst>
                      <a:ext uri="{FF2B5EF4-FFF2-40B4-BE49-F238E27FC236}">
                        <a16:creationId xmlns:a16="http://schemas.microsoft.com/office/drawing/2014/main" id="{8EEA24F8-8ED6-CF72-0643-4C4B24CC80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13" name="Ink 1212">
                    <a:extLst>
                      <a:ext uri="{FF2B5EF4-FFF2-40B4-BE49-F238E27FC236}">
                        <a16:creationId xmlns:a16="http://schemas.microsoft.com/office/drawing/2014/main" id="{447534B7-8025-E45E-41F2-33EE3860D3C2}"/>
                      </a:ext>
                    </a:extLst>
                  </p14:cNvPr>
                  <p14:cNvContentPartPr/>
                  <p14:nvPr/>
                </p14:nvContentPartPr>
                <p14:xfrm>
                  <a:off x="4519190" y="2325991"/>
                  <a:ext cx="173520" cy="66240"/>
                </p14:xfrm>
              </p:contentPart>
            </mc:Choice>
            <mc:Fallback xmlns="">
              <p:pic>
                <p:nvPicPr>
                  <p:cNvPr id="1213" name="Ink 1212">
                    <a:extLst>
                      <a:ext uri="{FF2B5EF4-FFF2-40B4-BE49-F238E27FC236}">
                        <a16:creationId xmlns:a16="http://schemas.microsoft.com/office/drawing/2014/main" id="{447534B7-8025-E45E-41F2-33EE3860D3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4" name="Ink 1213">
                    <a:extLst>
                      <a:ext uri="{FF2B5EF4-FFF2-40B4-BE49-F238E27FC236}">
                        <a16:creationId xmlns:a16="http://schemas.microsoft.com/office/drawing/2014/main" id="{6281C9A8-6F59-2518-2717-58A8DA1DD2E1}"/>
                      </a:ext>
                    </a:extLst>
                  </p14:cNvPr>
                  <p14:cNvContentPartPr/>
                  <p14:nvPr/>
                </p14:nvContentPartPr>
                <p14:xfrm>
                  <a:off x="4700990" y="2298991"/>
                  <a:ext cx="163440" cy="96480"/>
                </p14:xfrm>
              </p:contentPart>
            </mc:Choice>
            <mc:Fallback xmlns="">
              <p:pic>
                <p:nvPicPr>
                  <p:cNvPr id="1214" name="Ink 1213">
                    <a:extLst>
                      <a:ext uri="{FF2B5EF4-FFF2-40B4-BE49-F238E27FC236}">
                        <a16:creationId xmlns:a16="http://schemas.microsoft.com/office/drawing/2014/main" id="{6281C9A8-6F59-2518-2717-58A8DA1DD2E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15" name="Group 1214">
              <a:extLst>
                <a:ext uri="{FF2B5EF4-FFF2-40B4-BE49-F238E27FC236}">
                  <a16:creationId xmlns:a16="http://schemas.microsoft.com/office/drawing/2014/main" id="{BB2BC26A-7953-54B4-F9C3-B3D3F6FC3690}"/>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1216" name="Ink 1215">
                    <a:extLst>
                      <a:ext uri="{FF2B5EF4-FFF2-40B4-BE49-F238E27FC236}">
                        <a16:creationId xmlns:a16="http://schemas.microsoft.com/office/drawing/2014/main" id="{089033A8-9574-7C2A-8254-95A5C8CF6436}"/>
                      </a:ext>
                    </a:extLst>
                  </p14:cNvPr>
                  <p14:cNvContentPartPr/>
                  <p14:nvPr/>
                </p14:nvContentPartPr>
                <p14:xfrm>
                  <a:off x="4603070" y="2144911"/>
                  <a:ext cx="133560" cy="88200"/>
                </p14:xfrm>
              </p:contentPart>
            </mc:Choice>
            <mc:Fallback xmlns="">
              <p:pic>
                <p:nvPicPr>
                  <p:cNvPr id="1216" name="Ink 1215">
                    <a:extLst>
                      <a:ext uri="{FF2B5EF4-FFF2-40B4-BE49-F238E27FC236}">
                        <a16:creationId xmlns:a16="http://schemas.microsoft.com/office/drawing/2014/main" id="{089033A8-9574-7C2A-8254-95A5C8CF64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17" name="Ink 1216">
                    <a:extLst>
                      <a:ext uri="{FF2B5EF4-FFF2-40B4-BE49-F238E27FC236}">
                        <a16:creationId xmlns:a16="http://schemas.microsoft.com/office/drawing/2014/main" id="{69D8E015-2391-A871-761A-42CB17DAE9AF}"/>
                      </a:ext>
                    </a:extLst>
                  </p14:cNvPr>
                  <p14:cNvContentPartPr/>
                  <p14:nvPr/>
                </p14:nvContentPartPr>
                <p14:xfrm>
                  <a:off x="4597310" y="2244271"/>
                  <a:ext cx="99360" cy="453240"/>
                </p14:xfrm>
              </p:contentPart>
            </mc:Choice>
            <mc:Fallback xmlns="">
              <p:pic>
                <p:nvPicPr>
                  <p:cNvPr id="1217" name="Ink 1216">
                    <a:extLst>
                      <a:ext uri="{FF2B5EF4-FFF2-40B4-BE49-F238E27FC236}">
                        <a16:creationId xmlns:a16="http://schemas.microsoft.com/office/drawing/2014/main" id="{69D8E015-2391-A871-761A-42CB17DAE9A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8" name="Ink 1217">
                    <a:extLst>
                      <a:ext uri="{FF2B5EF4-FFF2-40B4-BE49-F238E27FC236}">
                        <a16:creationId xmlns:a16="http://schemas.microsoft.com/office/drawing/2014/main" id="{E34C6EFE-6BE8-E74E-0ECE-91D9A3861C6B}"/>
                      </a:ext>
                    </a:extLst>
                  </p14:cNvPr>
                  <p14:cNvContentPartPr/>
                  <p14:nvPr/>
                </p14:nvContentPartPr>
                <p14:xfrm>
                  <a:off x="4676510" y="2487991"/>
                  <a:ext cx="163080" cy="194040"/>
                </p14:xfrm>
              </p:contentPart>
            </mc:Choice>
            <mc:Fallback xmlns="">
              <p:pic>
                <p:nvPicPr>
                  <p:cNvPr id="1218" name="Ink 1217">
                    <a:extLst>
                      <a:ext uri="{FF2B5EF4-FFF2-40B4-BE49-F238E27FC236}">
                        <a16:creationId xmlns:a16="http://schemas.microsoft.com/office/drawing/2014/main" id="{E34C6EFE-6BE8-E74E-0ECE-91D9A3861C6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19" name="Ink 1218">
                    <a:extLst>
                      <a:ext uri="{FF2B5EF4-FFF2-40B4-BE49-F238E27FC236}">
                        <a16:creationId xmlns:a16="http://schemas.microsoft.com/office/drawing/2014/main" id="{01874CDD-B5D5-25B6-0431-69CD659CDC49}"/>
                      </a:ext>
                    </a:extLst>
                  </p14:cNvPr>
                  <p14:cNvContentPartPr/>
                  <p14:nvPr/>
                </p14:nvContentPartPr>
                <p14:xfrm>
                  <a:off x="4519190" y="2325991"/>
                  <a:ext cx="173520" cy="66240"/>
                </p14:xfrm>
              </p:contentPart>
            </mc:Choice>
            <mc:Fallback xmlns="">
              <p:pic>
                <p:nvPicPr>
                  <p:cNvPr id="1219" name="Ink 1218">
                    <a:extLst>
                      <a:ext uri="{FF2B5EF4-FFF2-40B4-BE49-F238E27FC236}">
                        <a16:creationId xmlns:a16="http://schemas.microsoft.com/office/drawing/2014/main" id="{01874CDD-B5D5-25B6-0431-69CD659CDC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0" name="Ink 1219">
                    <a:extLst>
                      <a:ext uri="{FF2B5EF4-FFF2-40B4-BE49-F238E27FC236}">
                        <a16:creationId xmlns:a16="http://schemas.microsoft.com/office/drawing/2014/main" id="{301B0846-42CA-80C9-575B-71C3B5805018}"/>
                      </a:ext>
                    </a:extLst>
                  </p14:cNvPr>
                  <p14:cNvContentPartPr/>
                  <p14:nvPr/>
                </p14:nvContentPartPr>
                <p14:xfrm>
                  <a:off x="4700990" y="2298991"/>
                  <a:ext cx="163440" cy="96480"/>
                </p14:xfrm>
              </p:contentPart>
            </mc:Choice>
            <mc:Fallback xmlns="">
              <p:pic>
                <p:nvPicPr>
                  <p:cNvPr id="1220" name="Ink 1219">
                    <a:extLst>
                      <a:ext uri="{FF2B5EF4-FFF2-40B4-BE49-F238E27FC236}">
                        <a16:creationId xmlns:a16="http://schemas.microsoft.com/office/drawing/2014/main" id="{301B0846-42CA-80C9-575B-71C3B5805018}"/>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3" name="Ink 2">
                <a:extLst>
                  <a:ext uri="{FF2B5EF4-FFF2-40B4-BE49-F238E27FC236}">
                    <a16:creationId xmlns:a16="http://schemas.microsoft.com/office/drawing/2014/main" id="{B48D7A24-BD77-D377-AB41-86D2755F4353}"/>
                  </a:ext>
                </a:extLst>
              </p14:cNvPr>
              <p14:cNvContentPartPr/>
              <p14:nvPr/>
            </p14:nvContentPartPr>
            <p14:xfrm>
              <a:off x="3967670" y="2535871"/>
              <a:ext cx="2077200" cy="1338480"/>
            </p14:xfrm>
          </p:contentPart>
        </mc:Choice>
        <mc:Fallback xmlns="">
          <p:pic>
            <p:nvPicPr>
              <p:cNvPr id="3" name="Ink 2">
                <a:extLst>
                  <a:ext uri="{FF2B5EF4-FFF2-40B4-BE49-F238E27FC236}">
                    <a16:creationId xmlns:a16="http://schemas.microsoft.com/office/drawing/2014/main" id="{B48D7A24-BD77-D377-AB41-86D2755F4353}"/>
                  </a:ext>
                </a:extLst>
              </p:cNvPr>
              <p:cNvPicPr/>
              <p:nvPr/>
            </p:nvPicPr>
            <p:blipFill>
              <a:blip r:embed="rId259"/>
              <a:stretch>
                <a:fillRect/>
              </a:stretch>
            </p:blipFill>
            <p:spPr>
              <a:xfrm>
                <a:off x="3931676" y="2499871"/>
                <a:ext cx="2148828"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 name="Ink 3">
                <a:extLst>
                  <a:ext uri="{FF2B5EF4-FFF2-40B4-BE49-F238E27FC236}">
                    <a16:creationId xmlns:a16="http://schemas.microsoft.com/office/drawing/2014/main" id="{1011E2DE-C61B-0FE4-7F5E-99452A3507C7}"/>
                  </a:ext>
                </a:extLst>
              </p14:cNvPr>
              <p14:cNvContentPartPr/>
              <p14:nvPr/>
            </p14:nvContentPartPr>
            <p14:xfrm>
              <a:off x="5547350" y="2196391"/>
              <a:ext cx="469800" cy="933120"/>
            </p14:xfrm>
          </p:contentPart>
        </mc:Choice>
        <mc:Fallback xmlns="">
          <p:pic>
            <p:nvPicPr>
              <p:cNvPr id="4" name="Ink 3">
                <a:extLst>
                  <a:ext uri="{FF2B5EF4-FFF2-40B4-BE49-F238E27FC236}">
                    <a16:creationId xmlns:a16="http://schemas.microsoft.com/office/drawing/2014/main" id="{1011E2DE-C61B-0FE4-7F5E-99452A3507C7}"/>
                  </a:ext>
                </a:extLst>
              </p:cNvPr>
              <p:cNvPicPr/>
              <p:nvPr/>
            </p:nvPicPr>
            <p:blipFill>
              <a:blip r:embed="rId261"/>
              <a:stretch>
                <a:fillRect/>
              </a:stretch>
            </p:blipFill>
            <p:spPr>
              <a:xfrm>
                <a:off x="5511350" y="2160391"/>
                <a:ext cx="54144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 name="Ink 4">
                <a:extLst>
                  <a:ext uri="{FF2B5EF4-FFF2-40B4-BE49-F238E27FC236}">
                    <a16:creationId xmlns:a16="http://schemas.microsoft.com/office/drawing/2014/main" id="{5D654DC4-91F3-1474-5EE5-696A7B74E252}"/>
                  </a:ext>
                </a:extLst>
              </p14:cNvPr>
              <p14:cNvContentPartPr/>
              <p14:nvPr/>
            </p14:nvContentPartPr>
            <p14:xfrm>
              <a:off x="6180950" y="1243111"/>
              <a:ext cx="2888640" cy="2458800"/>
            </p14:xfrm>
          </p:contentPart>
        </mc:Choice>
        <mc:Fallback xmlns="">
          <p:pic>
            <p:nvPicPr>
              <p:cNvPr id="5" name="Ink 4">
                <a:extLst>
                  <a:ext uri="{FF2B5EF4-FFF2-40B4-BE49-F238E27FC236}">
                    <a16:creationId xmlns:a16="http://schemas.microsoft.com/office/drawing/2014/main" id="{5D654DC4-91F3-1474-5EE5-696A7B74E252}"/>
                  </a:ext>
                </a:extLst>
              </p:cNvPr>
              <p:cNvPicPr/>
              <p:nvPr/>
            </p:nvPicPr>
            <p:blipFill>
              <a:blip r:embed="rId263"/>
              <a:stretch>
                <a:fillRect/>
              </a:stretch>
            </p:blipFill>
            <p:spPr>
              <a:xfrm>
                <a:off x="6144950" y="1207116"/>
                <a:ext cx="2960280" cy="2530430"/>
              </a:xfrm>
              <a:prstGeom prst="rect">
                <a:avLst/>
              </a:prstGeom>
            </p:spPr>
          </p:pic>
        </mc:Fallback>
      </mc:AlternateContent>
      <p:sp>
        <p:nvSpPr>
          <p:cNvPr id="8" name="TextBox 7">
            <a:extLst>
              <a:ext uri="{FF2B5EF4-FFF2-40B4-BE49-F238E27FC236}">
                <a16:creationId xmlns:a16="http://schemas.microsoft.com/office/drawing/2014/main" id="{C1B84656-7518-3572-5456-AEC392205C03}"/>
              </a:ext>
            </a:extLst>
          </p:cNvPr>
          <p:cNvSpPr txBox="1"/>
          <p:nvPr/>
        </p:nvSpPr>
        <p:spPr>
          <a:xfrm>
            <a:off x="5334301" y="3746500"/>
            <a:ext cx="4581938" cy="523220"/>
          </a:xfrm>
          <a:prstGeom prst="rect">
            <a:avLst/>
          </a:prstGeom>
          <a:noFill/>
        </p:spPr>
        <p:txBody>
          <a:bodyPr wrap="square">
            <a:spAutoFit/>
          </a:bodyPr>
          <a:lstStyle/>
          <a:p>
            <a:pPr algn="ctr"/>
            <a:r>
              <a:rPr lang="en-US" sz="2800" dirty="0">
                <a:solidFill>
                  <a:srgbClr val="00B050"/>
                </a:solidFill>
              </a:rPr>
              <a:t>Housed</a:t>
            </a:r>
            <a:endParaRPr lang="en-US" sz="3200" dirty="0">
              <a:solidFill>
                <a:srgbClr val="00B050"/>
              </a:solidFill>
            </a:endParaRPr>
          </a:p>
        </p:txBody>
      </p:sp>
      <p:sp>
        <p:nvSpPr>
          <p:cNvPr id="11" name="TextBox 10">
            <a:extLst>
              <a:ext uri="{FF2B5EF4-FFF2-40B4-BE49-F238E27FC236}">
                <a16:creationId xmlns:a16="http://schemas.microsoft.com/office/drawing/2014/main" id="{7A2F14DF-C372-F228-528F-02938D7D89C7}"/>
              </a:ext>
            </a:extLst>
          </p:cNvPr>
          <p:cNvSpPr txBox="1"/>
          <p:nvPr/>
        </p:nvSpPr>
        <p:spPr>
          <a:xfrm>
            <a:off x="2574875" y="3918940"/>
            <a:ext cx="3289853" cy="523220"/>
          </a:xfrm>
          <a:prstGeom prst="rect">
            <a:avLst/>
          </a:prstGeom>
          <a:noFill/>
        </p:spPr>
        <p:txBody>
          <a:bodyPr wrap="square" rtlCol="0">
            <a:spAutoFit/>
          </a:bodyPr>
          <a:lstStyle/>
          <a:p>
            <a:pPr algn="ctr"/>
            <a:r>
              <a:rPr lang="en-US" sz="2800" dirty="0">
                <a:solidFill>
                  <a:srgbClr val="00B050"/>
                </a:solidFill>
              </a:rPr>
              <a:t>Homeless System</a:t>
            </a:r>
          </a:p>
        </p:txBody>
      </p:sp>
    </p:spTree>
    <p:extLst>
      <p:ext uri="{BB962C8B-B14F-4D97-AF65-F5344CB8AC3E}">
        <p14:creationId xmlns:p14="http://schemas.microsoft.com/office/powerpoint/2010/main" val="31433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p:cTn id="7" dur="500" fill="hold"/>
                                        <p:tgtEl>
                                          <p:spTgt spid="1221"/>
                                        </p:tgtEl>
                                        <p:attrNameLst>
                                          <p:attrName>ppt_w</p:attrName>
                                        </p:attrNameLst>
                                      </p:cBhvr>
                                      <p:tavLst>
                                        <p:tav tm="0">
                                          <p:val>
                                            <p:fltVal val="0"/>
                                          </p:val>
                                        </p:tav>
                                        <p:tav tm="100000">
                                          <p:val>
                                            <p:strVal val="#ppt_w"/>
                                          </p:val>
                                        </p:tav>
                                      </p:tavLst>
                                    </p:anim>
                                    <p:anim calcmode="lin" valueType="num">
                                      <p:cBhvr>
                                        <p:cTn id="8" dur="500" fill="hold"/>
                                        <p:tgtEl>
                                          <p:spTgt spid="1221"/>
                                        </p:tgtEl>
                                        <p:attrNameLst>
                                          <p:attrName>ppt_h</p:attrName>
                                        </p:attrNameLst>
                                      </p:cBhvr>
                                      <p:tavLst>
                                        <p:tav tm="0">
                                          <p:val>
                                            <p:fltVal val="0"/>
                                          </p:val>
                                        </p:tav>
                                        <p:tav tm="100000">
                                          <p:val>
                                            <p:strVal val="#ppt_h"/>
                                          </p:val>
                                        </p:tav>
                                      </p:tavLst>
                                    </p:anim>
                                    <p:animEffect transition="in" filter="fade">
                                      <p:cBhvr>
                                        <p:cTn id="9" dur="500"/>
                                        <p:tgtEl>
                                          <p:spTgt spid="122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CF247C5-A86C-3B55-B512-A5968485FE0B}"/>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3E5E941E-7126-C632-6237-B3FFC7FFDB1E}"/>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do the PIT again a year later and there are ‘still’ 50 people (</a:t>
            </a:r>
            <a:r>
              <a:rPr lang="en-US" dirty="0">
                <a:solidFill>
                  <a:srgbClr val="FF0000"/>
                </a:solidFill>
              </a:rPr>
              <a:t>inflow</a:t>
            </a:r>
            <a:r>
              <a:rPr lang="en-US" dirty="0"/>
              <a:t>)!</a:t>
            </a:r>
            <a:endParaRPr dirty="0"/>
          </a:p>
        </p:txBody>
      </p:sp>
      <p:grpSp>
        <p:nvGrpSpPr>
          <p:cNvPr id="2" name="Group 1">
            <a:extLst>
              <a:ext uri="{FF2B5EF4-FFF2-40B4-BE49-F238E27FC236}">
                <a16:creationId xmlns:a16="http://schemas.microsoft.com/office/drawing/2014/main" id="{E35ABDE2-04F4-47CA-5DD3-BC2EA49E7969}"/>
              </a:ext>
            </a:extLst>
          </p:cNvPr>
          <p:cNvGrpSpPr/>
          <p:nvPr/>
        </p:nvGrpSpPr>
        <p:grpSpPr>
          <a:xfrm>
            <a:off x="3030836" y="1997334"/>
            <a:ext cx="2452047" cy="1892192"/>
            <a:chOff x="3262542" y="1747322"/>
            <a:chExt cx="2452047" cy="1892192"/>
          </a:xfrm>
        </p:grpSpPr>
        <p:grpSp>
          <p:nvGrpSpPr>
            <p:cNvPr id="3" name="Group 2">
              <a:extLst>
                <a:ext uri="{FF2B5EF4-FFF2-40B4-BE49-F238E27FC236}">
                  <a16:creationId xmlns:a16="http://schemas.microsoft.com/office/drawing/2014/main" id="{3535597E-9FC4-03CD-2B15-77F2103C755F}"/>
                </a:ext>
              </a:extLst>
            </p:cNvPr>
            <p:cNvGrpSpPr/>
            <p:nvPr/>
          </p:nvGrpSpPr>
          <p:grpSpPr>
            <a:xfrm>
              <a:off x="3517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
                <p14:nvContentPartPr>
                  <p14:cNvPr id="819" name="Ink 818">
                    <a:extLst>
                      <a:ext uri="{FF2B5EF4-FFF2-40B4-BE49-F238E27FC236}">
                        <a16:creationId xmlns:a16="http://schemas.microsoft.com/office/drawing/2014/main" id="{658F4CBF-7911-CF0C-5124-5BF0B6FC29AB}"/>
                      </a:ext>
                    </a:extLst>
                  </p14:cNvPr>
                  <p14:cNvContentPartPr/>
                  <p14:nvPr/>
                </p14:nvContentPartPr>
                <p14:xfrm>
                  <a:off x="4603070" y="2144911"/>
                  <a:ext cx="133560" cy="88200"/>
                </p14:xfrm>
              </p:contentPart>
            </mc:Choice>
            <mc:Fallback xmlns="">
              <p:pic>
                <p:nvPicPr>
                  <p:cNvPr id="819" name="Ink 818">
                    <a:extLst>
                      <a:ext uri="{FF2B5EF4-FFF2-40B4-BE49-F238E27FC236}">
                        <a16:creationId xmlns:a16="http://schemas.microsoft.com/office/drawing/2014/main" id="{658F4CBF-7911-CF0C-5124-5BF0B6FC29A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 name="Ink 819">
                    <a:extLst>
                      <a:ext uri="{FF2B5EF4-FFF2-40B4-BE49-F238E27FC236}">
                        <a16:creationId xmlns:a16="http://schemas.microsoft.com/office/drawing/2014/main" id="{E12FF10A-8B24-AD21-9810-622FB8B51B59}"/>
                      </a:ext>
                    </a:extLst>
                  </p14:cNvPr>
                  <p14:cNvContentPartPr/>
                  <p14:nvPr/>
                </p14:nvContentPartPr>
                <p14:xfrm>
                  <a:off x="4597310" y="2244271"/>
                  <a:ext cx="99360" cy="453240"/>
                </p14:xfrm>
              </p:contentPart>
            </mc:Choice>
            <mc:Fallback xmlns="">
              <p:pic>
                <p:nvPicPr>
                  <p:cNvPr id="820" name="Ink 819">
                    <a:extLst>
                      <a:ext uri="{FF2B5EF4-FFF2-40B4-BE49-F238E27FC236}">
                        <a16:creationId xmlns:a16="http://schemas.microsoft.com/office/drawing/2014/main" id="{E12FF10A-8B24-AD21-9810-622FB8B51B5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1" name="Ink 820">
                    <a:extLst>
                      <a:ext uri="{FF2B5EF4-FFF2-40B4-BE49-F238E27FC236}">
                        <a16:creationId xmlns:a16="http://schemas.microsoft.com/office/drawing/2014/main" id="{2A413844-E6A6-B762-7845-0E939F7D132D}"/>
                      </a:ext>
                    </a:extLst>
                  </p14:cNvPr>
                  <p14:cNvContentPartPr/>
                  <p14:nvPr/>
                </p14:nvContentPartPr>
                <p14:xfrm>
                  <a:off x="4676510" y="2487991"/>
                  <a:ext cx="163080" cy="194040"/>
                </p14:xfrm>
              </p:contentPart>
            </mc:Choice>
            <mc:Fallback xmlns="">
              <p:pic>
                <p:nvPicPr>
                  <p:cNvPr id="821" name="Ink 820">
                    <a:extLst>
                      <a:ext uri="{FF2B5EF4-FFF2-40B4-BE49-F238E27FC236}">
                        <a16:creationId xmlns:a16="http://schemas.microsoft.com/office/drawing/2014/main" id="{2A413844-E6A6-B762-7845-0E939F7D132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2" name="Ink 821">
                    <a:extLst>
                      <a:ext uri="{FF2B5EF4-FFF2-40B4-BE49-F238E27FC236}">
                        <a16:creationId xmlns:a16="http://schemas.microsoft.com/office/drawing/2014/main" id="{566C1C87-67DE-F74C-B29E-71364B77CE16}"/>
                      </a:ext>
                    </a:extLst>
                  </p14:cNvPr>
                  <p14:cNvContentPartPr/>
                  <p14:nvPr/>
                </p14:nvContentPartPr>
                <p14:xfrm>
                  <a:off x="4519190" y="2325991"/>
                  <a:ext cx="173520" cy="66240"/>
                </p14:xfrm>
              </p:contentPart>
            </mc:Choice>
            <mc:Fallback xmlns="">
              <p:pic>
                <p:nvPicPr>
                  <p:cNvPr id="822" name="Ink 821">
                    <a:extLst>
                      <a:ext uri="{FF2B5EF4-FFF2-40B4-BE49-F238E27FC236}">
                        <a16:creationId xmlns:a16="http://schemas.microsoft.com/office/drawing/2014/main" id="{566C1C87-67DE-F74C-B29E-71364B77CE1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3" name="Ink 822">
                    <a:extLst>
                      <a:ext uri="{FF2B5EF4-FFF2-40B4-BE49-F238E27FC236}">
                        <a16:creationId xmlns:a16="http://schemas.microsoft.com/office/drawing/2014/main" id="{CEB950CD-0C9C-5972-5BE9-5F55A6D8AA68}"/>
                      </a:ext>
                    </a:extLst>
                  </p14:cNvPr>
                  <p14:cNvContentPartPr/>
                  <p14:nvPr/>
                </p14:nvContentPartPr>
                <p14:xfrm>
                  <a:off x="4700990" y="2298991"/>
                  <a:ext cx="163440" cy="96480"/>
                </p14:xfrm>
              </p:contentPart>
            </mc:Choice>
            <mc:Fallback xmlns="">
              <p:pic>
                <p:nvPicPr>
                  <p:cNvPr id="823" name="Ink 822">
                    <a:extLst>
                      <a:ext uri="{FF2B5EF4-FFF2-40B4-BE49-F238E27FC236}">
                        <a16:creationId xmlns:a16="http://schemas.microsoft.com/office/drawing/2014/main" id="{CEB950CD-0C9C-5972-5BE9-5F55A6D8AA6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 name="Group 3">
              <a:extLst>
                <a:ext uri="{FF2B5EF4-FFF2-40B4-BE49-F238E27FC236}">
                  <a16:creationId xmlns:a16="http://schemas.microsoft.com/office/drawing/2014/main" id="{E0BB8DF7-31B4-EE2D-F2C4-075F4DF638D4}"/>
                </a:ext>
              </a:extLst>
            </p:cNvPr>
            <p:cNvGrpSpPr/>
            <p:nvPr/>
          </p:nvGrpSpPr>
          <p:grpSpPr>
            <a:xfrm>
              <a:off x="3517646"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13">
                <p14:nvContentPartPr>
                  <p14:cNvPr id="814" name="Ink 813">
                    <a:extLst>
                      <a:ext uri="{FF2B5EF4-FFF2-40B4-BE49-F238E27FC236}">
                        <a16:creationId xmlns:a16="http://schemas.microsoft.com/office/drawing/2014/main" id="{6FB00EF8-3958-3530-239D-A9EF2E46EAAD}"/>
                      </a:ext>
                    </a:extLst>
                  </p14:cNvPr>
                  <p14:cNvContentPartPr/>
                  <p14:nvPr/>
                </p14:nvContentPartPr>
                <p14:xfrm>
                  <a:off x="4603070" y="2144911"/>
                  <a:ext cx="133560" cy="88200"/>
                </p14:xfrm>
              </p:contentPart>
            </mc:Choice>
            <mc:Fallback xmlns="">
              <p:pic>
                <p:nvPicPr>
                  <p:cNvPr id="814" name="Ink 813">
                    <a:extLst>
                      <a:ext uri="{FF2B5EF4-FFF2-40B4-BE49-F238E27FC236}">
                        <a16:creationId xmlns:a16="http://schemas.microsoft.com/office/drawing/2014/main" id="{6FB00EF8-3958-3530-239D-A9EF2E46EAA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5" name="Ink 814">
                    <a:extLst>
                      <a:ext uri="{FF2B5EF4-FFF2-40B4-BE49-F238E27FC236}">
                        <a16:creationId xmlns:a16="http://schemas.microsoft.com/office/drawing/2014/main" id="{751DF5D1-9A80-CEEB-FFDC-DE3C23A6EF07}"/>
                      </a:ext>
                    </a:extLst>
                  </p14:cNvPr>
                  <p14:cNvContentPartPr/>
                  <p14:nvPr/>
                </p14:nvContentPartPr>
                <p14:xfrm>
                  <a:off x="4597310" y="2244271"/>
                  <a:ext cx="99360" cy="453240"/>
                </p14:xfrm>
              </p:contentPart>
            </mc:Choice>
            <mc:Fallback xmlns="">
              <p:pic>
                <p:nvPicPr>
                  <p:cNvPr id="815" name="Ink 814">
                    <a:extLst>
                      <a:ext uri="{FF2B5EF4-FFF2-40B4-BE49-F238E27FC236}">
                        <a16:creationId xmlns:a16="http://schemas.microsoft.com/office/drawing/2014/main" id="{751DF5D1-9A80-CEEB-FFDC-DE3C23A6EF0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16" name="Ink 815">
                    <a:extLst>
                      <a:ext uri="{FF2B5EF4-FFF2-40B4-BE49-F238E27FC236}">
                        <a16:creationId xmlns:a16="http://schemas.microsoft.com/office/drawing/2014/main" id="{D3DDD3CE-F8C3-F252-318D-819B681C23EA}"/>
                      </a:ext>
                    </a:extLst>
                  </p14:cNvPr>
                  <p14:cNvContentPartPr/>
                  <p14:nvPr/>
                </p14:nvContentPartPr>
                <p14:xfrm>
                  <a:off x="4676510" y="2487991"/>
                  <a:ext cx="163080" cy="194040"/>
                </p14:xfrm>
              </p:contentPart>
            </mc:Choice>
            <mc:Fallback xmlns="">
              <p:pic>
                <p:nvPicPr>
                  <p:cNvPr id="816" name="Ink 815">
                    <a:extLst>
                      <a:ext uri="{FF2B5EF4-FFF2-40B4-BE49-F238E27FC236}">
                        <a16:creationId xmlns:a16="http://schemas.microsoft.com/office/drawing/2014/main" id="{D3DDD3CE-F8C3-F252-318D-819B681C23E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7" name="Ink 816">
                    <a:extLst>
                      <a:ext uri="{FF2B5EF4-FFF2-40B4-BE49-F238E27FC236}">
                        <a16:creationId xmlns:a16="http://schemas.microsoft.com/office/drawing/2014/main" id="{0FD15263-8CB8-6B39-2EE4-5C0D55F6D6EC}"/>
                      </a:ext>
                    </a:extLst>
                  </p14:cNvPr>
                  <p14:cNvContentPartPr/>
                  <p14:nvPr/>
                </p14:nvContentPartPr>
                <p14:xfrm>
                  <a:off x="4519190" y="2325991"/>
                  <a:ext cx="173520" cy="66240"/>
                </p14:xfrm>
              </p:contentPart>
            </mc:Choice>
            <mc:Fallback xmlns="">
              <p:pic>
                <p:nvPicPr>
                  <p:cNvPr id="817" name="Ink 816">
                    <a:extLst>
                      <a:ext uri="{FF2B5EF4-FFF2-40B4-BE49-F238E27FC236}">
                        <a16:creationId xmlns:a16="http://schemas.microsoft.com/office/drawing/2014/main" id="{0FD15263-8CB8-6B39-2EE4-5C0D55F6D6E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18" name="Ink 817">
                    <a:extLst>
                      <a:ext uri="{FF2B5EF4-FFF2-40B4-BE49-F238E27FC236}">
                        <a16:creationId xmlns:a16="http://schemas.microsoft.com/office/drawing/2014/main" id="{DCBE8B12-A946-B80E-24F1-7C03C3D8DD7C}"/>
                      </a:ext>
                    </a:extLst>
                  </p14:cNvPr>
                  <p14:cNvContentPartPr/>
                  <p14:nvPr/>
                </p14:nvContentPartPr>
                <p14:xfrm>
                  <a:off x="4700990" y="2298991"/>
                  <a:ext cx="163440" cy="96480"/>
                </p14:xfrm>
              </p:contentPart>
            </mc:Choice>
            <mc:Fallback xmlns="">
              <p:pic>
                <p:nvPicPr>
                  <p:cNvPr id="818" name="Ink 817">
                    <a:extLst>
                      <a:ext uri="{FF2B5EF4-FFF2-40B4-BE49-F238E27FC236}">
                        <a16:creationId xmlns:a16="http://schemas.microsoft.com/office/drawing/2014/main" id="{DCBE8B12-A946-B80E-24F1-7C03C3D8DD7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 name="Group 4">
              <a:extLst>
                <a:ext uri="{FF2B5EF4-FFF2-40B4-BE49-F238E27FC236}">
                  <a16:creationId xmlns:a16="http://schemas.microsoft.com/office/drawing/2014/main" id="{76137902-397E-A26C-C44E-F07AC142FE56}"/>
                </a:ext>
              </a:extLst>
            </p:cNvPr>
            <p:cNvGrpSpPr/>
            <p:nvPr/>
          </p:nvGrpSpPr>
          <p:grpSpPr>
            <a:xfrm>
              <a:off x="3517646"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18">
                <p14:nvContentPartPr>
                  <p14:cNvPr id="809" name="Ink 808">
                    <a:extLst>
                      <a:ext uri="{FF2B5EF4-FFF2-40B4-BE49-F238E27FC236}">
                        <a16:creationId xmlns:a16="http://schemas.microsoft.com/office/drawing/2014/main" id="{5B03C5A2-4B2F-B7B3-E042-8E9D59922A8A}"/>
                      </a:ext>
                    </a:extLst>
                  </p14:cNvPr>
                  <p14:cNvContentPartPr/>
                  <p14:nvPr/>
                </p14:nvContentPartPr>
                <p14:xfrm>
                  <a:off x="4603070" y="2144911"/>
                  <a:ext cx="133560" cy="88200"/>
                </p14:xfrm>
              </p:contentPart>
            </mc:Choice>
            <mc:Fallback xmlns="">
              <p:pic>
                <p:nvPicPr>
                  <p:cNvPr id="809" name="Ink 808">
                    <a:extLst>
                      <a:ext uri="{FF2B5EF4-FFF2-40B4-BE49-F238E27FC236}">
                        <a16:creationId xmlns:a16="http://schemas.microsoft.com/office/drawing/2014/main" id="{5B03C5A2-4B2F-B7B3-E042-8E9D59922A8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10" name="Ink 809">
                    <a:extLst>
                      <a:ext uri="{FF2B5EF4-FFF2-40B4-BE49-F238E27FC236}">
                        <a16:creationId xmlns:a16="http://schemas.microsoft.com/office/drawing/2014/main" id="{A0DEDE6F-2881-AFD8-79FF-18C305379582}"/>
                      </a:ext>
                    </a:extLst>
                  </p14:cNvPr>
                  <p14:cNvContentPartPr/>
                  <p14:nvPr/>
                </p14:nvContentPartPr>
                <p14:xfrm>
                  <a:off x="4597310" y="2244271"/>
                  <a:ext cx="99360" cy="453240"/>
                </p14:xfrm>
              </p:contentPart>
            </mc:Choice>
            <mc:Fallback xmlns="">
              <p:pic>
                <p:nvPicPr>
                  <p:cNvPr id="810" name="Ink 809">
                    <a:extLst>
                      <a:ext uri="{FF2B5EF4-FFF2-40B4-BE49-F238E27FC236}">
                        <a16:creationId xmlns:a16="http://schemas.microsoft.com/office/drawing/2014/main" id="{A0DEDE6F-2881-AFD8-79FF-18C30537958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11" name="Ink 810">
                    <a:extLst>
                      <a:ext uri="{FF2B5EF4-FFF2-40B4-BE49-F238E27FC236}">
                        <a16:creationId xmlns:a16="http://schemas.microsoft.com/office/drawing/2014/main" id="{018D612E-6E3C-7319-1038-1CBC855703E9}"/>
                      </a:ext>
                    </a:extLst>
                  </p14:cNvPr>
                  <p14:cNvContentPartPr/>
                  <p14:nvPr/>
                </p14:nvContentPartPr>
                <p14:xfrm>
                  <a:off x="4676510" y="2487991"/>
                  <a:ext cx="163080" cy="194040"/>
                </p14:xfrm>
              </p:contentPart>
            </mc:Choice>
            <mc:Fallback xmlns="">
              <p:pic>
                <p:nvPicPr>
                  <p:cNvPr id="811" name="Ink 810">
                    <a:extLst>
                      <a:ext uri="{FF2B5EF4-FFF2-40B4-BE49-F238E27FC236}">
                        <a16:creationId xmlns:a16="http://schemas.microsoft.com/office/drawing/2014/main" id="{018D612E-6E3C-7319-1038-1CBC855703E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12" name="Ink 811">
                    <a:extLst>
                      <a:ext uri="{FF2B5EF4-FFF2-40B4-BE49-F238E27FC236}">
                        <a16:creationId xmlns:a16="http://schemas.microsoft.com/office/drawing/2014/main" id="{37D2366A-7DA0-C3BE-43DA-D1635F29916B}"/>
                      </a:ext>
                    </a:extLst>
                  </p14:cNvPr>
                  <p14:cNvContentPartPr/>
                  <p14:nvPr/>
                </p14:nvContentPartPr>
                <p14:xfrm>
                  <a:off x="4519190" y="2325991"/>
                  <a:ext cx="173520" cy="66240"/>
                </p14:xfrm>
              </p:contentPart>
            </mc:Choice>
            <mc:Fallback xmlns="">
              <p:pic>
                <p:nvPicPr>
                  <p:cNvPr id="812" name="Ink 811">
                    <a:extLst>
                      <a:ext uri="{FF2B5EF4-FFF2-40B4-BE49-F238E27FC236}">
                        <a16:creationId xmlns:a16="http://schemas.microsoft.com/office/drawing/2014/main" id="{37D2366A-7DA0-C3BE-43DA-D1635F29916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3" name="Ink 812">
                    <a:extLst>
                      <a:ext uri="{FF2B5EF4-FFF2-40B4-BE49-F238E27FC236}">
                        <a16:creationId xmlns:a16="http://schemas.microsoft.com/office/drawing/2014/main" id="{B86624E1-F15E-F3C2-2E21-9235FBF747AA}"/>
                      </a:ext>
                    </a:extLst>
                  </p14:cNvPr>
                  <p14:cNvContentPartPr/>
                  <p14:nvPr/>
                </p14:nvContentPartPr>
                <p14:xfrm>
                  <a:off x="4700990" y="2298991"/>
                  <a:ext cx="163440" cy="96480"/>
                </p14:xfrm>
              </p:contentPart>
            </mc:Choice>
            <mc:Fallback xmlns="">
              <p:pic>
                <p:nvPicPr>
                  <p:cNvPr id="813" name="Ink 812">
                    <a:extLst>
                      <a:ext uri="{FF2B5EF4-FFF2-40B4-BE49-F238E27FC236}">
                        <a16:creationId xmlns:a16="http://schemas.microsoft.com/office/drawing/2014/main" id="{B86624E1-F15E-F3C2-2E21-9235FBF747A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6" name="Group 5">
              <a:extLst>
                <a:ext uri="{FF2B5EF4-FFF2-40B4-BE49-F238E27FC236}">
                  <a16:creationId xmlns:a16="http://schemas.microsoft.com/office/drawing/2014/main" id="{5D79E4B1-6B2A-BB56-E91B-DE1B3F0C2CAD}"/>
                </a:ext>
              </a:extLst>
            </p:cNvPr>
            <p:cNvGrpSpPr/>
            <p:nvPr/>
          </p:nvGrpSpPr>
          <p:grpSpPr>
            <a:xfrm>
              <a:off x="3517646"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23">
                <p14:nvContentPartPr>
                  <p14:cNvPr id="804" name="Ink 803">
                    <a:extLst>
                      <a:ext uri="{FF2B5EF4-FFF2-40B4-BE49-F238E27FC236}">
                        <a16:creationId xmlns:a16="http://schemas.microsoft.com/office/drawing/2014/main" id="{697DD13A-9413-9D51-2ACD-B005E6EEA942}"/>
                      </a:ext>
                    </a:extLst>
                  </p14:cNvPr>
                  <p14:cNvContentPartPr/>
                  <p14:nvPr/>
                </p14:nvContentPartPr>
                <p14:xfrm>
                  <a:off x="4603070" y="2144911"/>
                  <a:ext cx="133560" cy="88200"/>
                </p14:xfrm>
              </p:contentPart>
            </mc:Choice>
            <mc:Fallback xmlns="">
              <p:pic>
                <p:nvPicPr>
                  <p:cNvPr id="804" name="Ink 803">
                    <a:extLst>
                      <a:ext uri="{FF2B5EF4-FFF2-40B4-BE49-F238E27FC236}">
                        <a16:creationId xmlns:a16="http://schemas.microsoft.com/office/drawing/2014/main" id="{697DD13A-9413-9D51-2ACD-B005E6EEA94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05" name="Ink 804">
                    <a:extLst>
                      <a:ext uri="{FF2B5EF4-FFF2-40B4-BE49-F238E27FC236}">
                        <a16:creationId xmlns:a16="http://schemas.microsoft.com/office/drawing/2014/main" id="{56E4FCAD-3F48-8946-A59C-4B84D97E70F1}"/>
                      </a:ext>
                    </a:extLst>
                  </p14:cNvPr>
                  <p14:cNvContentPartPr/>
                  <p14:nvPr/>
                </p14:nvContentPartPr>
                <p14:xfrm>
                  <a:off x="4597310" y="2244271"/>
                  <a:ext cx="99360" cy="453240"/>
                </p14:xfrm>
              </p:contentPart>
            </mc:Choice>
            <mc:Fallback xmlns="">
              <p:pic>
                <p:nvPicPr>
                  <p:cNvPr id="805" name="Ink 804">
                    <a:extLst>
                      <a:ext uri="{FF2B5EF4-FFF2-40B4-BE49-F238E27FC236}">
                        <a16:creationId xmlns:a16="http://schemas.microsoft.com/office/drawing/2014/main" id="{56E4FCAD-3F48-8946-A59C-4B84D97E70F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6" name="Ink 805">
                    <a:extLst>
                      <a:ext uri="{FF2B5EF4-FFF2-40B4-BE49-F238E27FC236}">
                        <a16:creationId xmlns:a16="http://schemas.microsoft.com/office/drawing/2014/main" id="{D0171BE0-F394-860E-5CBE-9BA45FE5B738}"/>
                      </a:ext>
                    </a:extLst>
                  </p14:cNvPr>
                  <p14:cNvContentPartPr/>
                  <p14:nvPr/>
                </p14:nvContentPartPr>
                <p14:xfrm>
                  <a:off x="4676510" y="2487991"/>
                  <a:ext cx="163080" cy="194040"/>
                </p14:xfrm>
              </p:contentPart>
            </mc:Choice>
            <mc:Fallback xmlns="">
              <p:pic>
                <p:nvPicPr>
                  <p:cNvPr id="806" name="Ink 805">
                    <a:extLst>
                      <a:ext uri="{FF2B5EF4-FFF2-40B4-BE49-F238E27FC236}">
                        <a16:creationId xmlns:a16="http://schemas.microsoft.com/office/drawing/2014/main" id="{D0171BE0-F394-860E-5CBE-9BA45FE5B73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7" name="Ink 806">
                    <a:extLst>
                      <a:ext uri="{FF2B5EF4-FFF2-40B4-BE49-F238E27FC236}">
                        <a16:creationId xmlns:a16="http://schemas.microsoft.com/office/drawing/2014/main" id="{390C72C3-B894-485D-198D-F2DBCC6EC82C}"/>
                      </a:ext>
                    </a:extLst>
                  </p14:cNvPr>
                  <p14:cNvContentPartPr/>
                  <p14:nvPr/>
                </p14:nvContentPartPr>
                <p14:xfrm>
                  <a:off x="4519190" y="2325991"/>
                  <a:ext cx="173520" cy="66240"/>
                </p14:xfrm>
              </p:contentPart>
            </mc:Choice>
            <mc:Fallback xmlns="">
              <p:pic>
                <p:nvPicPr>
                  <p:cNvPr id="807" name="Ink 806">
                    <a:extLst>
                      <a:ext uri="{FF2B5EF4-FFF2-40B4-BE49-F238E27FC236}">
                        <a16:creationId xmlns:a16="http://schemas.microsoft.com/office/drawing/2014/main" id="{390C72C3-B894-485D-198D-F2DBCC6EC82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08" name="Ink 807">
                    <a:extLst>
                      <a:ext uri="{FF2B5EF4-FFF2-40B4-BE49-F238E27FC236}">
                        <a16:creationId xmlns:a16="http://schemas.microsoft.com/office/drawing/2014/main" id="{201FFFAC-5A6E-C318-5FD9-2202EF18B146}"/>
                      </a:ext>
                    </a:extLst>
                  </p14:cNvPr>
                  <p14:cNvContentPartPr/>
                  <p14:nvPr/>
                </p14:nvContentPartPr>
                <p14:xfrm>
                  <a:off x="4700990" y="2298991"/>
                  <a:ext cx="163440" cy="96480"/>
                </p14:xfrm>
              </p:contentPart>
            </mc:Choice>
            <mc:Fallback xmlns="">
              <p:pic>
                <p:nvPicPr>
                  <p:cNvPr id="808" name="Ink 807">
                    <a:extLst>
                      <a:ext uri="{FF2B5EF4-FFF2-40B4-BE49-F238E27FC236}">
                        <a16:creationId xmlns:a16="http://schemas.microsoft.com/office/drawing/2014/main" id="{201FFFAC-5A6E-C318-5FD9-2202EF18B14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7" name="Group 6">
              <a:extLst>
                <a:ext uri="{FF2B5EF4-FFF2-40B4-BE49-F238E27FC236}">
                  <a16:creationId xmlns:a16="http://schemas.microsoft.com/office/drawing/2014/main" id="{EEA49CD0-4ACC-4108-0BC4-A7A1EFCA71E9}"/>
                </a:ext>
              </a:extLst>
            </p:cNvPr>
            <p:cNvGrpSpPr/>
            <p:nvPr/>
          </p:nvGrpSpPr>
          <p:grpSpPr>
            <a:xfrm>
              <a:off x="3517646"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28">
                <p14:nvContentPartPr>
                  <p14:cNvPr id="799" name="Ink 798">
                    <a:extLst>
                      <a:ext uri="{FF2B5EF4-FFF2-40B4-BE49-F238E27FC236}">
                        <a16:creationId xmlns:a16="http://schemas.microsoft.com/office/drawing/2014/main" id="{2222DD1C-C859-70D0-73EB-9740302686B7}"/>
                      </a:ext>
                    </a:extLst>
                  </p14:cNvPr>
                  <p14:cNvContentPartPr/>
                  <p14:nvPr/>
                </p14:nvContentPartPr>
                <p14:xfrm>
                  <a:off x="4603070" y="2144911"/>
                  <a:ext cx="133560" cy="88200"/>
                </p14:xfrm>
              </p:contentPart>
            </mc:Choice>
            <mc:Fallback xmlns="">
              <p:pic>
                <p:nvPicPr>
                  <p:cNvPr id="799" name="Ink 798">
                    <a:extLst>
                      <a:ext uri="{FF2B5EF4-FFF2-40B4-BE49-F238E27FC236}">
                        <a16:creationId xmlns:a16="http://schemas.microsoft.com/office/drawing/2014/main" id="{2222DD1C-C859-70D0-73EB-9740302686B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00" name="Ink 799">
                    <a:extLst>
                      <a:ext uri="{FF2B5EF4-FFF2-40B4-BE49-F238E27FC236}">
                        <a16:creationId xmlns:a16="http://schemas.microsoft.com/office/drawing/2014/main" id="{E0B5AFB5-19DF-C4BE-7355-CC9F2CB85C29}"/>
                      </a:ext>
                    </a:extLst>
                  </p14:cNvPr>
                  <p14:cNvContentPartPr/>
                  <p14:nvPr/>
                </p14:nvContentPartPr>
                <p14:xfrm>
                  <a:off x="4597310" y="2244271"/>
                  <a:ext cx="99360" cy="453240"/>
                </p14:xfrm>
              </p:contentPart>
            </mc:Choice>
            <mc:Fallback xmlns="">
              <p:pic>
                <p:nvPicPr>
                  <p:cNvPr id="800" name="Ink 799">
                    <a:extLst>
                      <a:ext uri="{FF2B5EF4-FFF2-40B4-BE49-F238E27FC236}">
                        <a16:creationId xmlns:a16="http://schemas.microsoft.com/office/drawing/2014/main" id="{E0B5AFB5-19DF-C4BE-7355-CC9F2CB85C2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1" name="Ink 800">
                    <a:extLst>
                      <a:ext uri="{FF2B5EF4-FFF2-40B4-BE49-F238E27FC236}">
                        <a16:creationId xmlns:a16="http://schemas.microsoft.com/office/drawing/2014/main" id="{A14F838A-3BBC-5148-15B9-8D145951DEE6}"/>
                      </a:ext>
                    </a:extLst>
                  </p14:cNvPr>
                  <p14:cNvContentPartPr/>
                  <p14:nvPr/>
                </p14:nvContentPartPr>
                <p14:xfrm>
                  <a:off x="4676510" y="2487991"/>
                  <a:ext cx="163080" cy="194040"/>
                </p14:xfrm>
              </p:contentPart>
            </mc:Choice>
            <mc:Fallback xmlns="">
              <p:pic>
                <p:nvPicPr>
                  <p:cNvPr id="801" name="Ink 800">
                    <a:extLst>
                      <a:ext uri="{FF2B5EF4-FFF2-40B4-BE49-F238E27FC236}">
                        <a16:creationId xmlns:a16="http://schemas.microsoft.com/office/drawing/2014/main" id="{A14F838A-3BBC-5148-15B9-8D145951DEE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02" name="Ink 801">
                    <a:extLst>
                      <a:ext uri="{FF2B5EF4-FFF2-40B4-BE49-F238E27FC236}">
                        <a16:creationId xmlns:a16="http://schemas.microsoft.com/office/drawing/2014/main" id="{64985969-9E36-E260-58A1-E8CC81575CE4}"/>
                      </a:ext>
                    </a:extLst>
                  </p14:cNvPr>
                  <p14:cNvContentPartPr/>
                  <p14:nvPr/>
                </p14:nvContentPartPr>
                <p14:xfrm>
                  <a:off x="4519190" y="2325991"/>
                  <a:ext cx="173520" cy="66240"/>
                </p14:xfrm>
              </p:contentPart>
            </mc:Choice>
            <mc:Fallback xmlns="">
              <p:pic>
                <p:nvPicPr>
                  <p:cNvPr id="802" name="Ink 801">
                    <a:extLst>
                      <a:ext uri="{FF2B5EF4-FFF2-40B4-BE49-F238E27FC236}">
                        <a16:creationId xmlns:a16="http://schemas.microsoft.com/office/drawing/2014/main" id="{64985969-9E36-E260-58A1-E8CC81575CE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03" name="Ink 802">
                    <a:extLst>
                      <a:ext uri="{FF2B5EF4-FFF2-40B4-BE49-F238E27FC236}">
                        <a16:creationId xmlns:a16="http://schemas.microsoft.com/office/drawing/2014/main" id="{6FF64732-9019-C847-A170-F33819A09EDD}"/>
                      </a:ext>
                    </a:extLst>
                  </p14:cNvPr>
                  <p14:cNvContentPartPr/>
                  <p14:nvPr/>
                </p14:nvContentPartPr>
                <p14:xfrm>
                  <a:off x="4700990" y="2298991"/>
                  <a:ext cx="163440" cy="96480"/>
                </p14:xfrm>
              </p:contentPart>
            </mc:Choice>
            <mc:Fallback xmlns="">
              <p:pic>
                <p:nvPicPr>
                  <p:cNvPr id="803" name="Ink 802">
                    <a:extLst>
                      <a:ext uri="{FF2B5EF4-FFF2-40B4-BE49-F238E27FC236}">
                        <a16:creationId xmlns:a16="http://schemas.microsoft.com/office/drawing/2014/main" id="{6FF64732-9019-C847-A170-F33819A09ED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8" name="Group 7">
              <a:extLst>
                <a:ext uri="{FF2B5EF4-FFF2-40B4-BE49-F238E27FC236}">
                  <a16:creationId xmlns:a16="http://schemas.microsoft.com/office/drawing/2014/main" id="{2CC8ACC6-79C4-60A7-CF78-EFB48360BD63}"/>
                </a:ext>
              </a:extLst>
            </p:cNvPr>
            <p:cNvGrpSpPr/>
            <p:nvPr/>
          </p:nvGrpSpPr>
          <p:grpSpPr>
            <a:xfrm>
              <a:off x="3262542"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33">
                <p14:nvContentPartPr>
                  <p14:cNvPr id="1276" name="Ink 1275">
                    <a:extLst>
                      <a:ext uri="{FF2B5EF4-FFF2-40B4-BE49-F238E27FC236}">
                        <a16:creationId xmlns:a16="http://schemas.microsoft.com/office/drawing/2014/main" id="{93563B63-6E31-A443-3366-10D6B1BC287A}"/>
                      </a:ext>
                    </a:extLst>
                  </p14:cNvPr>
                  <p14:cNvContentPartPr/>
                  <p14:nvPr/>
                </p14:nvContentPartPr>
                <p14:xfrm>
                  <a:off x="4603070" y="2144911"/>
                  <a:ext cx="133560" cy="88200"/>
                </p14:xfrm>
              </p:contentPart>
            </mc:Choice>
            <mc:Fallback xmlns="">
              <p:pic>
                <p:nvPicPr>
                  <p:cNvPr id="1276" name="Ink 1275">
                    <a:extLst>
                      <a:ext uri="{FF2B5EF4-FFF2-40B4-BE49-F238E27FC236}">
                        <a16:creationId xmlns:a16="http://schemas.microsoft.com/office/drawing/2014/main" id="{93563B63-6E31-A443-3366-10D6B1BC287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7" name="Ink 1276">
                    <a:extLst>
                      <a:ext uri="{FF2B5EF4-FFF2-40B4-BE49-F238E27FC236}">
                        <a16:creationId xmlns:a16="http://schemas.microsoft.com/office/drawing/2014/main" id="{6743254D-4806-E190-1B65-B50C5080C0F3}"/>
                      </a:ext>
                    </a:extLst>
                  </p14:cNvPr>
                  <p14:cNvContentPartPr/>
                  <p14:nvPr/>
                </p14:nvContentPartPr>
                <p14:xfrm>
                  <a:off x="4597310" y="2244271"/>
                  <a:ext cx="99360" cy="453240"/>
                </p14:xfrm>
              </p:contentPart>
            </mc:Choice>
            <mc:Fallback xmlns="">
              <p:pic>
                <p:nvPicPr>
                  <p:cNvPr id="1277" name="Ink 1276">
                    <a:extLst>
                      <a:ext uri="{FF2B5EF4-FFF2-40B4-BE49-F238E27FC236}">
                        <a16:creationId xmlns:a16="http://schemas.microsoft.com/office/drawing/2014/main" id="{6743254D-4806-E190-1B65-B50C5080C0F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78" name="Ink 1277">
                    <a:extLst>
                      <a:ext uri="{FF2B5EF4-FFF2-40B4-BE49-F238E27FC236}">
                        <a16:creationId xmlns:a16="http://schemas.microsoft.com/office/drawing/2014/main" id="{EEA564B4-9C35-6DD9-6CDF-F54396AFA4E2}"/>
                      </a:ext>
                    </a:extLst>
                  </p14:cNvPr>
                  <p14:cNvContentPartPr/>
                  <p14:nvPr/>
                </p14:nvContentPartPr>
                <p14:xfrm>
                  <a:off x="4676510" y="2487991"/>
                  <a:ext cx="163080" cy="194040"/>
                </p14:xfrm>
              </p:contentPart>
            </mc:Choice>
            <mc:Fallback xmlns="">
              <p:pic>
                <p:nvPicPr>
                  <p:cNvPr id="1278" name="Ink 1277">
                    <a:extLst>
                      <a:ext uri="{FF2B5EF4-FFF2-40B4-BE49-F238E27FC236}">
                        <a16:creationId xmlns:a16="http://schemas.microsoft.com/office/drawing/2014/main" id="{EEA564B4-9C35-6DD9-6CDF-F54396AFA4E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79" name="Ink 1278">
                    <a:extLst>
                      <a:ext uri="{FF2B5EF4-FFF2-40B4-BE49-F238E27FC236}">
                        <a16:creationId xmlns:a16="http://schemas.microsoft.com/office/drawing/2014/main" id="{23E58A0D-8E1C-66FB-F50C-6F2753F5268F}"/>
                      </a:ext>
                    </a:extLst>
                  </p14:cNvPr>
                  <p14:cNvContentPartPr/>
                  <p14:nvPr/>
                </p14:nvContentPartPr>
                <p14:xfrm>
                  <a:off x="4519190" y="2325991"/>
                  <a:ext cx="173520" cy="66240"/>
                </p14:xfrm>
              </p:contentPart>
            </mc:Choice>
            <mc:Fallback xmlns="">
              <p:pic>
                <p:nvPicPr>
                  <p:cNvPr id="1279" name="Ink 1278">
                    <a:extLst>
                      <a:ext uri="{FF2B5EF4-FFF2-40B4-BE49-F238E27FC236}">
                        <a16:creationId xmlns:a16="http://schemas.microsoft.com/office/drawing/2014/main" id="{23E58A0D-8E1C-66FB-F50C-6F2753F5268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68" name="Ink 767">
                    <a:extLst>
                      <a:ext uri="{FF2B5EF4-FFF2-40B4-BE49-F238E27FC236}">
                        <a16:creationId xmlns:a16="http://schemas.microsoft.com/office/drawing/2014/main" id="{A952A9B2-61C6-843F-9942-920CF07FECA9}"/>
                      </a:ext>
                    </a:extLst>
                  </p14:cNvPr>
                  <p14:cNvContentPartPr/>
                  <p14:nvPr/>
                </p14:nvContentPartPr>
                <p14:xfrm>
                  <a:off x="4700990" y="2298991"/>
                  <a:ext cx="163440" cy="96480"/>
                </p14:xfrm>
              </p:contentPart>
            </mc:Choice>
            <mc:Fallback xmlns="">
              <p:pic>
                <p:nvPicPr>
                  <p:cNvPr id="768" name="Ink 767">
                    <a:extLst>
                      <a:ext uri="{FF2B5EF4-FFF2-40B4-BE49-F238E27FC236}">
                        <a16:creationId xmlns:a16="http://schemas.microsoft.com/office/drawing/2014/main" id="{A952A9B2-61C6-843F-9942-920CF07FECA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1" name="Group 10">
              <a:extLst>
                <a:ext uri="{FF2B5EF4-FFF2-40B4-BE49-F238E27FC236}">
                  <a16:creationId xmlns:a16="http://schemas.microsoft.com/office/drawing/2014/main" id="{DBF2CE11-755B-7384-4467-1F07A986A38C}"/>
                </a:ext>
              </a:extLst>
            </p:cNvPr>
            <p:cNvGrpSpPr/>
            <p:nvPr/>
          </p:nvGrpSpPr>
          <p:grpSpPr>
            <a:xfrm>
              <a:off x="3262542"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38">
                <p14:nvContentPartPr>
                  <p14:cNvPr id="1271" name="Ink 1270">
                    <a:extLst>
                      <a:ext uri="{FF2B5EF4-FFF2-40B4-BE49-F238E27FC236}">
                        <a16:creationId xmlns:a16="http://schemas.microsoft.com/office/drawing/2014/main" id="{9BE858FB-82C4-1406-EFB0-F688F1401036}"/>
                      </a:ext>
                    </a:extLst>
                  </p14:cNvPr>
                  <p14:cNvContentPartPr/>
                  <p14:nvPr/>
                </p14:nvContentPartPr>
                <p14:xfrm>
                  <a:off x="4603070" y="2144911"/>
                  <a:ext cx="133560" cy="88200"/>
                </p14:xfrm>
              </p:contentPart>
            </mc:Choice>
            <mc:Fallback xmlns="">
              <p:pic>
                <p:nvPicPr>
                  <p:cNvPr id="1271" name="Ink 1270">
                    <a:extLst>
                      <a:ext uri="{FF2B5EF4-FFF2-40B4-BE49-F238E27FC236}">
                        <a16:creationId xmlns:a16="http://schemas.microsoft.com/office/drawing/2014/main" id="{9BE858FB-82C4-1406-EFB0-F688F14010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72" name="Ink 1271">
                    <a:extLst>
                      <a:ext uri="{FF2B5EF4-FFF2-40B4-BE49-F238E27FC236}">
                        <a16:creationId xmlns:a16="http://schemas.microsoft.com/office/drawing/2014/main" id="{545B8220-D912-B3D3-B4B6-7D3D1BFFE3BD}"/>
                      </a:ext>
                    </a:extLst>
                  </p14:cNvPr>
                  <p14:cNvContentPartPr/>
                  <p14:nvPr/>
                </p14:nvContentPartPr>
                <p14:xfrm>
                  <a:off x="4597310" y="2244271"/>
                  <a:ext cx="99360" cy="453240"/>
                </p14:xfrm>
              </p:contentPart>
            </mc:Choice>
            <mc:Fallback xmlns="">
              <p:pic>
                <p:nvPicPr>
                  <p:cNvPr id="1272" name="Ink 1271">
                    <a:extLst>
                      <a:ext uri="{FF2B5EF4-FFF2-40B4-BE49-F238E27FC236}">
                        <a16:creationId xmlns:a16="http://schemas.microsoft.com/office/drawing/2014/main" id="{545B8220-D912-B3D3-B4B6-7D3D1BFFE3B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3" name="Ink 1272">
                    <a:extLst>
                      <a:ext uri="{FF2B5EF4-FFF2-40B4-BE49-F238E27FC236}">
                        <a16:creationId xmlns:a16="http://schemas.microsoft.com/office/drawing/2014/main" id="{0635CCBF-C8CA-C622-D936-8693C64BB089}"/>
                      </a:ext>
                    </a:extLst>
                  </p14:cNvPr>
                  <p14:cNvContentPartPr/>
                  <p14:nvPr/>
                </p14:nvContentPartPr>
                <p14:xfrm>
                  <a:off x="4676510" y="2487991"/>
                  <a:ext cx="163080" cy="194040"/>
                </p14:xfrm>
              </p:contentPart>
            </mc:Choice>
            <mc:Fallback xmlns="">
              <p:pic>
                <p:nvPicPr>
                  <p:cNvPr id="1273" name="Ink 1272">
                    <a:extLst>
                      <a:ext uri="{FF2B5EF4-FFF2-40B4-BE49-F238E27FC236}">
                        <a16:creationId xmlns:a16="http://schemas.microsoft.com/office/drawing/2014/main" id="{0635CCBF-C8CA-C622-D936-8693C64BB08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74" name="Ink 1273">
                    <a:extLst>
                      <a:ext uri="{FF2B5EF4-FFF2-40B4-BE49-F238E27FC236}">
                        <a16:creationId xmlns:a16="http://schemas.microsoft.com/office/drawing/2014/main" id="{DA3D9192-9350-8691-8CD1-FD64578F4A83}"/>
                      </a:ext>
                    </a:extLst>
                  </p14:cNvPr>
                  <p14:cNvContentPartPr/>
                  <p14:nvPr/>
                </p14:nvContentPartPr>
                <p14:xfrm>
                  <a:off x="4519190" y="2325991"/>
                  <a:ext cx="173520" cy="66240"/>
                </p14:xfrm>
              </p:contentPart>
            </mc:Choice>
            <mc:Fallback xmlns="">
              <p:pic>
                <p:nvPicPr>
                  <p:cNvPr id="1274" name="Ink 1273">
                    <a:extLst>
                      <a:ext uri="{FF2B5EF4-FFF2-40B4-BE49-F238E27FC236}">
                        <a16:creationId xmlns:a16="http://schemas.microsoft.com/office/drawing/2014/main" id="{DA3D9192-9350-8691-8CD1-FD64578F4A8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5" name="Ink 1274">
                    <a:extLst>
                      <a:ext uri="{FF2B5EF4-FFF2-40B4-BE49-F238E27FC236}">
                        <a16:creationId xmlns:a16="http://schemas.microsoft.com/office/drawing/2014/main" id="{CDD056D0-D37C-89DB-D51E-4E4836E37804}"/>
                      </a:ext>
                    </a:extLst>
                  </p14:cNvPr>
                  <p14:cNvContentPartPr/>
                  <p14:nvPr/>
                </p14:nvContentPartPr>
                <p14:xfrm>
                  <a:off x="4700990" y="2298991"/>
                  <a:ext cx="163440" cy="96480"/>
                </p14:xfrm>
              </p:contentPart>
            </mc:Choice>
            <mc:Fallback xmlns="">
              <p:pic>
                <p:nvPicPr>
                  <p:cNvPr id="1275" name="Ink 1274">
                    <a:extLst>
                      <a:ext uri="{FF2B5EF4-FFF2-40B4-BE49-F238E27FC236}">
                        <a16:creationId xmlns:a16="http://schemas.microsoft.com/office/drawing/2014/main" id="{CDD056D0-D37C-89DB-D51E-4E4836E3780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2" name="Group 11">
              <a:extLst>
                <a:ext uri="{FF2B5EF4-FFF2-40B4-BE49-F238E27FC236}">
                  <a16:creationId xmlns:a16="http://schemas.microsoft.com/office/drawing/2014/main" id="{376F84BC-3DE2-1DDE-486B-609978127FC0}"/>
                </a:ext>
              </a:extLst>
            </p:cNvPr>
            <p:cNvGrpSpPr/>
            <p:nvPr/>
          </p:nvGrpSpPr>
          <p:grpSpPr>
            <a:xfrm>
              <a:off x="3262542"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43">
                <p14:nvContentPartPr>
                  <p14:cNvPr id="1266" name="Ink 1265">
                    <a:extLst>
                      <a:ext uri="{FF2B5EF4-FFF2-40B4-BE49-F238E27FC236}">
                        <a16:creationId xmlns:a16="http://schemas.microsoft.com/office/drawing/2014/main" id="{EB6D899E-320D-DBF5-8D98-D144907412B4}"/>
                      </a:ext>
                    </a:extLst>
                  </p14:cNvPr>
                  <p14:cNvContentPartPr/>
                  <p14:nvPr/>
                </p14:nvContentPartPr>
                <p14:xfrm>
                  <a:off x="4603070" y="2144911"/>
                  <a:ext cx="133560" cy="88200"/>
                </p14:xfrm>
              </p:contentPart>
            </mc:Choice>
            <mc:Fallback xmlns="">
              <p:pic>
                <p:nvPicPr>
                  <p:cNvPr id="1266" name="Ink 1265">
                    <a:extLst>
                      <a:ext uri="{FF2B5EF4-FFF2-40B4-BE49-F238E27FC236}">
                        <a16:creationId xmlns:a16="http://schemas.microsoft.com/office/drawing/2014/main" id="{EB6D899E-320D-DBF5-8D98-D144907412B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67" name="Ink 1266">
                    <a:extLst>
                      <a:ext uri="{FF2B5EF4-FFF2-40B4-BE49-F238E27FC236}">
                        <a16:creationId xmlns:a16="http://schemas.microsoft.com/office/drawing/2014/main" id="{F26C05E7-C77C-BA26-7E3C-CF664BF92B65}"/>
                      </a:ext>
                    </a:extLst>
                  </p14:cNvPr>
                  <p14:cNvContentPartPr/>
                  <p14:nvPr/>
                </p14:nvContentPartPr>
                <p14:xfrm>
                  <a:off x="4597310" y="2244271"/>
                  <a:ext cx="99360" cy="453240"/>
                </p14:xfrm>
              </p:contentPart>
            </mc:Choice>
            <mc:Fallback xmlns="">
              <p:pic>
                <p:nvPicPr>
                  <p:cNvPr id="1267" name="Ink 1266">
                    <a:extLst>
                      <a:ext uri="{FF2B5EF4-FFF2-40B4-BE49-F238E27FC236}">
                        <a16:creationId xmlns:a16="http://schemas.microsoft.com/office/drawing/2014/main" id="{F26C05E7-C77C-BA26-7E3C-CF664BF92B6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68" name="Ink 1267">
                    <a:extLst>
                      <a:ext uri="{FF2B5EF4-FFF2-40B4-BE49-F238E27FC236}">
                        <a16:creationId xmlns:a16="http://schemas.microsoft.com/office/drawing/2014/main" id="{16248C18-48CB-F915-B187-E467957FAEF4}"/>
                      </a:ext>
                    </a:extLst>
                  </p14:cNvPr>
                  <p14:cNvContentPartPr/>
                  <p14:nvPr/>
                </p14:nvContentPartPr>
                <p14:xfrm>
                  <a:off x="4676510" y="2487991"/>
                  <a:ext cx="163080" cy="194040"/>
                </p14:xfrm>
              </p:contentPart>
            </mc:Choice>
            <mc:Fallback xmlns="">
              <p:pic>
                <p:nvPicPr>
                  <p:cNvPr id="1268" name="Ink 1267">
                    <a:extLst>
                      <a:ext uri="{FF2B5EF4-FFF2-40B4-BE49-F238E27FC236}">
                        <a16:creationId xmlns:a16="http://schemas.microsoft.com/office/drawing/2014/main" id="{16248C18-48CB-F915-B187-E467957FAEF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69" name="Ink 1268">
                    <a:extLst>
                      <a:ext uri="{FF2B5EF4-FFF2-40B4-BE49-F238E27FC236}">
                        <a16:creationId xmlns:a16="http://schemas.microsoft.com/office/drawing/2014/main" id="{37A3D204-DF0C-32DC-677D-11D85A5BED31}"/>
                      </a:ext>
                    </a:extLst>
                  </p14:cNvPr>
                  <p14:cNvContentPartPr/>
                  <p14:nvPr/>
                </p14:nvContentPartPr>
                <p14:xfrm>
                  <a:off x="4519190" y="2325991"/>
                  <a:ext cx="173520" cy="66240"/>
                </p14:xfrm>
              </p:contentPart>
            </mc:Choice>
            <mc:Fallback xmlns="">
              <p:pic>
                <p:nvPicPr>
                  <p:cNvPr id="1269" name="Ink 1268">
                    <a:extLst>
                      <a:ext uri="{FF2B5EF4-FFF2-40B4-BE49-F238E27FC236}">
                        <a16:creationId xmlns:a16="http://schemas.microsoft.com/office/drawing/2014/main" id="{37A3D204-DF0C-32DC-677D-11D85A5BED3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70" name="Ink 1269">
                    <a:extLst>
                      <a:ext uri="{FF2B5EF4-FFF2-40B4-BE49-F238E27FC236}">
                        <a16:creationId xmlns:a16="http://schemas.microsoft.com/office/drawing/2014/main" id="{33AA646D-A28B-D848-C30F-43661AC1865B}"/>
                      </a:ext>
                    </a:extLst>
                  </p14:cNvPr>
                  <p14:cNvContentPartPr/>
                  <p14:nvPr/>
                </p14:nvContentPartPr>
                <p14:xfrm>
                  <a:off x="4700990" y="2298991"/>
                  <a:ext cx="163440" cy="96480"/>
                </p14:xfrm>
              </p:contentPart>
            </mc:Choice>
            <mc:Fallback xmlns="">
              <p:pic>
                <p:nvPicPr>
                  <p:cNvPr id="1270" name="Ink 1269">
                    <a:extLst>
                      <a:ext uri="{FF2B5EF4-FFF2-40B4-BE49-F238E27FC236}">
                        <a16:creationId xmlns:a16="http://schemas.microsoft.com/office/drawing/2014/main" id="{33AA646D-A28B-D848-C30F-43661AC1865B}"/>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4" name="Group 13">
              <a:extLst>
                <a:ext uri="{FF2B5EF4-FFF2-40B4-BE49-F238E27FC236}">
                  <a16:creationId xmlns:a16="http://schemas.microsoft.com/office/drawing/2014/main" id="{517D803C-FFC5-75D4-AD9E-7347F672F535}"/>
                </a:ext>
              </a:extLst>
            </p:cNvPr>
            <p:cNvGrpSpPr/>
            <p:nvPr/>
          </p:nvGrpSpPr>
          <p:grpSpPr>
            <a:xfrm>
              <a:off x="3262542"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48">
                <p14:nvContentPartPr>
                  <p14:cNvPr id="1261" name="Ink 1260">
                    <a:extLst>
                      <a:ext uri="{FF2B5EF4-FFF2-40B4-BE49-F238E27FC236}">
                        <a16:creationId xmlns:a16="http://schemas.microsoft.com/office/drawing/2014/main" id="{C4A9C09E-E49B-8C36-E545-D0CD2D3C0B32}"/>
                      </a:ext>
                    </a:extLst>
                  </p14:cNvPr>
                  <p14:cNvContentPartPr/>
                  <p14:nvPr/>
                </p14:nvContentPartPr>
                <p14:xfrm>
                  <a:off x="4603070" y="2144911"/>
                  <a:ext cx="133560" cy="88200"/>
                </p14:xfrm>
              </p:contentPart>
            </mc:Choice>
            <mc:Fallback xmlns="">
              <p:pic>
                <p:nvPicPr>
                  <p:cNvPr id="1261" name="Ink 1260">
                    <a:extLst>
                      <a:ext uri="{FF2B5EF4-FFF2-40B4-BE49-F238E27FC236}">
                        <a16:creationId xmlns:a16="http://schemas.microsoft.com/office/drawing/2014/main" id="{C4A9C09E-E49B-8C36-E545-D0CD2D3C0B3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62" name="Ink 1261">
                    <a:extLst>
                      <a:ext uri="{FF2B5EF4-FFF2-40B4-BE49-F238E27FC236}">
                        <a16:creationId xmlns:a16="http://schemas.microsoft.com/office/drawing/2014/main" id="{E77FB057-23B5-B8FA-D75C-0FDEC9193C39}"/>
                      </a:ext>
                    </a:extLst>
                  </p14:cNvPr>
                  <p14:cNvContentPartPr/>
                  <p14:nvPr/>
                </p14:nvContentPartPr>
                <p14:xfrm>
                  <a:off x="4597310" y="2244271"/>
                  <a:ext cx="99360" cy="453240"/>
                </p14:xfrm>
              </p:contentPart>
            </mc:Choice>
            <mc:Fallback xmlns="">
              <p:pic>
                <p:nvPicPr>
                  <p:cNvPr id="1262" name="Ink 1261">
                    <a:extLst>
                      <a:ext uri="{FF2B5EF4-FFF2-40B4-BE49-F238E27FC236}">
                        <a16:creationId xmlns:a16="http://schemas.microsoft.com/office/drawing/2014/main" id="{E77FB057-23B5-B8FA-D75C-0FDEC9193C3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63" name="Ink 1262">
                    <a:extLst>
                      <a:ext uri="{FF2B5EF4-FFF2-40B4-BE49-F238E27FC236}">
                        <a16:creationId xmlns:a16="http://schemas.microsoft.com/office/drawing/2014/main" id="{33B62421-FFA2-8CE9-0C57-81D835C35EEF}"/>
                      </a:ext>
                    </a:extLst>
                  </p14:cNvPr>
                  <p14:cNvContentPartPr/>
                  <p14:nvPr/>
                </p14:nvContentPartPr>
                <p14:xfrm>
                  <a:off x="4676510" y="2487991"/>
                  <a:ext cx="163080" cy="194040"/>
                </p14:xfrm>
              </p:contentPart>
            </mc:Choice>
            <mc:Fallback xmlns="">
              <p:pic>
                <p:nvPicPr>
                  <p:cNvPr id="1263" name="Ink 1262">
                    <a:extLst>
                      <a:ext uri="{FF2B5EF4-FFF2-40B4-BE49-F238E27FC236}">
                        <a16:creationId xmlns:a16="http://schemas.microsoft.com/office/drawing/2014/main" id="{33B62421-FFA2-8CE9-0C57-81D835C35EE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64" name="Ink 1263">
                    <a:extLst>
                      <a:ext uri="{FF2B5EF4-FFF2-40B4-BE49-F238E27FC236}">
                        <a16:creationId xmlns:a16="http://schemas.microsoft.com/office/drawing/2014/main" id="{08BA6276-5AA3-3C99-21CC-4877C389FA2E}"/>
                      </a:ext>
                    </a:extLst>
                  </p14:cNvPr>
                  <p14:cNvContentPartPr/>
                  <p14:nvPr/>
                </p14:nvContentPartPr>
                <p14:xfrm>
                  <a:off x="4519190" y="2325991"/>
                  <a:ext cx="173520" cy="66240"/>
                </p14:xfrm>
              </p:contentPart>
            </mc:Choice>
            <mc:Fallback xmlns="">
              <p:pic>
                <p:nvPicPr>
                  <p:cNvPr id="1264" name="Ink 1263">
                    <a:extLst>
                      <a:ext uri="{FF2B5EF4-FFF2-40B4-BE49-F238E27FC236}">
                        <a16:creationId xmlns:a16="http://schemas.microsoft.com/office/drawing/2014/main" id="{08BA6276-5AA3-3C99-21CC-4877C389FA2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65" name="Ink 1264">
                    <a:extLst>
                      <a:ext uri="{FF2B5EF4-FFF2-40B4-BE49-F238E27FC236}">
                        <a16:creationId xmlns:a16="http://schemas.microsoft.com/office/drawing/2014/main" id="{636FA80B-5E97-21F2-A67B-E08B25EAEB92}"/>
                      </a:ext>
                    </a:extLst>
                  </p14:cNvPr>
                  <p14:cNvContentPartPr/>
                  <p14:nvPr/>
                </p14:nvContentPartPr>
                <p14:xfrm>
                  <a:off x="4700990" y="2298991"/>
                  <a:ext cx="163440" cy="96480"/>
                </p14:xfrm>
              </p:contentPart>
            </mc:Choice>
            <mc:Fallback xmlns="">
              <p:pic>
                <p:nvPicPr>
                  <p:cNvPr id="1265" name="Ink 1264">
                    <a:extLst>
                      <a:ext uri="{FF2B5EF4-FFF2-40B4-BE49-F238E27FC236}">
                        <a16:creationId xmlns:a16="http://schemas.microsoft.com/office/drawing/2014/main" id="{636FA80B-5E97-21F2-A67B-E08B25EAEB9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5" name="Group 14">
              <a:extLst>
                <a:ext uri="{FF2B5EF4-FFF2-40B4-BE49-F238E27FC236}">
                  <a16:creationId xmlns:a16="http://schemas.microsoft.com/office/drawing/2014/main" id="{7DA6F3B6-A7E2-D6EA-2993-57E4F4444BAE}"/>
                </a:ext>
              </a:extLst>
            </p:cNvPr>
            <p:cNvGrpSpPr/>
            <p:nvPr/>
          </p:nvGrpSpPr>
          <p:grpSpPr>
            <a:xfrm>
              <a:off x="3262542"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53">
                <p14:nvContentPartPr>
                  <p14:cNvPr id="1256" name="Ink 1255">
                    <a:extLst>
                      <a:ext uri="{FF2B5EF4-FFF2-40B4-BE49-F238E27FC236}">
                        <a16:creationId xmlns:a16="http://schemas.microsoft.com/office/drawing/2014/main" id="{1DCA111D-E5B6-1958-55DB-32560FFB7F74}"/>
                      </a:ext>
                    </a:extLst>
                  </p14:cNvPr>
                  <p14:cNvContentPartPr/>
                  <p14:nvPr/>
                </p14:nvContentPartPr>
                <p14:xfrm>
                  <a:off x="4603070" y="2144911"/>
                  <a:ext cx="133560" cy="88200"/>
                </p14:xfrm>
              </p:contentPart>
            </mc:Choice>
            <mc:Fallback xmlns="">
              <p:pic>
                <p:nvPicPr>
                  <p:cNvPr id="1256" name="Ink 1255">
                    <a:extLst>
                      <a:ext uri="{FF2B5EF4-FFF2-40B4-BE49-F238E27FC236}">
                        <a16:creationId xmlns:a16="http://schemas.microsoft.com/office/drawing/2014/main" id="{1DCA111D-E5B6-1958-55DB-32560FFB7F74}"/>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57" name="Ink 1256">
                    <a:extLst>
                      <a:ext uri="{FF2B5EF4-FFF2-40B4-BE49-F238E27FC236}">
                        <a16:creationId xmlns:a16="http://schemas.microsoft.com/office/drawing/2014/main" id="{D70BEE99-3841-0836-9572-DED175B6BD58}"/>
                      </a:ext>
                    </a:extLst>
                  </p14:cNvPr>
                  <p14:cNvContentPartPr/>
                  <p14:nvPr/>
                </p14:nvContentPartPr>
                <p14:xfrm>
                  <a:off x="4597310" y="2244271"/>
                  <a:ext cx="99360" cy="453240"/>
                </p14:xfrm>
              </p:contentPart>
            </mc:Choice>
            <mc:Fallback xmlns="">
              <p:pic>
                <p:nvPicPr>
                  <p:cNvPr id="1257" name="Ink 1256">
                    <a:extLst>
                      <a:ext uri="{FF2B5EF4-FFF2-40B4-BE49-F238E27FC236}">
                        <a16:creationId xmlns:a16="http://schemas.microsoft.com/office/drawing/2014/main" id="{D70BEE99-3841-0836-9572-DED175B6BD5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58" name="Ink 1257">
                    <a:extLst>
                      <a:ext uri="{FF2B5EF4-FFF2-40B4-BE49-F238E27FC236}">
                        <a16:creationId xmlns:a16="http://schemas.microsoft.com/office/drawing/2014/main" id="{FDFFE5D4-59B7-832A-B0C1-F9E1E296D911}"/>
                      </a:ext>
                    </a:extLst>
                  </p14:cNvPr>
                  <p14:cNvContentPartPr/>
                  <p14:nvPr/>
                </p14:nvContentPartPr>
                <p14:xfrm>
                  <a:off x="4676510" y="2487991"/>
                  <a:ext cx="163080" cy="194040"/>
                </p14:xfrm>
              </p:contentPart>
            </mc:Choice>
            <mc:Fallback xmlns="">
              <p:pic>
                <p:nvPicPr>
                  <p:cNvPr id="1258" name="Ink 1257">
                    <a:extLst>
                      <a:ext uri="{FF2B5EF4-FFF2-40B4-BE49-F238E27FC236}">
                        <a16:creationId xmlns:a16="http://schemas.microsoft.com/office/drawing/2014/main" id="{FDFFE5D4-59B7-832A-B0C1-F9E1E296D91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59" name="Ink 1258">
                    <a:extLst>
                      <a:ext uri="{FF2B5EF4-FFF2-40B4-BE49-F238E27FC236}">
                        <a16:creationId xmlns:a16="http://schemas.microsoft.com/office/drawing/2014/main" id="{824CF10B-765C-2684-311A-BC0DA6E17E1C}"/>
                      </a:ext>
                    </a:extLst>
                  </p14:cNvPr>
                  <p14:cNvContentPartPr/>
                  <p14:nvPr/>
                </p14:nvContentPartPr>
                <p14:xfrm>
                  <a:off x="4519190" y="2325991"/>
                  <a:ext cx="173520" cy="66240"/>
                </p14:xfrm>
              </p:contentPart>
            </mc:Choice>
            <mc:Fallback xmlns="">
              <p:pic>
                <p:nvPicPr>
                  <p:cNvPr id="1259" name="Ink 1258">
                    <a:extLst>
                      <a:ext uri="{FF2B5EF4-FFF2-40B4-BE49-F238E27FC236}">
                        <a16:creationId xmlns:a16="http://schemas.microsoft.com/office/drawing/2014/main" id="{824CF10B-765C-2684-311A-BC0DA6E17E1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60" name="Ink 1259">
                    <a:extLst>
                      <a:ext uri="{FF2B5EF4-FFF2-40B4-BE49-F238E27FC236}">
                        <a16:creationId xmlns:a16="http://schemas.microsoft.com/office/drawing/2014/main" id="{CDA92F89-2847-533F-7D6C-C8F5E3D1CC6E}"/>
                      </a:ext>
                    </a:extLst>
                  </p14:cNvPr>
                  <p14:cNvContentPartPr/>
                  <p14:nvPr/>
                </p14:nvContentPartPr>
                <p14:xfrm>
                  <a:off x="4700990" y="2298991"/>
                  <a:ext cx="163440" cy="96480"/>
                </p14:xfrm>
              </p:contentPart>
            </mc:Choice>
            <mc:Fallback xmlns="">
              <p:pic>
                <p:nvPicPr>
                  <p:cNvPr id="1260" name="Ink 1259">
                    <a:extLst>
                      <a:ext uri="{FF2B5EF4-FFF2-40B4-BE49-F238E27FC236}">
                        <a16:creationId xmlns:a16="http://schemas.microsoft.com/office/drawing/2014/main" id="{CDA92F89-2847-533F-7D6C-C8F5E3D1CC6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7" name="Group 16">
              <a:extLst>
                <a:ext uri="{FF2B5EF4-FFF2-40B4-BE49-F238E27FC236}">
                  <a16:creationId xmlns:a16="http://schemas.microsoft.com/office/drawing/2014/main" id="{4FBBFB83-767A-5FB2-8A8F-D0413426B78B}"/>
                </a:ext>
              </a:extLst>
            </p:cNvPr>
            <p:cNvGrpSpPr/>
            <p:nvPr/>
          </p:nvGrpSpPr>
          <p:grpSpPr>
            <a:xfrm>
              <a:off x="4043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58">
                <p14:nvContentPartPr>
                  <p14:cNvPr id="1251" name="Ink 1250">
                    <a:extLst>
                      <a:ext uri="{FF2B5EF4-FFF2-40B4-BE49-F238E27FC236}">
                        <a16:creationId xmlns:a16="http://schemas.microsoft.com/office/drawing/2014/main" id="{5AF2EB5C-3885-7A29-6570-925A68394283}"/>
                      </a:ext>
                    </a:extLst>
                  </p14:cNvPr>
                  <p14:cNvContentPartPr/>
                  <p14:nvPr/>
                </p14:nvContentPartPr>
                <p14:xfrm>
                  <a:off x="4603070" y="2144911"/>
                  <a:ext cx="133560" cy="88200"/>
                </p14:xfrm>
              </p:contentPart>
            </mc:Choice>
            <mc:Fallback xmlns="">
              <p:pic>
                <p:nvPicPr>
                  <p:cNvPr id="1251" name="Ink 1250">
                    <a:extLst>
                      <a:ext uri="{FF2B5EF4-FFF2-40B4-BE49-F238E27FC236}">
                        <a16:creationId xmlns:a16="http://schemas.microsoft.com/office/drawing/2014/main" id="{5AF2EB5C-3885-7A29-6570-925A6839428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52" name="Ink 1251">
                    <a:extLst>
                      <a:ext uri="{FF2B5EF4-FFF2-40B4-BE49-F238E27FC236}">
                        <a16:creationId xmlns:a16="http://schemas.microsoft.com/office/drawing/2014/main" id="{74BAF9C5-1C32-5AD6-F523-315E99BBBC04}"/>
                      </a:ext>
                    </a:extLst>
                  </p14:cNvPr>
                  <p14:cNvContentPartPr/>
                  <p14:nvPr/>
                </p14:nvContentPartPr>
                <p14:xfrm>
                  <a:off x="4597310" y="2244271"/>
                  <a:ext cx="99360" cy="453240"/>
                </p14:xfrm>
              </p:contentPart>
            </mc:Choice>
            <mc:Fallback xmlns="">
              <p:pic>
                <p:nvPicPr>
                  <p:cNvPr id="1252" name="Ink 1251">
                    <a:extLst>
                      <a:ext uri="{FF2B5EF4-FFF2-40B4-BE49-F238E27FC236}">
                        <a16:creationId xmlns:a16="http://schemas.microsoft.com/office/drawing/2014/main" id="{74BAF9C5-1C32-5AD6-F523-315E99BBBC0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53" name="Ink 1252">
                    <a:extLst>
                      <a:ext uri="{FF2B5EF4-FFF2-40B4-BE49-F238E27FC236}">
                        <a16:creationId xmlns:a16="http://schemas.microsoft.com/office/drawing/2014/main" id="{6E54E7E7-A0A1-8154-D077-6FA43D153AD9}"/>
                      </a:ext>
                    </a:extLst>
                  </p14:cNvPr>
                  <p14:cNvContentPartPr/>
                  <p14:nvPr/>
                </p14:nvContentPartPr>
                <p14:xfrm>
                  <a:off x="4676510" y="2487991"/>
                  <a:ext cx="163080" cy="194040"/>
                </p14:xfrm>
              </p:contentPart>
            </mc:Choice>
            <mc:Fallback xmlns="">
              <p:pic>
                <p:nvPicPr>
                  <p:cNvPr id="1253" name="Ink 1252">
                    <a:extLst>
                      <a:ext uri="{FF2B5EF4-FFF2-40B4-BE49-F238E27FC236}">
                        <a16:creationId xmlns:a16="http://schemas.microsoft.com/office/drawing/2014/main" id="{6E54E7E7-A0A1-8154-D077-6FA43D153AD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54" name="Ink 1253">
                    <a:extLst>
                      <a:ext uri="{FF2B5EF4-FFF2-40B4-BE49-F238E27FC236}">
                        <a16:creationId xmlns:a16="http://schemas.microsoft.com/office/drawing/2014/main" id="{FF6E802E-EC5A-C8FA-8208-F0ADB1CF22E1}"/>
                      </a:ext>
                    </a:extLst>
                  </p14:cNvPr>
                  <p14:cNvContentPartPr/>
                  <p14:nvPr/>
                </p14:nvContentPartPr>
                <p14:xfrm>
                  <a:off x="4519190" y="2325991"/>
                  <a:ext cx="173520" cy="66240"/>
                </p14:xfrm>
              </p:contentPart>
            </mc:Choice>
            <mc:Fallback xmlns="">
              <p:pic>
                <p:nvPicPr>
                  <p:cNvPr id="1254" name="Ink 1253">
                    <a:extLst>
                      <a:ext uri="{FF2B5EF4-FFF2-40B4-BE49-F238E27FC236}">
                        <a16:creationId xmlns:a16="http://schemas.microsoft.com/office/drawing/2014/main" id="{FF6E802E-EC5A-C8FA-8208-F0ADB1CF22E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55" name="Ink 1254">
                    <a:extLst>
                      <a:ext uri="{FF2B5EF4-FFF2-40B4-BE49-F238E27FC236}">
                        <a16:creationId xmlns:a16="http://schemas.microsoft.com/office/drawing/2014/main" id="{F083E776-5B9D-B494-2EA8-68582F4015C1}"/>
                      </a:ext>
                    </a:extLst>
                  </p14:cNvPr>
                  <p14:cNvContentPartPr/>
                  <p14:nvPr/>
                </p14:nvContentPartPr>
                <p14:xfrm>
                  <a:off x="4700990" y="2298991"/>
                  <a:ext cx="163440" cy="96480"/>
                </p14:xfrm>
              </p:contentPart>
            </mc:Choice>
            <mc:Fallback xmlns="">
              <p:pic>
                <p:nvPicPr>
                  <p:cNvPr id="1255" name="Ink 1254">
                    <a:extLst>
                      <a:ext uri="{FF2B5EF4-FFF2-40B4-BE49-F238E27FC236}">
                        <a16:creationId xmlns:a16="http://schemas.microsoft.com/office/drawing/2014/main" id="{F083E776-5B9D-B494-2EA8-68582F4015C1}"/>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18" name="Group 17">
              <a:extLst>
                <a:ext uri="{FF2B5EF4-FFF2-40B4-BE49-F238E27FC236}">
                  <a16:creationId xmlns:a16="http://schemas.microsoft.com/office/drawing/2014/main" id="{39A92F8E-DE64-D652-3091-E01FD1EA921A}"/>
                </a:ext>
              </a:extLst>
            </p:cNvPr>
            <p:cNvGrpSpPr/>
            <p:nvPr/>
          </p:nvGrpSpPr>
          <p:grpSpPr>
            <a:xfrm>
              <a:off x="4043119"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63">
                <p14:nvContentPartPr>
                  <p14:cNvPr id="1246" name="Ink 1245">
                    <a:extLst>
                      <a:ext uri="{FF2B5EF4-FFF2-40B4-BE49-F238E27FC236}">
                        <a16:creationId xmlns:a16="http://schemas.microsoft.com/office/drawing/2014/main" id="{99E0A345-84F8-0E30-ACC6-0C63F6D68575}"/>
                      </a:ext>
                    </a:extLst>
                  </p14:cNvPr>
                  <p14:cNvContentPartPr/>
                  <p14:nvPr/>
                </p14:nvContentPartPr>
                <p14:xfrm>
                  <a:off x="4603070" y="2144911"/>
                  <a:ext cx="133560" cy="88200"/>
                </p14:xfrm>
              </p:contentPart>
            </mc:Choice>
            <mc:Fallback xmlns="">
              <p:pic>
                <p:nvPicPr>
                  <p:cNvPr id="1246" name="Ink 1245">
                    <a:extLst>
                      <a:ext uri="{FF2B5EF4-FFF2-40B4-BE49-F238E27FC236}">
                        <a16:creationId xmlns:a16="http://schemas.microsoft.com/office/drawing/2014/main" id="{99E0A345-84F8-0E30-ACC6-0C63F6D6857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47" name="Ink 1246">
                    <a:extLst>
                      <a:ext uri="{FF2B5EF4-FFF2-40B4-BE49-F238E27FC236}">
                        <a16:creationId xmlns:a16="http://schemas.microsoft.com/office/drawing/2014/main" id="{CE26A03F-3D7C-83BC-9BAF-E21C93B204AB}"/>
                      </a:ext>
                    </a:extLst>
                  </p14:cNvPr>
                  <p14:cNvContentPartPr/>
                  <p14:nvPr/>
                </p14:nvContentPartPr>
                <p14:xfrm>
                  <a:off x="4597310" y="2244271"/>
                  <a:ext cx="99360" cy="453240"/>
                </p14:xfrm>
              </p:contentPart>
            </mc:Choice>
            <mc:Fallback xmlns="">
              <p:pic>
                <p:nvPicPr>
                  <p:cNvPr id="1247" name="Ink 1246">
                    <a:extLst>
                      <a:ext uri="{FF2B5EF4-FFF2-40B4-BE49-F238E27FC236}">
                        <a16:creationId xmlns:a16="http://schemas.microsoft.com/office/drawing/2014/main" id="{CE26A03F-3D7C-83BC-9BAF-E21C93B204A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48" name="Ink 1247">
                    <a:extLst>
                      <a:ext uri="{FF2B5EF4-FFF2-40B4-BE49-F238E27FC236}">
                        <a16:creationId xmlns:a16="http://schemas.microsoft.com/office/drawing/2014/main" id="{6345943A-516F-86BE-8075-65F76C1830DC}"/>
                      </a:ext>
                    </a:extLst>
                  </p14:cNvPr>
                  <p14:cNvContentPartPr/>
                  <p14:nvPr/>
                </p14:nvContentPartPr>
                <p14:xfrm>
                  <a:off x="4676510" y="2487991"/>
                  <a:ext cx="163080" cy="194040"/>
                </p14:xfrm>
              </p:contentPart>
            </mc:Choice>
            <mc:Fallback xmlns="">
              <p:pic>
                <p:nvPicPr>
                  <p:cNvPr id="1248" name="Ink 1247">
                    <a:extLst>
                      <a:ext uri="{FF2B5EF4-FFF2-40B4-BE49-F238E27FC236}">
                        <a16:creationId xmlns:a16="http://schemas.microsoft.com/office/drawing/2014/main" id="{6345943A-516F-86BE-8075-65F76C1830DC}"/>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49" name="Ink 1248">
                    <a:extLst>
                      <a:ext uri="{FF2B5EF4-FFF2-40B4-BE49-F238E27FC236}">
                        <a16:creationId xmlns:a16="http://schemas.microsoft.com/office/drawing/2014/main" id="{E8E15695-BAAB-C5BC-F9E5-D5AF46B292B0}"/>
                      </a:ext>
                    </a:extLst>
                  </p14:cNvPr>
                  <p14:cNvContentPartPr/>
                  <p14:nvPr/>
                </p14:nvContentPartPr>
                <p14:xfrm>
                  <a:off x="4519190" y="2325991"/>
                  <a:ext cx="173520" cy="66240"/>
                </p14:xfrm>
              </p:contentPart>
            </mc:Choice>
            <mc:Fallback xmlns="">
              <p:pic>
                <p:nvPicPr>
                  <p:cNvPr id="1249" name="Ink 1248">
                    <a:extLst>
                      <a:ext uri="{FF2B5EF4-FFF2-40B4-BE49-F238E27FC236}">
                        <a16:creationId xmlns:a16="http://schemas.microsoft.com/office/drawing/2014/main" id="{E8E15695-BAAB-C5BC-F9E5-D5AF46B292B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50" name="Ink 1249">
                    <a:extLst>
                      <a:ext uri="{FF2B5EF4-FFF2-40B4-BE49-F238E27FC236}">
                        <a16:creationId xmlns:a16="http://schemas.microsoft.com/office/drawing/2014/main" id="{48E9385C-2F19-B835-E333-C0DFF02B38F4}"/>
                      </a:ext>
                    </a:extLst>
                  </p14:cNvPr>
                  <p14:cNvContentPartPr/>
                  <p14:nvPr/>
                </p14:nvContentPartPr>
                <p14:xfrm>
                  <a:off x="4700990" y="2298991"/>
                  <a:ext cx="163440" cy="96480"/>
                </p14:xfrm>
              </p:contentPart>
            </mc:Choice>
            <mc:Fallback xmlns="">
              <p:pic>
                <p:nvPicPr>
                  <p:cNvPr id="1250" name="Ink 1249">
                    <a:extLst>
                      <a:ext uri="{FF2B5EF4-FFF2-40B4-BE49-F238E27FC236}">
                        <a16:creationId xmlns:a16="http://schemas.microsoft.com/office/drawing/2014/main" id="{48E9385C-2F19-B835-E333-C0DFF02B38F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0" name="Group 19">
              <a:extLst>
                <a:ext uri="{FF2B5EF4-FFF2-40B4-BE49-F238E27FC236}">
                  <a16:creationId xmlns:a16="http://schemas.microsoft.com/office/drawing/2014/main" id="{ADD563D8-4453-4D5B-9DC9-BF82277D1E50}"/>
                </a:ext>
              </a:extLst>
            </p:cNvPr>
            <p:cNvGrpSpPr/>
            <p:nvPr/>
          </p:nvGrpSpPr>
          <p:grpSpPr>
            <a:xfrm>
              <a:off x="4043119"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68">
                <p14:nvContentPartPr>
                  <p14:cNvPr id="1241" name="Ink 1240">
                    <a:extLst>
                      <a:ext uri="{FF2B5EF4-FFF2-40B4-BE49-F238E27FC236}">
                        <a16:creationId xmlns:a16="http://schemas.microsoft.com/office/drawing/2014/main" id="{017D8612-BC68-198B-E1C7-036261E6A44F}"/>
                      </a:ext>
                    </a:extLst>
                  </p14:cNvPr>
                  <p14:cNvContentPartPr/>
                  <p14:nvPr/>
                </p14:nvContentPartPr>
                <p14:xfrm>
                  <a:off x="4603070" y="2144911"/>
                  <a:ext cx="133560" cy="88200"/>
                </p14:xfrm>
              </p:contentPart>
            </mc:Choice>
            <mc:Fallback xmlns="">
              <p:pic>
                <p:nvPicPr>
                  <p:cNvPr id="1241" name="Ink 1240">
                    <a:extLst>
                      <a:ext uri="{FF2B5EF4-FFF2-40B4-BE49-F238E27FC236}">
                        <a16:creationId xmlns:a16="http://schemas.microsoft.com/office/drawing/2014/main" id="{017D8612-BC68-198B-E1C7-036261E6A44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42" name="Ink 1241">
                    <a:extLst>
                      <a:ext uri="{FF2B5EF4-FFF2-40B4-BE49-F238E27FC236}">
                        <a16:creationId xmlns:a16="http://schemas.microsoft.com/office/drawing/2014/main" id="{B1DA6727-CDB6-2185-6C15-EE1FB80B53E6}"/>
                      </a:ext>
                    </a:extLst>
                  </p14:cNvPr>
                  <p14:cNvContentPartPr/>
                  <p14:nvPr/>
                </p14:nvContentPartPr>
                <p14:xfrm>
                  <a:off x="4597310" y="2244271"/>
                  <a:ext cx="99360" cy="453240"/>
                </p14:xfrm>
              </p:contentPart>
            </mc:Choice>
            <mc:Fallback xmlns="">
              <p:pic>
                <p:nvPicPr>
                  <p:cNvPr id="1242" name="Ink 1241">
                    <a:extLst>
                      <a:ext uri="{FF2B5EF4-FFF2-40B4-BE49-F238E27FC236}">
                        <a16:creationId xmlns:a16="http://schemas.microsoft.com/office/drawing/2014/main" id="{B1DA6727-CDB6-2185-6C15-EE1FB80B53E6}"/>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43" name="Ink 1242">
                    <a:extLst>
                      <a:ext uri="{FF2B5EF4-FFF2-40B4-BE49-F238E27FC236}">
                        <a16:creationId xmlns:a16="http://schemas.microsoft.com/office/drawing/2014/main" id="{7EF39FB7-2D71-2D9A-FB0C-D317A20456D6}"/>
                      </a:ext>
                    </a:extLst>
                  </p14:cNvPr>
                  <p14:cNvContentPartPr/>
                  <p14:nvPr/>
                </p14:nvContentPartPr>
                <p14:xfrm>
                  <a:off x="4676510" y="2487991"/>
                  <a:ext cx="163080" cy="194040"/>
                </p14:xfrm>
              </p:contentPart>
            </mc:Choice>
            <mc:Fallback xmlns="">
              <p:pic>
                <p:nvPicPr>
                  <p:cNvPr id="1243" name="Ink 1242">
                    <a:extLst>
                      <a:ext uri="{FF2B5EF4-FFF2-40B4-BE49-F238E27FC236}">
                        <a16:creationId xmlns:a16="http://schemas.microsoft.com/office/drawing/2014/main" id="{7EF39FB7-2D71-2D9A-FB0C-D317A20456D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44" name="Ink 1243">
                    <a:extLst>
                      <a:ext uri="{FF2B5EF4-FFF2-40B4-BE49-F238E27FC236}">
                        <a16:creationId xmlns:a16="http://schemas.microsoft.com/office/drawing/2014/main" id="{7C0AC02F-C84E-FDA1-6019-74D83C59A1DE}"/>
                      </a:ext>
                    </a:extLst>
                  </p14:cNvPr>
                  <p14:cNvContentPartPr/>
                  <p14:nvPr/>
                </p14:nvContentPartPr>
                <p14:xfrm>
                  <a:off x="4519190" y="2325991"/>
                  <a:ext cx="173520" cy="66240"/>
                </p14:xfrm>
              </p:contentPart>
            </mc:Choice>
            <mc:Fallback xmlns="">
              <p:pic>
                <p:nvPicPr>
                  <p:cNvPr id="1244" name="Ink 1243">
                    <a:extLst>
                      <a:ext uri="{FF2B5EF4-FFF2-40B4-BE49-F238E27FC236}">
                        <a16:creationId xmlns:a16="http://schemas.microsoft.com/office/drawing/2014/main" id="{7C0AC02F-C84E-FDA1-6019-74D83C59A1D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45" name="Ink 1244">
                    <a:extLst>
                      <a:ext uri="{FF2B5EF4-FFF2-40B4-BE49-F238E27FC236}">
                        <a16:creationId xmlns:a16="http://schemas.microsoft.com/office/drawing/2014/main" id="{C608D4F1-CCB8-D934-7A91-911FFF2AB44C}"/>
                      </a:ext>
                    </a:extLst>
                  </p14:cNvPr>
                  <p14:cNvContentPartPr/>
                  <p14:nvPr/>
                </p14:nvContentPartPr>
                <p14:xfrm>
                  <a:off x="4700990" y="2298991"/>
                  <a:ext cx="163440" cy="96480"/>
                </p14:xfrm>
              </p:contentPart>
            </mc:Choice>
            <mc:Fallback xmlns="">
              <p:pic>
                <p:nvPicPr>
                  <p:cNvPr id="1245" name="Ink 1244">
                    <a:extLst>
                      <a:ext uri="{FF2B5EF4-FFF2-40B4-BE49-F238E27FC236}">
                        <a16:creationId xmlns:a16="http://schemas.microsoft.com/office/drawing/2014/main" id="{C608D4F1-CCB8-D934-7A91-911FFF2AB44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2" name="Group 21">
              <a:extLst>
                <a:ext uri="{FF2B5EF4-FFF2-40B4-BE49-F238E27FC236}">
                  <a16:creationId xmlns:a16="http://schemas.microsoft.com/office/drawing/2014/main" id="{6B96F041-2F75-830A-562A-56E899BF2A06}"/>
                </a:ext>
              </a:extLst>
            </p:cNvPr>
            <p:cNvGrpSpPr/>
            <p:nvPr/>
          </p:nvGrpSpPr>
          <p:grpSpPr>
            <a:xfrm>
              <a:off x="4043119"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73">
                <p14:nvContentPartPr>
                  <p14:cNvPr id="1236" name="Ink 1235">
                    <a:extLst>
                      <a:ext uri="{FF2B5EF4-FFF2-40B4-BE49-F238E27FC236}">
                        <a16:creationId xmlns:a16="http://schemas.microsoft.com/office/drawing/2014/main" id="{2FA83BDD-3BF9-168B-8F9C-789EE8B9ADF6}"/>
                      </a:ext>
                    </a:extLst>
                  </p14:cNvPr>
                  <p14:cNvContentPartPr/>
                  <p14:nvPr/>
                </p14:nvContentPartPr>
                <p14:xfrm>
                  <a:off x="4603070" y="2144911"/>
                  <a:ext cx="133560" cy="88200"/>
                </p14:xfrm>
              </p:contentPart>
            </mc:Choice>
            <mc:Fallback xmlns="">
              <p:pic>
                <p:nvPicPr>
                  <p:cNvPr id="1236" name="Ink 1235">
                    <a:extLst>
                      <a:ext uri="{FF2B5EF4-FFF2-40B4-BE49-F238E27FC236}">
                        <a16:creationId xmlns:a16="http://schemas.microsoft.com/office/drawing/2014/main" id="{2FA83BDD-3BF9-168B-8F9C-789EE8B9ADF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37" name="Ink 1236">
                    <a:extLst>
                      <a:ext uri="{FF2B5EF4-FFF2-40B4-BE49-F238E27FC236}">
                        <a16:creationId xmlns:a16="http://schemas.microsoft.com/office/drawing/2014/main" id="{0DDAF13B-150F-68DA-9252-D33F3BFA665A}"/>
                      </a:ext>
                    </a:extLst>
                  </p14:cNvPr>
                  <p14:cNvContentPartPr/>
                  <p14:nvPr/>
                </p14:nvContentPartPr>
                <p14:xfrm>
                  <a:off x="4597310" y="2244271"/>
                  <a:ext cx="99360" cy="453240"/>
                </p14:xfrm>
              </p:contentPart>
            </mc:Choice>
            <mc:Fallback xmlns="">
              <p:pic>
                <p:nvPicPr>
                  <p:cNvPr id="1237" name="Ink 1236">
                    <a:extLst>
                      <a:ext uri="{FF2B5EF4-FFF2-40B4-BE49-F238E27FC236}">
                        <a16:creationId xmlns:a16="http://schemas.microsoft.com/office/drawing/2014/main" id="{0DDAF13B-150F-68DA-9252-D33F3BFA665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8" name="Ink 1237">
                    <a:extLst>
                      <a:ext uri="{FF2B5EF4-FFF2-40B4-BE49-F238E27FC236}">
                        <a16:creationId xmlns:a16="http://schemas.microsoft.com/office/drawing/2014/main" id="{75A86515-6887-87DE-D509-BB4A00CE3C6E}"/>
                      </a:ext>
                    </a:extLst>
                  </p14:cNvPr>
                  <p14:cNvContentPartPr/>
                  <p14:nvPr/>
                </p14:nvContentPartPr>
                <p14:xfrm>
                  <a:off x="4676510" y="2487991"/>
                  <a:ext cx="163080" cy="194040"/>
                </p14:xfrm>
              </p:contentPart>
            </mc:Choice>
            <mc:Fallback xmlns="">
              <p:pic>
                <p:nvPicPr>
                  <p:cNvPr id="1238" name="Ink 1237">
                    <a:extLst>
                      <a:ext uri="{FF2B5EF4-FFF2-40B4-BE49-F238E27FC236}">
                        <a16:creationId xmlns:a16="http://schemas.microsoft.com/office/drawing/2014/main" id="{75A86515-6887-87DE-D509-BB4A00CE3C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39" name="Ink 1238">
                    <a:extLst>
                      <a:ext uri="{FF2B5EF4-FFF2-40B4-BE49-F238E27FC236}">
                        <a16:creationId xmlns:a16="http://schemas.microsoft.com/office/drawing/2014/main" id="{B89D10AA-C1F8-1AB0-40EF-17621F936B20}"/>
                      </a:ext>
                    </a:extLst>
                  </p14:cNvPr>
                  <p14:cNvContentPartPr/>
                  <p14:nvPr/>
                </p14:nvContentPartPr>
                <p14:xfrm>
                  <a:off x="4519190" y="2325991"/>
                  <a:ext cx="173520" cy="66240"/>
                </p14:xfrm>
              </p:contentPart>
            </mc:Choice>
            <mc:Fallback xmlns="">
              <p:pic>
                <p:nvPicPr>
                  <p:cNvPr id="1239" name="Ink 1238">
                    <a:extLst>
                      <a:ext uri="{FF2B5EF4-FFF2-40B4-BE49-F238E27FC236}">
                        <a16:creationId xmlns:a16="http://schemas.microsoft.com/office/drawing/2014/main" id="{B89D10AA-C1F8-1AB0-40EF-17621F936B2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0" name="Ink 1239">
                    <a:extLst>
                      <a:ext uri="{FF2B5EF4-FFF2-40B4-BE49-F238E27FC236}">
                        <a16:creationId xmlns:a16="http://schemas.microsoft.com/office/drawing/2014/main" id="{4D920D83-045A-DEBE-75D7-F6AA7050131A}"/>
                      </a:ext>
                    </a:extLst>
                  </p14:cNvPr>
                  <p14:cNvContentPartPr/>
                  <p14:nvPr/>
                </p14:nvContentPartPr>
                <p14:xfrm>
                  <a:off x="4700990" y="2298991"/>
                  <a:ext cx="163440" cy="96480"/>
                </p14:xfrm>
              </p:contentPart>
            </mc:Choice>
            <mc:Fallback xmlns="">
              <p:pic>
                <p:nvPicPr>
                  <p:cNvPr id="1240" name="Ink 1239">
                    <a:extLst>
                      <a:ext uri="{FF2B5EF4-FFF2-40B4-BE49-F238E27FC236}">
                        <a16:creationId xmlns:a16="http://schemas.microsoft.com/office/drawing/2014/main" id="{4D920D83-045A-DEBE-75D7-F6AA7050131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3" name="Group 22">
              <a:extLst>
                <a:ext uri="{FF2B5EF4-FFF2-40B4-BE49-F238E27FC236}">
                  <a16:creationId xmlns:a16="http://schemas.microsoft.com/office/drawing/2014/main" id="{F286F3A9-9A54-8D56-984F-5DF8CDC45836}"/>
                </a:ext>
              </a:extLst>
            </p:cNvPr>
            <p:cNvGrpSpPr/>
            <p:nvPr/>
          </p:nvGrpSpPr>
          <p:grpSpPr>
            <a:xfrm>
              <a:off x="4043119"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78">
                <p14:nvContentPartPr>
                  <p14:cNvPr id="1231" name="Ink 1230">
                    <a:extLst>
                      <a:ext uri="{FF2B5EF4-FFF2-40B4-BE49-F238E27FC236}">
                        <a16:creationId xmlns:a16="http://schemas.microsoft.com/office/drawing/2014/main" id="{A221EC8E-15A8-B6E0-4AA6-4FD2B206296C}"/>
                      </a:ext>
                    </a:extLst>
                  </p14:cNvPr>
                  <p14:cNvContentPartPr/>
                  <p14:nvPr/>
                </p14:nvContentPartPr>
                <p14:xfrm>
                  <a:off x="4603070" y="2144911"/>
                  <a:ext cx="133560" cy="88200"/>
                </p14:xfrm>
              </p:contentPart>
            </mc:Choice>
            <mc:Fallback xmlns="">
              <p:pic>
                <p:nvPicPr>
                  <p:cNvPr id="1231" name="Ink 1230">
                    <a:extLst>
                      <a:ext uri="{FF2B5EF4-FFF2-40B4-BE49-F238E27FC236}">
                        <a16:creationId xmlns:a16="http://schemas.microsoft.com/office/drawing/2014/main" id="{A221EC8E-15A8-B6E0-4AA6-4FD2B206296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32" name="Ink 1231">
                    <a:extLst>
                      <a:ext uri="{FF2B5EF4-FFF2-40B4-BE49-F238E27FC236}">
                        <a16:creationId xmlns:a16="http://schemas.microsoft.com/office/drawing/2014/main" id="{15803F08-4ADE-454D-2EF8-F402220B4231}"/>
                      </a:ext>
                    </a:extLst>
                  </p14:cNvPr>
                  <p14:cNvContentPartPr/>
                  <p14:nvPr/>
                </p14:nvContentPartPr>
                <p14:xfrm>
                  <a:off x="4597310" y="2244271"/>
                  <a:ext cx="99360" cy="453240"/>
                </p14:xfrm>
              </p:contentPart>
            </mc:Choice>
            <mc:Fallback xmlns="">
              <p:pic>
                <p:nvPicPr>
                  <p:cNvPr id="1232" name="Ink 1231">
                    <a:extLst>
                      <a:ext uri="{FF2B5EF4-FFF2-40B4-BE49-F238E27FC236}">
                        <a16:creationId xmlns:a16="http://schemas.microsoft.com/office/drawing/2014/main" id="{15803F08-4ADE-454D-2EF8-F402220B423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33" name="Ink 1232">
                    <a:extLst>
                      <a:ext uri="{FF2B5EF4-FFF2-40B4-BE49-F238E27FC236}">
                        <a16:creationId xmlns:a16="http://schemas.microsoft.com/office/drawing/2014/main" id="{DE67F3A3-A897-AEA8-BB98-63F4F001A9BD}"/>
                      </a:ext>
                    </a:extLst>
                  </p14:cNvPr>
                  <p14:cNvContentPartPr/>
                  <p14:nvPr/>
                </p14:nvContentPartPr>
                <p14:xfrm>
                  <a:off x="4676510" y="2487991"/>
                  <a:ext cx="163080" cy="194040"/>
                </p14:xfrm>
              </p:contentPart>
            </mc:Choice>
            <mc:Fallback xmlns="">
              <p:pic>
                <p:nvPicPr>
                  <p:cNvPr id="1233" name="Ink 1232">
                    <a:extLst>
                      <a:ext uri="{FF2B5EF4-FFF2-40B4-BE49-F238E27FC236}">
                        <a16:creationId xmlns:a16="http://schemas.microsoft.com/office/drawing/2014/main" id="{DE67F3A3-A897-AEA8-BB98-63F4F001A9B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34" name="Ink 1233">
                    <a:extLst>
                      <a:ext uri="{FF2B5EF4-FFF2-40B4-BE49-F238E27FC236}">
                        <a16:creationId xmlns:a16="http://schemas.microsoft.com/office/drawing/2014/main" id="{CDF5F5F8-F91B-F5F8-7FCB-B6B066248DC2}"/>
                      </a:ext>
                    </a:extLst>
                  </p14:cNvPr>
                  <p14:cNvContentPartPr/>
                  <p14:nvPr/>
                </p14:nvContentPartPr>
                <p14:xfrm>
                  <a:off x="4519190" y="2325991"/>
                  <a:ext cx="173520" cy="66240"/>
                </p14:xfrm>
              </p:contentPart>
            </mc:Choice>
            <mc:Fallback xmlns="">
              <p:pic>
                <p:nvPicPr>
                  <p:cNvPr id="1234" name="Ink 1233">
                    <a:extLst>
                      <a:ext uri="{FF2B5EF4-FFF2-40B4-BE49-F238E27FC236}">
                        <a16:creationId xmlns:a16="http://schemas.microsoft.com/office/drawing/2014/main" id="{CDF5F5F8-F91B-F5F8-7FCB-B6B066248D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35" name="Ink 1234">
                    <a:extLst>
                      <a:ext uri="{FF2B5EF4-FFF2-40B4-BE49-F238E27FC236}">
                        <a16:creationId xmlns:a16="http://schemas.microsoft.com/office/drawing/2014/main" id="{EEEEF412-C386-F54B-0238-ED4C814D0BE8}"/>
                      </a:ext>
                    </a:extLst>
                  </p14:cNvPr>
                  <p14:cNvContentPartPr/>
                  <p14:nvPr/>
                </p14:nvContentPartPr>
                <p14:xfrm>
                  <a:off x="4700990" y="2298991"/>
                  <a:ext cx="163440" cy="96480"/>
                </p14:xfrm>
              </p:contentPart>
            </mc:Choice>
            <mc:Fallback xmlns="">
              <p:pic>
                <p:nvPicPr>
                  <p:cNvPr id="1235" name="Ink 1234">
                    <a:extLst>
                      <a:ext uri="{FF2B5EF4-FFF2-40B4-BE49-F238E27FC236}">
                        <a16:creationId xmlns:a16="http://schemas.microsoft.com/office/drawing/2014/main" id="{EEEEF412-C386-F54B-0238-ED4C814D0B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4" name="Group 23">
              <a:extLst>
                <a:ext uri="{FF2B5EF4-FFF2-40B4-BE49-F238E27FC236}">
                  <a16:creationId xmlns:a16="http://schemas.microsoft.com/office/drawing/2014/main" id="{70CE3F59-F4B9-DC11-2725-4BE2E583B1E0}"/>
                </a:ext>
              </a:extLst>
            </p:cNvPr>
            <p:cNvGrpSpPr/>
            <p:nvPr/>
          </p:nvGrpSpPr>
          <p:grpSpPr>
            <a:xfrm>
              <a:off x="3788015"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83">
                <p14:nvContentPartPr>
                  <p14:cNvPr id="1226" name="Ink 1225">
                    <a:extLst>
                      <a:ext uri="{FF2B5EF4-FFF2-40B4-BE49-F238E27FC236}">
                        <a16:creationId xmlns:a16="http://schemas.microsoft.com/office/drawing/2014/main" id="{6861F942-BDE9-B69E-A5B1-C523938B2CB3}"/>
                      </a:ext>
                    </a:extLst>
                  </p14:cNvPr>
                  <p14:cNvContentPartPr/>
                  <p14:nvPr/>
                </p14:nvContentPartPr>
                <p14:xfrm>
                  <a:off x="4603070" y="2144911"/>
                  <a:ext cx="133560" cy="88200"/>
                </p14:xfrm>
              </p:contentPart>
            </mc:Choice>
            <mc:Fallback xmlns="">
              <p:pic>
                <p:nvPicPr>
                  <p:cNvPr id="1226" name="Ink 1225">
                    <a:extLst>
                      <a:ext uri="{FF2B5EF4-FFF2-40B4-BE49-F238E27FC236}">
                        <a16:creationId xmlns:a16="http://schemas.microsoft.com/office/drawing/2014/main" id="{6861F942-BDE9-B69E-A5B1-C523938B2CB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27" name="Ink 1226">
                    <a:extLst>
                      <a:ext uri="{FF2B5EF4-FFF2-40B4-BE49-F238E27FC236}">
                        <a16:creationId xmlns:a16="http://schemas.microsoft.com/office/drawing/2014/main" id="{0D9C21EA-700D-B5CC-38A9-80F47A903CFD}"/>
                      </a:ext>
                    </a:extLst>
                  </p14:cNvPr>
                  <p14:cNvContentPartPr/>
                  <p14:nvPr/>
                </p14:nvContentPartPr>
                <p14:xfrm>
                  <a:off x="4597310" y="2244271"/>
                  <a:ext cx="99360" cy="453240"/>
                </p14:xfrm>
              </p:contentPart>
            </mc:Choice>
            <mc:Fallback xmlns="">
              <p:pic>
                <p:nvPicPr>
                  <p:cNvPr id="1227" name="Ink 1226">
                    <a:extLst>
                      <a:ext uri="{FF2B5EF4-FFF2-40B4-BE49-F238E27FC236}">
                        <a16:creationId xmlns:a16="http://schemas.microsoft.com/office/drawing/2014/main" id="{0D9C21EA-700D-B5CC-38A9-80F47A903CF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28" name="Ink 1227">
                    <a:extLst>
                      <a:ext uri="{FF2B5EF4-FFF2-40B4-BE49-F238E27FC236}">
                        <a16:creationId xmlns:a16="http://schemas.microsoft.com/office/drawing/2014/main" id="{4485225F-06E8-3CD5-9AE3-88D1E0F3516E}"/>
                      </a:ext>
                    </a:extLst>
                  </p14:cNvPr>
                  <p14:cNvContentPartPr/>
                  <p14:nvPr/>
                </p14:nvContentPartPr>
                <p14:xfrm>
                  <a:off x="4676510" y="2487991"/>
                  <a:ext cx="163080" cy="194040"/>
                </p14:xfrm>
              </p:contentPart>
            </mc:Choice>
            <mc:Fallback xmlns="">
              <p:pic>
                <p:nvPicPr>
                  <p:cNvPr id="1228" name="Ink 1227">
                    <a:extLst>
                      <a:ext uri="{FF2B5EF4-FFF2-40B4-BE49-F238E27FC236}">
                        <a16:creationId xmlns:a16="http://schemas.microsoft.com/office/drawing/2014/main" id="{4485225F-06E8-3CD5-9AE3-88D1E0F3516E}"/>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29" name="Ink 1228">
                    <a:extLst>
                      <a:ext uri="{FF2B5EF4-FFF2-40B4-BE49-F238E27FC236}">
                        <a16:creationId xmlns:a16="http://schemas.microsoft.com/office/drawing/2014/main" id="{CFF1C60A-580C-CF92-DCCB-C36916B011C3}"/>
                      </a:ext>
                    </a:extLst>
                  </p14:cNvPr>
                  <p14:cNvContentPartPr/>
                  <p14:nvPr/>
                </p14:nvContentPartPr>
                <p14:xfrm>
                  <a:off x="4519190" y="2325991"/>
                  <a:ext cx="173520" cy="66240"/>
                </p14:xfrm>
              </p:contentPart>
            </mc:Choice>
            <mc:Fallback xmlns="">
              <p:pic>
                <p:nvPicPr>
                  <p:cNvPr id="1229" name="Ink 1228">
                    <a:extLst>
                      <a:ext uri="{FF2B5EF4-FFF2-40B4-BE49-F238E27FC236}">
                        <a16:creationId xmlns:a16="http://schemas.microsoft.com/office/drawing/2014/main" id="{CFF1C60A-580C-CF92-DCCB-C36916B011C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30" name="Ink 1229">
                    <a:extLst>
                      <a:ext uri="{FF2B5EF4-FFF2-40B4-BE49-F238E27FC236}">
                        <a16:creationId xmlns:a16="http://schemas.microsoft.com/office/drawing/2014/main" id="{4A9E41C0-1827-9928-B9E9-29E9AFB52D25}"/>
                      </a:ext>
                    </a:extLst>
                  </p14:cNvPr>
                  <p14:cNvContentPartPr/>
                  <p14:nvPr/>
                </p14:nvContentPartPr>
                <p14:xfrm>
                  <a:off x="4700990" y="2298991"/>
                  <a:ext cx="163440" cy="96480"/>
                </p14:xfrm>
              </p:contentPart>
            </mc:Choice>
            <mc:Fallback xmlns="">
              <p:pic>
                <p:nvPicPr>
                  <p:cNvPr id="1230" name="Ink 1229">
                    <a:extLst>
                      <a:ext uri="{FF2B5EF4-FFF2-40B4-BE49-F238E27FC236}">
                        <a16:creationId xmlns:a16="http://schemas.microsoft.com/office/drawing/2014/main" id="{4A9E41C0-1827-9928-B9E9-29E9AFB52D2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5" name="Group 24">
              <a:extLst>
                <a:ext uri="{FF2B5EF4-FFF2-40B4-BE49-F238E27FC236}">
                  <a16:creationId xmlns:a16="http://schemas.microsoft.com/office/drawing/2014/main" id="{38337582-1FDD-85AD-9E95-2C8AEFDDDB68}"/>
                </a:ext>
              </a:extLst>
            </p:cNvPr>
            <p:cNvGrpSpPr/>
            <p:nvPr/>
          </p:nvGrpSpPr>
          <p:grpSpPr>
            <a:xfrm>
              <a:off x="3788015" y="2161193"/>
              <a:ext cx="154096" cy="246650"/>
              <a:chOff x="4519190" y="2144911"/>
              <a:chExt cx="345240" cy="552600"/>
            </a:xfrm>
          </p:grpSpPr>
          <mc:AlternateContent xmlns:mc="http://schemas.openxmlformats.org/markup-compatibility/2006" xmlns:p14="http://schemas.microsoft.com/office/powerpoint/2010/main">
            <mc:Choice Requires="p14">
              <p:contentPart p14:bwMode="auto" r:id="rId88">
                <p14:nvContentPartPr>
                  <p14:cNvPr id="767" name="Ink 766">
                    <a:extLst>
                      <a:ext uri="{FF2B5EF4-FFF2-40B4-BE49-F238E27FC236}">
                        <a16:creationId xmlns:a16="http://schemas.microsoft.com/office/drawing/2014/main" id="{5E91F327-8490-6AB5-C3A2-12060A14031A}"/>
                      </a:ext>
                    </a:extLst>
                  </p14:cNvPr>
                  <p14:cNvContentPartPr/>
                  <p14:nvPr/>
                </p14:nvContentPartPr>
                <p14:xfrm>
                  <a:off x="4603070" y="2144911"/>
                  <a:ext cx="133560" cy="88200"/>
                </p14:xfrm>
              </p:contentPart>
            </mc:Choice>
            <mc:Fallback xmlns="">
              <p:pic>
                <p:nvPicPr>
                  <p:cNvPr id="767" name="Ink 766">
                    <a:extLst>
                      <a:ext uri="{FF2B5EF4-FFF2-40B4-BE49-F238E27FC236}">
                        <a16:creationId xmlns:a16="http://schemas.microsoft.com/office/drawing/2014/main" id="{5E91F327-8490-6AB5-C3A2-12060A14031A}"/>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22" name="Ink 1221">
                    <a:extLst>
                      <a:ext uri="{FF2B5EF4-FFF2-40B4-BE49-F238E27FC236}">
                        <a16:creationId xmlns:a16="http://schemas.microsoft.com/office/drawing/2014/main" id="{06F38DBF-1875-C929-3D92-4D6EBD3BDA8D}"/>
                      </a:ext>
                    </a:extLst>
                  </p14:cNvPr>
                  <p14:cNvContentPartPr/>
                  <p14:nvPr/>
                </p14:nvContentPartPr>
                <p14:xfrm>
                  <a:off x="4597310" y="2244271"/>
                  <a:ext cx="99360" cy="453240"/>
                </p14:xfrm>
              </p:contentPart>
            </mc:Choice>
            <mc:Fallback xmlns="">
              <p:pic>
                <p:nvPicPr>
                  <p:cNvPr id="1222" name="Ink 1221">
                    <a:extLst>
                      <a:ext uri="{FF2B5EF4-FFF2-40B4-BE49-F238E27FC236}">
                        <a16:creationId xmlns:a16="http://schemas.microsoft.com/office/drawing/2014/main" id="{06F38DBF-1875-C929-3D92-4D6EBD3BDA8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223" name="Ink 1222">
                    <a:extLst>
                      <a:ext uri="{FF2B5EF4-FFF2-40B4-BE49-F238E27FC236}">
                        <a16:creationId xmlns:a16="http://schemas.microsoft.com/office/drawing/2014/main" id="{EECEAB54-D2D3-CCCB-A63F-BAAAFACA89C1}"/>
                      </a:ext>
                    </a:extLst>
                  </p14:cNvPr>
                  <p14:cNvContentPartPr/>
                  <p14:nvPr/>
                </p14:nvContentPartPr>
                <p14:xfrm>
                  <a:off x="4676510" y="2487991"/>
                  <a:ext cx="163080" cy="194040"/>
                </p14:xfrm>
              </p:contentPart>
            </mc:Choice>
            <mc:Fallback xmlns="">
              <p:pic>
                <p:nvPicPr>
                  <p:cNvPr id="1223" name="Ink 1222">
                    <a:extLst>
                      <a:ext uri="{FF2B5EF4-FFF2-40B4-BE49-F238E27FC236}">
                        <a16:creationId xmlns:a16="http://schemas.microsoft.com/office/drawing/2014/main" id="{EECEAB54-D2D3-CCCB-A63F-BAAAFACA89C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24" name="Ink 1223">
                    <a:extLst>
                      <a:ext uri="{FF2B5EF4-FFF2-40B4-BE49-F238E27FC236}">
                        <a16:creationId xmlns:a16="http://schemas.microsoft.com/office/drawing/2014/main" id="{5BDB45CB-C7E1-C75D-EAA5-74B840E90CDD}"/>
                      </a:ext>
                    </a:extLst>
                  </p14:cNvPr>
                  <p14:cNvContentPartPr/>
                  <p14:nvPr/>
                </p14:nvContentPartPr>
                <p14:xfrm>
                  <a:off x="4519190" y="2325991"/>
                  <a:ext cx="173520" cy="66240"/>
                </p14:xfrm>
              </p:contentPart>
            </mc:Choice>
            <mc:Fallback xmlns="">
              <p:pic>
                <p:nvPicPr>
                  <p:cNvPr id="1224" name="Ink 1223">
                    <a:extLst>
                      <a:ext uri="{FF2B5EF4-FFF2-40B4-BE49-F238E27FC236}">
                        <a16:creationId xmlns:a16="http://schemas.microsoft.com/office/drawing/2014/main" id="{5BDB45CB-C7E1-C75D-EAA5-74B840E90CDD}"/>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25" name="Ink 1224">
                    <a:extLst>
                      <a:ext uri="{FF2B5EF4-FFF2-40B4-BE49-F238E27FC236}">
                        <a16:creationId xmlns:a16="http://schemas.microsoft.com/office/drawing/2014/main" id="{A27BFE87-4002-E42A-101E-4C9AE8103DE8}"/>
                      </a:ext>
                    </a:extLst>
                  </p14:cNvPr>
                  <p14:cNvContentPartPr/>
                  <p14:nvPr/>
                </p14:nvContentPartPr>
                <p14:xfrm>
                  <a:off x="4700990" y="2298991"/>
                  <a:ext cx="163440" cy="96480"/>
                </p14:xfrm>
              </p:contentPart>
            </mc:Choice>
            <mc:Fallback xmlns="">
              <p:pic>
                <p:nvPicPr>
                  <p:cNvPr id="1225" name="Ink 1224">
                    <a:extLst>
                      <a:ext uri="{FF2B5EF4-FFF2-40B4-BE49-F238E27FC236}">
                        <a16:creationId xmlns:a16="http://schemas.microsoft.com/office/drawing/2014/main" id="{A27BFE87-4002-E42A-101E-4C9AE8103D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6" name="Group 25">
              <a:extLst>
                <a:ext uri="{FF2B5EF4-FFF2-40B4-BE49-F238E27FC236}">
                  <a16:creationId xmlns:a16="http://schemas.microsoft.com/office/drawing/2014/main" id="{0FCF35A3-7764-B4CC-D496-6FA68CD44FDA}"/>
                </a:ext>
              </a:extLst>
            </p:cNvPr>
            <p:cNvGrpSpPr/>
            <p:nvPr/>
          </p:nvGrpSpPr>
          <p:grpSpPr>
            <a:xfrm>
              <a:off x="3788015" y="2571750"/>
              <a:ext cx="154096" cy="246650"/>
              <a:chOff x="4519190" y="2144911"/>
              <a:chExt cx="345240" cy="552600"/>
            </a:xfrm>
          </p:grpSpPr>
          <mc:AlternateContent xmlns:mc="http://schemas.openxmlformats.org/markup-compatibility/2006" xmlns:p14="http://schemas.microsoft.com/office/powerpoint/2010/main">
            <mc:Choice Requires="p14">
              <p:contentPart p14:bwMode="auto" r:id="rId93">
                <p14:nvContentPartPr>
                  <p14:cNvPr id="762" name="Ink 761">
                    <a:extLst>
                      <a:ext uri="{FF2B5EF4-FFF2-40B4-BE49-F238E27FC236}">
                        <a16:creationId xmlns:a16="http://schemas.microsoft.com/office/drawing/2014/main" id="{F76D604D-83F3-4912-A096-E7EED8201AC2}"/>
                      </a:ext>
                    </a:extLst>
                  </p14:cNvPr>
                  <p14:cNvContentPartPr/>
                  <p14:nvPr/>
                </p14:nvContentPartPr>
                <p14:xfrm>
                  <a:off x="4603070" y="2144911"/>
                  <a:ext cx="133560" cy="88200"/>
                </p14:xfrm>
              </p:contentPart>
            </mc:Choice>
            <mc:Fallback xmlns="">
              <p:pic>
                <p:nvPicPr>
                  <p:cNvPr id="762" name="Ink 761">
                    <a:extLst>
                      <a:ext uri="{FF2B5EF4-FFF2-40B4-BE49-F238E27FC236}">
                        <a16:creationId xmlns:a16="http://schemas.microsoft.com/office/drawing/2014/main" id="{F76D604D-83F3-4912-A096-E7EED8201AC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3" name="Ink 762">
                    <a:extLst>
                      <a:ext uri="{FF2B5EF4-FFF2-40B4-BE49-F238E27FC236}">
                        <a16:creationId xmlns:a16="http://schemas.microsoft.com/office/drawing/2014/main" id="{BF405A7C-2224-BC41-67F7-4CE875238E78}"/>
                      </a:ext>
                    </a:extLst>
                  </p14:cNvPr>
                  <p14:cNvContentPartPr/>
                  <p14:nvPr/>
                </p14:nvContentPartPr>
                <p14:xfrm>
                  <a:off x="4597310" y="2244271"/>
                  <a:ext cx="99360" cy="453240"/>
                </p14:xfrm>
              </p:contentPart>
            </mc:Choice>
            <mc:Fallback xmlns="">
              <p:pic>
                <p:nvPicPr>
                  <p:cNvPr id="763" name="Ink 762">
                    <a:extLst>
                      <a:ext uri="{FF2B5EF4-FFF2-40B4-BE49-F238E27FC236}">
                        <a16:creationId xmlns:a16="http://schemas.microsoft.com/office/drawing/2014/main" id="{BF405A7C-2224-BC41-67F7-4CE875238E7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4" name="Ink 763">
                    <a:extLst>
                      <a:ext uri="{FF2B5EF4-FFF2-40B4-BE49-F238E27FC236}">
                        <a16:creationId xmlns:a16="http://schemas.microsoft.com/office/drawing/2014/main" id="{72AA512A-D675-79AF-589C-EF6FE14D5964}"/>
                      </a:ext>
                    </a:extLst>
                  </p14:cNvPr>
                  <p14:cNvContentPartPr/>
                  <p14:nvPr/>
                </p14:nvContentPartPr>
                <p14:xfrm>
                  <a:off x="4676510" y="2487991"/>
                  <a:ext cx="163080" cy="194040"/>
                </p14:xfrm>
              </p:contentPart>
            </mc:Choice>
            <mc:Fallback xmlns="">
              <p:pic>
                <p:nvPicPr>
                  <p:cNvPr id="764" name="Ink 763">
                    <a:extLst>
                      <a:ext uri="{FF2B5EF4-FFF2-40B4-BE49-F238E27FC236}">
                        <a16:creationId xmlns:a16="http://schemas.microsoft.com/office/drawing/2014/main" id="{72AA512A-D675-79AF-589C-EF6FE14D5964}"/>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5" name="Ink 764">
                    <a:extLst>
                      <a:ext uri="{FF2B5EF4-FFF2-40B4-BE49-F238E27FC236}">
                        <a16:creationId xmlns:a16="http://schemas.microsoft.com/office/drawing/2014/main" id="{0A7A99C2-8FF5-8896-8084-7D05AAB4F84F}"/>
                      </a:ext>
                    </a:extLst>
                  </p14:cNvPr>
                  <p14:cNvContentPartPr/>
                  <p14:nvPr/>
                </p14:nvContentPartPr>
                <p14:xfrm>
                  <a:off x="4519190" y="2325991"/>
                  <a:ext cx="173520" cy="66240"/>
                </p14:xfrm>
              </p:contentPart>
            </mc:Choice>
            <mc:Fallback xmlns="">
              <p:pic>
                <p:nvPicPr>
                  <p:cNvPr id="765" name="Ink 764">
                    <a:extLst>
                      <a:ext uri="{FF2B5EF4-FFF2-40B4-BE49-F238E27FC236}">
                        <a16:creationId xmlns:a16="http://schemas.microsoft.com/office/drawing/2014/main" id="{0A7A99C2-8FF5-8896-8084-7D05AAB4F84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6" name="Ink 765">
                    <a:extLst>
                      <a:ext uri="{FF2B5EF4-FFF2-40B4-BE49-F238E27FC236}">
                        <a16:creationId xmlns:a16="http://schemas.microsoft.com/office/drawing/2014/main" id="{8C4A173C-2E9D-C462-49E5-34570DFFE54E}"/>
                      </a:ext>
                    </a:extLst>
                  </p14:cNvPr>
                  <p14:cNvContentPartPr/>
                  <p14:nvPr/>
                </p14:nvContentPartPr>
                <p14:xfrm>
                  <a:off x="4700990" y="2298991"/>
                  <a:ext cx="163440" cy="96480"/>
                </p14:xfrm>
              </p:contentPart>
            </mc:Choice>
            <mc:Fallback xmlns="">
              <p:pic>
                <p:nvPicPr>
                  <p:cNvPr id="766" name="Ink 765">
                    <a:extLst>
                      <a:ext uri="{FF2B5EF4-FFF2-40B4-BE49-F238E27FC236}">
                        <a16:creationId xmlns:a16="http://schemas.microsoft.com/office/drawing/2014/main" id="{8C4A173C-2E9D-C462-49E5-34570DFFE54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7" name="Group 26">
              <a:extLst>
                <a:ext uri="{FF2B5EF4-FFF2-40B4-BE49-F238E27FC236}">
                  <a16:creationId xmlns:a16="http://schemas.microsoft.com/office/drawing/2014/main" id="{66E8C38D-1866-9D0E-AC23-7B54DDA279C4}"/>
                </a:ext>
              </a:extLst>
            </p:cNvPr>
            <p:cNvGrpSpPr/>
            <p:nvPr/>
          </p:nvGrpSpPr>
          <p:grpSpPr>
            <a:xfrm>
              <a:off x="3788015" y="2982307"/>
              <a:ext cx="154096" cy="246650"/>
              <a:chOff x="4519190" y="2144911"/>
              <a:chExt cx="345240" cy="552600"/>
            </a:xfrm>
          </p:grpSpPr>
          <mc:AlternateContent xmlns:mc="http://schemas.openxmlformats.org/markup-compatibility/2006" xmlns:p14="http://schemas.microsoft.com/office/powerpoint/2010/main">
            <mc:Choice Requires="p14">
              <p:contentPart p14:bwMode="auto" r:id="rId98">
                <p14:nvContentPartPr>
                  <p14:cNvPr id="757" name="Ink 756">
                    <a:extLst>
                      <a:ext uri="{FF2B5EF4-FFF2-40B4-BE49-F238E27FC236}">
                        <a16:creationId xmlns:a16="http://schemas.microsoft.com/office/drawing/2014/main" id="{9B40CD98-5169-61CB-6C7A-1BFF5A7DECC8}"/>
                      </a:ext>
                    </a:extLst>
                  </p14:cNvPr>
                  <p14:cNvContentPartPr/>
                  <p14:nvPr/>
                </p14:nvContentPartPr>
                <p14:xfrm>
                  <a:off x="4603070" y="2144911"/>
                  <a:ext cx="133560" cy="88200"/>
                </p14:xfrm>
              </p:contentPart>
            </mc:Choice>
            <mc:Fallback xmlns="">
              <p:pic>
                <p:nvPicPr>
                  <p:cNvPr id="757" name="Ink 756">
                    <a:extLst>
                      <a:ext uri="{FF2B5EF4-FFF2-40B4-BE49-F238E27FC236}">
                        <a16:creationId xmlns:a16="http://schemas.microsoft.com/office/drawing/2014/main" id="{9B40CD98-5169-61CB-6C7A-1BFF5A7DECC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8" name="Ink 757">
                    <a:extLst>
                      <a:ext uri="{FF2B5EF4-FFF2-40B4-BE49-F238E27FC236}">
                        <a16:creationId xmlns:a16="http://schemas.microsoft.com/office/drawing/2014/main" id="{1857D470-8732-BED9-C85D-C8B9AF86D118}"/>
                      </a:ext>
                    </a:extLst>
                  </p14:cNvPr>
                  <p14:cNvContentPartPr/>
                  <p14:nvPr/>
                </p14:nvContentPartPr>
                <p14:xfrm>
                  <a:off x="4597310" y="2244271"/>
                  <a:ext cx="99360" cy="453240"/>
                </p14:xfrm>
              </p:contentPart>
            </mc:Choice>
            <mc:Fallback xmlns="">
              <p:pic>
                <p:nvPicPr>
                  <p:cNvPr id="758" name="Ink 757">
                    <a:extLst>
                      <a:ext uri="{FF2B5EF4-FFF2-40B4-BE49-F238E27FC236}">
                        <a16:creationId xmlns:a16="http://schemas.microsoft.com/office/drawing/2014/main" id="{1857D470-8732-BED9-C85D-C8B9AF86D11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9" name="Ink 758">
                    <a:extLst>
                      <a:ext uri="{FF2B5EF4-FFF2-40B4-BE49-F238E27FC236}">
                        <a16:creationId xmlns:a16="http://schemas.microsoft.com/office/drawing/2014/main" id="{549D7D90-B35C-EEED-4E37-B0507F6EE7BD}"/>
                      </a:ext>
                    </a:extLst>
                  </p14:cNvPr>
                  <p14:cNvContentPartPr/>
                  <p14:nvPr/>
                </p14:nvContentPartPr>
                <p14:xfrm>
                  <a:off x="4676510" y="2487991"/>
                  <a:ext cx="163080" cy="194040"/>
                </p14:xfrm>
              </p:contentPart>
            </mc:Choice>
            <mc:Fallback xmlns="">
              <p:pic>
                <p:nvPicPr>
                  <p:cNvPr id="759" name="Ink 758">
                    <a:extLst>
                      <a:ext uri="{FF2B5EF4-FFF2-40B4-BE49-F238E27FC236}">
                        <a16:creationId xmlns:a16="http://schemas.microsoft.com/office/drawing/2014/main" id="{549D7D90-B35C-EEED-4E37-B0507F6EE7B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0" name="Ink 759">
                    <a:extLst>
                      <a:ext uri="{FF2B5EF4-FFF2-40B4-BE49-F238E27FC236}">
                        <a16:creationId xmlns:a16="http://schemas.microsoft.com/office/drawing/2014/main" id="{9E16A07C-9A96-0C7D-CC1A-52FFE3E86349}"/>
                      </a:ext>
                    </a:extLst>
                  </p14:cNvPr>
                  <p14:cNvContentPartPr/>
                  <p14:nvPr/>
                </p14:nvContentPartPr>
                <p14:xfrm>
                  <a:off x="4519190" y="2325991"/>
                  <a:ext cx="173520" cy="66240"/>
                </p14:xfrm>
              </p:contentPart>
            </mc:Choice>
            <mc:Fallback xmlns="">
              <p:pic>
                <p:nvPicPr>
                  <p:cNvPr id="760" name="Ink 759">
                    <a:extLst>
                      <a:ext uri="{FF2B5EF4-FFF2-40B4-BE49-F238E27FC236}">
                        <a16:creationId xmlns:a16="http://schemas.microsoft.com/office/drawing/2014/main" id="{9E16A07C-9A96-0C7D-CC1A-52FFE3E86349}"/>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1" name="Ink 760">
                    <a:extLst>
                      <a:ext uri="{FF2B5EF4-FFF2-40B4-BE49-F238E27FC236}">
                        <a16:creationId xmlns:a16="http://schemas.microsoft.com/office/drawing/2014/main" id="{ABE85BE0-6AB5-B4A8-E590-4706B8754494}"/>
                      </a:ext>
                    </a:extLst>
                  </p14:cNvPr>
                  <p14:cNvContentPartPr/>
                  <p14:nvPr/>
                </p14:nvContentPartPr>
                <p14:xfrm>
                  <a:off x="4700990" y="2298991"/>
                  <a:ext cx="163440" cy="96480"/>
                </p14:xfrm>
              </p:contentPart>
            </mc:Choice>
            <mc:Fallback xmlns="">
              <p:pic>
                <p:nvPicPr>
                  <p:cNvPr id="761" name="Ink 760">
                    <a:extLst>
                      <a:ext uri="{FF2B5EF4-FFF2-40B4-BE49-F238E27FC236}">
                        <a16:creationId xmlns:a16="http://schemas.microsoft.com/office/drawing/2014/main" id="{ABE85BE0-6AB5-B4A8-E590-4706B8754494}"/>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8" name="Group 27">
              <a:extLst>
                <a:ext uri="{FF2B5EF4-FFF2-40B4-BE49-F238E27FC236}">
                  <a16:creationId xmlns:a16="http://schemas.microsoft.com/office/drawing/2014/main" id="{D4AA70AC-D92B-BF59-8664-5D51D295427F}"/>
                </a:ext>
              </a:extLst>
            </p:cNvPr>
            <p:cNvGrpSpPr/>
            <p:nvPr/>
          </p:nvGrpSpPr>
          <p:grpSpPr>
            <a:xfrm>
              <a:off x="3788015" y="3392864"/>
              <a:ext cx="154096" cy="246650"/>
              <a:chOff x="4519190" y="2144911"/>
              <a:chExt cx="345240" cy="552600"/>
            </a:xfrm>
          </p:grpSpPr>
          <mc:AlternateContent xmlns:mc="http://schemas.openxmlformats.org/markup-compatibility/2006" xmlns:p14="http://schemas.microsoft.com/office/powerpoint/2010/main">
            <mc:Choice Requires="p14">
              <p:contentPart p14:bwMode="auto" r:id="rId103">
                <p14:nvContentPartPr>
                  <p14:cNvPr id="728" name="Ink 727">
                    <a:extLst>
                      <a:ext uri="{FF2B5EF4-FFF2-40B4-BE49-F238E27FC236}">
                        <a16:creationId xmlns:a16="http://schemas.microsoft.com/office/drawing/2014/main" id="{78A0C37F-818B-B577-5E4C-D51064CB8F2D}"/>
                      </a:ext>
                    </a:extLst>
                  </p14:cNvPr>
                  <p14:cNvContentPartPr/>
                  <p14:nvPr/>
                </p14:nvContentPartPr>
                <p14:xfrm>
                  <a:off x="4603070" y="2144911"/>
                  <a:ext cx="133560" cy="88200"/>
                </p14:xfrm>
              </p:contentPart>
            </mc:Choice>
            <mc:Fallback xmlns="">
              <p:pic>
                <p:nvPicPr>
                  <p:cNvPr id="728" name="Ink 727">
                    <a:extLst>
                      <a:ext uri="{FF2B5EF4-FFF2-40B4-BE49-F238E27FC236}">
                        <a16:creationId xmlns:a16="http://schemas.microsoft.com/office/drawing/2014/main" id="{78A0C37F-818B-B577-5E4C-D51064CB8F2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9" name="Ink 728">
                    <a:extLst>
                      <a:ext uri="{FF2B5EF4-FFF2-40B4-BE49-F238E27FC236}">
                        <a16:creationId xmlns:a16="http://schemas.microsoft.com/office/drawing/2014/main" id="{45CD3343-0F6B-5A18-552A-1FFFCBA9142E}"/>
                      </a:ext>
                    </a:extLst>
                  </p14:cNvPr>
                  <p14:cNvContentPartPr/>
                  <p14:nvPr/>
                </p14:nvContentPartPr>
                <p14:xfrm>
                  <a:off x="4597310" y="2244271"/>
                  <a:ext cx="99360" cy="453240"/>
                </p14:xfrm>
              </p:contentPart>
            </mc:Choice>
            <mc:Fallback xmlns="">
              <p:pic>
                <p:nvPicPr>
                  <p:cNvPr id="729" name="Ink 728">
                    <a:extLst>
                      <a:ext uri="{FF2B5EF4-FFF2-40B4-BE49-F238E27FC236}">
                        <a16:creationId xmlns:a16="http://schemas.microsoft.com/office/drawing/2014/main" id="{45CD3343-0F6B-5A18-552A-1FFFCBA9142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0" name="Ink 729">
                    <a:extLst>
                      <a:ext uri="{FF2B5EF4-FFF2-40B4-BE49-F238E27FC236}">
                        <a16:creationId xmlns:a16="http://schemas.microsoft.com/office/drawing/2014/main" id="{CD9CE325-E7B0-E920-6015-EDC8013F1B95}"/>
                      </a:ext>
                    </a:extLst>
                  </p14:cNvPr>
                  <p14:cNvContentPartPr/>
                  <p14:nvPr/>
                </p14:nvContentPartPr>
                <p14:xfrm>
                  <a:off x="4676510" y="2487991"/>
                  <a:ext cx="163080" cy="194040"/>
                </p14:xfrm>
              </p:contentPart>
            </mc:Choice>
            <mc:Fallback xmlns="">
              <p:pic>
                <p:nvPicPr>
                  <p:cNvPr id="730" name="Ink 729">
                    <a:extLst>
                      <a:ext uri="{FF2B5EF4-FFF2-40B4-BE49-F238E27FC236}">
                        <a16:creationId xmlns:a16="http://schemas.microsoft.com/office/drawing/2014/main" id="{CD9CE325-E7B0-E920-6015-EDC8013F1B9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1" name="Ink 730">
                    <a:extLst>
                      <a:ext uri="{FF2B5EF4-FFF2-40B4-BE49-F238E27FC236}">
                        <a16:creationId xmlns:a16="http://schemas.microsoft.com/office/drawing/2014/main" id="{62D4F0FC-589C-2966-8717-F0A82AA296BA}"/>
                      </a:ext>
                    </a:extLst>
                  </p14:cNvPr>
                  <p14:cNvContentPartPr/>
                  <p14:nvPr/>
                </p14:nvContentPartPr>
                <p14:xfrm>
                  <a:off x="4519190" y="2325991"/>
                  <a:ext cx="173520" cy="66240"/>
                </p14:xfrm>
              </p:contentPart>
            </mc:Choice>
            <mc:Fallback xmlns="">
              <p:pic>
                <p:nvPicPr>
                  <p:cNvPr id="731" name="Ink 730">
                    <a:extLst>
                      <a:ext uri="{FF2B5EF4-FFF2-40B4-BE49-F238E27FC236}">
                        <a16:creationId xmlns:a16="http://schemas.microsoft.com/office/drawing/2014/main" id="{62D4F0FC-589C-2966-8717-F0A82AA296B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2" name="Ink 731">
                    <a:extLst>
                      <a:ext uri="{FF2B5EF4-FFF2-40B4-BE49-F238E27FC236}">
                        <a16:creationId xmlns:a16="http://schemas.microsoft.com/office/drawing/2014/main" id="{AF3110C9-2F63-5968-4E31-2838E7F2507E}"/>
                      </a:ext>
                    </a:extLst>
                  </p14:cNvPr>
                  <p14:cNvContentPartPr/>
                  <p14:nvPr/>
                </p14:nvContentPartPr>
                <p14:xfrm>
                  <a:off x="4700990" y="2298991"/>
                  <a:ext cx="163440" cy="96480"/>
                </p14:xfrm>
              </p:contentPart>
            </mc:Choice>
            <mc:Fallback xmlns="">
              <p:pic>
                <p:nvPicPr>
                  <p:cNvPr id="732" name="Ink 731">
                    <a:extLst>
                      <a:ext uri="{FF2B5EF4-FFF2-40B4-BE49-F238E27FC236}">
                        <a16:creationId xmlns:a16="http://schemas.microsoft.com/office/drawing/2014/main" id="{AF3110C9-2F63-5968-4E31-2838E7F2507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29" name="Group 28">
              <a:extLst>
                <a:ext uri="{FF2B5EF4-FFF2-40B4-BE49-F238E27FC236}">
                  <a16:creationId xmlns:a16="http://schemas.microsoft.com/office/drawing/2014/main" id="{DB541538-6A8C-79AF-1A2D-9B378BE7A044}"/>
                </a:ext>
              </a:extLst>
            </p:cNvPr>
            <p:cNvGrpSpPr/>
            <p:nvPr/>
          </p:nvGrpSpPr>
          <p:grpSpPr>
            <a:xfrm>
              <a:off x="4534750"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08">
                <p14:nvContentPartPr>
                  <p14:cNvPr id="723" name="Ink 722">
                    <a:extLst>
                      <a:ext uri="{FF2B5EF4-FFF2-40B4-BE49-F238E27FC236}">
                        <a16:creationId xmlns:a16="http://schemas.microsoft.com/office/drawing/2014/main" id="{68EB9C33-C75F-F4DD-7E3B-BAE0F603BB36}"/>
                      </a:ext>
                    </a:extLst>
                  </p14:cNvPr>
                  <p14:cNvContentPartPr/>
                  <p14:nvPr/>
                </p14:nvContentPartPr>
                <p14:xfrm>
                  <a:off x="4603070" y="2144911"/>
                  <a:ext cx="133560" cy="88200"/>
                </p14:xfrm>
              </p:contentPart>
            </mc:Choice>
            <mc:Fallback xmlns="">
              <p:pic>
                <p:nvPicPr>
                  <p:cNvPr id="723" name="Ink 722">
                    <a:extLst>
                      <a:ext uri="{FF2B5EF4-FFF2-40B4-BE49-F238E27FC236}">
                        <a16:creationId xmlns:a16="http://schemas.microsoft.com/office/drawing/2014/main" id="{68EB9C33-C75F-F4DD-7E3B-BAE0F603BB3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4" name="Ink 723">
                    <a:extLst>
                      <a:ext uri="{FF2B5EF4-FFF2-40B4-BE49-F238E27FC236}">
                        <a16:creationId xmlns:a16="http://schemas.microsoft.com/office/drawing/2014/main" id="{BB0BF119-CEC9-0574-85AB-A54A62AB9272}"/>
                      </a:ext>
                    </a:extLst>
                  </p14:cNvPr>
                  <p14:cNvContentPartPr/>
                  <p14:nvPr/>
                </p14:nvContentPartPr>
                <p14:xfrm>
                  <a:off x="4597310" y="2244271"/>
                  <a:ext cx="99360" cy="453240"/>
                </p14:xfrm>
              </p:contentPart>
            </mc:Choice>
            <mc:Fallback xmlns="">
              <p:pic>
                <p:nvPicPr>
                  <p:cNvPr id="724" name="Ink 723">
                    <a:extLst>
                      <a:ext uri="{FF2B5EF4-FFF2-40B4-BE49-F238E27FC236}">
                        <a16:creationId xmlns:a16="http://schemas.microsoft.com/office/drawing/2014/main" id="{BB0BF119-CEC9-0574-85AB-A54A62AB927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5" name="Ink 724">
                    <a:extLst>
                      <a:ext uri="{FF2B5EF4-FFF2-40B4-BE49-F238E27FC236}">
                        <a16:creationId xmlns:a16="http://schemas.microsoft.com/office/drawing/2014/main" id="{D6E5919F-84F5-0014-31C1-7F703D3ED480}"/>
                      </a:ext>
                    </a:extLst>
                  </p14:cNvPr>
                  <p14:cNvContentPartPr/>
                  <p14:nvPr/>
                </p14:nvContentPartPr>
                <p14:xfrm>
                  <a:off x="4676510" y="2487991"/>
                  <a:ext cx="163080" cy="194040"/>
                </p14:xfrm>
              </p:contentPart>
            </mc:Choice>
            <mc:Fallback xmlns="">
              <p:pic>
                <p:nvPicPr>
                  <p:cNvPr id="725" name="Ink 724">
                    <a:extLst>
                      <a:ext uri="{FF2B5EF4-FFF2-40B4-BE49-F238E27FC236}">
                        <a16:creationId xmlns:a16="http://schemas.microsoft.com/office/drawing/2014/main" id="{D6E5919F-84F5-0014-31C1-7F703D3ED48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6" name="Ink 725">
                    <a:extLst>
                      <a:ext uri="{FF2B5EF4-FFF2-40B4-BE49-F238E27FC236}">
                        <a16:creationId xmlns:a16="http://schemas.microsoft.com/office/drawing/2014/main" id="{EECCF065-95B6-0BEB-B5C5-B15C45753088}"/>
                      </a:ext>
                    </a:extLst>
                  </p14:cNvPr>
                  <p14:cNvContentPartPr/>
                  <p14:nvPr/>
                </p14:nvContentPartPr>
                <p14:xfrm>
                  <a:off x="4519190" y="2325991"/>
                  <a:ext cx="173520" cy="66240"/>
                </p14:xfrm>
              </p:contentPart>
            </mc:Choice>
            <mc:Fallback xmlns="">
              <p:pic>
                <p:nvPicPr>
                  <p:cNvPr id="726" name="Ink 725">
                    <a:extLst>
                      <a:ext uri="{FF2B5EF4-FFF2-40B4-BE49-F238E27FC236}">
                        <a16:creationId xmlns:a16="http://schemas.microsoft.com/office/drawing/2014/main" id="{EECCF065-95B6-0BEB-B5C5-B15C4575308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7" name="Ink 726">
                    <a:extLst>
                      <a:ext uri="{FF2B5EF4-FFF2-40B4-BE49-F238E27FC236}">
                        <a16:creationId xmlns:a16="http://schemas.microsoft.com/office/drawing/2014/main" id="{0855E1F5-C75C-923E-2665-43780C19DB9C}"/>
                      </a:ext>
                    </a:extLst>
                  </p14:cNvPr>
                  <p14:cNvContentPartPr/>
                  <p14:nvPr/>
                </p14:nvContentPartPr>
                <p14:xfrm>
                  <a:off x="4700990" y="2298991"/>
                  <a:ext cx="163440" cy="96480"/>
                </p14:xfrm>
              </p:contentPart>
            </mc:Choice>
            <mc:Fallback xmlns="">
              <p:pic>
                <p:nvPicPr>
                  <p:cNvPr id="727" name="Ink 726">
                    <a:extLst>
                      <a:ext uri="{FF2B5EF4-FFF2-40B4-BE49-F238E27FC236}">
                        <a16:creationId xmlns:a16="http://schemas.microsoft.com/office/drawing/2014/main" id="{0855E1F5-C75C-923E-2665-43780C19DB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0" name="Group 29">
              <a:extLst>
                <a:ext uri="{FF2B5EF4-FFF2-40B4-BE49-F238E27FC236}">
                  <a16:creationId xmlns:a16="http://schemas.microsoft.com/office/drawing/2014/main" id="{C76B4C9E-ADC8-2C18-E2DC-5907B2B6B38C}"/>
                </a:ext>
              </a:extLst>
            </p:cNvPr>
            <p:cNvGrpSpPr/>
            <p:nvPr/>
          </p:nvGrpSpPr>
          <p:grpSpPr>
            <a:xfrm>
              <a:off x="4534750"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13">
                <p14:nvContentPartPr>
                  <p14:cNvPr id="718" name="Ink 717">
                    <a:extLst>
                      <a:ext uri="{FF2B5EF4-FFF2-40B4-BE49-F238E27FC236}">
                        <a16:creationId xmlns:a16="http://schemas.microsoft.com/office/drawing/2014/main" id="{30381C62-D136-9E6D-606A-B4A728CA9CC0}"/>
                      </a:ext>
                    </a:extLst>
                  </p14:cNvPr>
                  <p14:cNvContentPartPr/>
                  <p14:nvPr/>
                </p14:nvContentPartPr>
                <p14:xfrm>
                  <a:off x="4603070" y="2144911"/>
                  <a:ext cx="133560" cy="88200"/>
                </p14:xfrm>
              </p:contentPart>
            </mc:Choice>
            <mc:Fallback xmlns="">
              <p:pic>
                <p:nvPicPr>
                  <p:cNvPr id="718" name="Ink 717">
                    <a:extLst>
                      <a:ext uri="{FF2B5EF4-FFF2-40B4-BE49-F238E27FC236}">
                        <a16:creationId xmlns:a16="http://schemas.microsoft.com/office/drawing/2014/main" id="{30381C62-D136-9E6D-606A-B4A728CA9CC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9" name="Ink 718">
                    <a:extLst>
                      <a:ext uri="{FF2B5EF4-FFF2-40B4-BE49-F238E27FC236}">
                        <a16:creationId xmlns:a16="http://schemas.microsoft.com/office/drawing/2014/main" id="{CEF115D8-39A9-7129-2211-ACECF5D38CBF}"/>
                      </a:ext>
                    </a:extLst>
                  </p14:cNvPr>
                  <p14:cNvContentPartPr/>
                  <p14:nvPr/>
                </p14:nvContentPartPr>
                <p14:xfrm>
                  <a:off x="4597310" y="2244271"/>
                  <a:ext cx="99360" cy="453240"/>
                </p14:xfrm>
              </p:contentPart>
            </mc:Choice>
            <mc:Fallback xmlns="">
              <p:pic>
                <p:nvPicPr>
                  <p:cNvPr id="719" name="Ink 718">
                    <a:extLst>
                      <a:ext uri="{FF2B5EF4-FFF2-40B4-BE49-F238E27FC236}">
                        <a16:creationId xmlns:a16="http://schemas.microsoft.com/office/drawing/2014/main" id="{CEF115D8-39A9-7129-2211-ACECF5D38C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0" name="Ink 719">
                    <a:extLst>
                      <a:ext uri="{FF2B5EF4-FFF2-40B4-BE49-F238E27FC236}">
                        <a16:creationId xmlns:a16="http://schemas.microsoft.com/office/drawing/2014/main" id="{84CE8D55-F8AB-2824-D12A-09796BC69970}"/>
                      </a:ext>
                    </a:extLst>
                  </p14:cNvPr>
                  <p14:cNvContentPartPr/>
                  <p14:nvPr/>
                </p14:nvContentPartPr>
                <p14:xfrm>
                  <a:off x="4676510" y="2487991"/>
                  <a:ext cx="163080" cy="194040"/>
                </p14:xfrm>
              </p:contentPart>
            </mc:Choice>
            <mc:Fallback xmlns="">
              <p:pic>
                <p:nvPicPr>
                  <p:cNvPr id="720" name="Ink 719">
                    <a:extLst>
                      <a:ext uri="{FF2B5EF4-FFF2-40B4-BE49-F238E27FC236}">
                        <a16:creationId xmlns:a16="http://schemas.microsoft.com/office/drawing/2014/main" id="{84CE8D55-F8AB-2824-D12A-09796BC6997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1" name="Ink 720">
                    <a:extLst>
                      <a:ext uri="{FF2B5EF4-FFF2-40B4-BE49-F238E27FC236}">
                        <a16:creationId xmlns:a16="http://schemas.microsoft.com/office/drawing/2014/main" id="{B8A2E40C-78B5-56D0-BC40-F7B46DA75B0C}"/>
                      </a:ext>
                    </a:extLst>
                  </p14:cNvPr>
                  <p14:cNvContentPartPr/>
                  <p14:nvPr/>
                </p14:nvContentPartPr>
                <p14:xfrm>
                  <a:off x="4519190" y="2325991"/>
                  <a:ext cx="173520" cy="66240"/>
                </p14:xfrm>
              </p:contentPart>
            </mc:Choice>
            <mc:Fallback xmlns="">
              <p:pic>
                <p:nvPicPr>
                  <p:cNvPr id="721" name="Ink 720">
                    <a:extLst>
                      <a:ext uri="{FF2B5EF4-FFF2-40B4-BE49-F238E27FC236}">
                        <a16:creationId xmlns:a16="http://schemas.microsoft.com/office/drawing/2014/main" id="{B8A2E40C-78B5-56D0-BC40-F7B46DA75B0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2" name="Ink 721">
                    <a:extLst>
                      <a:ext uri="{FF2B5EF4-FFF2-40B4-BE49-F238E27FC236}">
                        <a16:creationId xmlns:a16="http://schemas.microsoft.com/office/drawing/2014/main" id="{BC557E1E-2559-73CD-0694-F5FBE4432D97}"/>
                      </a:ext>
                    </a:extLst>
                  </p14:cNvPr>
                  <p14:cNvContentPartPr/>
                  <p14:nvPr/>
                </p14:nvContentPartPr>
                <p14:xfrm>
                  <a:off x="4700990" y="2298991"/>
                  <a:ext cx="163440" cy="96480"/>
                </p14:xfrm>
              </p:contentPart>
            </mc:Choice>
            <mc:Fallback xmlns="">
              <p:pic>
                <p:nvPicPr>
                  <p:cNvPr id="722" name="Ink 721">
                    <a:extLst>
                      <a:ext uri="{FF2B5EF4-FFF2-40B4-BE49-F238E27FC236}">
                        <a16:creationId xmlns:a16="http://schemas.microsoft.com/office/drawing/2014/main" id="{BC557E1E-2559-73CD-0694-F5FBE4432D9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1" name="Group 30">
              <a:extLst>
                <a:ext uri="{FF2B5EF4-FFF2-40B4-BE49-F238E27FC236}">
                  <a16:creationId xmlns:a16="http://schemas.microsoft.com/office/drawing/2014/main" id="{383CB499-B664-AAD6-B704-E804110CE2AD}"/>
                </a:ext>
              </a:extLst>
            </p:cNvPr>
            <p:cNvGrpSpPr/>
            <p:nvPr/>
          </p:nvGrpSpPr>
          <p:grpSpPr>
            <a:xfrm>
              <a:off x="4534750"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18">
                <p14:nvContentPartPr>
                  <p14:cNvPr id="713" name="Ink 712">
                    <a:extLst>
                      <a:ext uri="{FF2B5EF4-FFF2-40B4-BE49-F238E27FC236}">
                        <a16:creationId xmlns:a16="http://schemas.microsoft.com/office/drawing/2014/main" id="{D4D405BD-E73E-3DC3-9597-18D8884025C3}"/>
                      </a:ext>
                    </a:extLst>
                  </p14:cNvPr>
                  <p14:cNvContentPartPr/>
                  <p14:nvPr/>
                </p14:nvContentPartPr>
                <p14:xfrm>
                  <a:off x="4603070" y="2144911"/>
                  <a:ext cx="133560" cy="88200"/>
                </p14:xfrm>
              </p:contentPart>
            </mc:Choice>
            <mc:Fallback xmlns="">
              <p:pic>
                <p:nvPicPr>
                  <p:cNvPr id="713" name="Ink 712">
                    <a:extLst>
                      <a:ext uri="{FF2B5EF4-FFF2-40B4-BE49-F238E27FC236}">
                        <a16:creationId xmlns:a16="http://schemas.microsoft.com/office/drawing/2014/main" id="{D4D405BD-E73E-3DC3-9597-18D8884025C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4" name="Ink 713">
                    <a:extLst>
                      <a:ext uri="{FF2B5EF4-FFF2-40B4-BE49-F238E27FC236}">
                        <a16:creationId xmlns:a16="http://schemas.microsoft.com/office/drawing/2014/main" id="{2F528801-4C8B-1A6D-B398-22D52B7B4841}"/>
                      </a:ext>
                    </a:extLst>
                  </p14:cNvPr>
                  <p14:cNvContentPartPr/>
                  <p14:nvPr/>
                </p14:nvContentPartPr>
                <p14:xfrm>
                  <a:off x="4597310" y="2244271"/>
                  <a:ext cx="99360" cy="453240"/>
                </p14:xfrm>
              </p:contentPart>
            </mc:Choice>
            <mc:Fallback xmlns="">
              <p:pic>
                <p:nvPicPr>
                  <p:cNvPr id="714" name="Ink 713">
                    <a:extLst>
                      <a:ext uri="{FF2B5EF4-FFF2-40B4-BE49-F238E27FC236}">
                        <a16:creationId xmlns:a16="http://schemas.microsoft.com/office/drawing/2014/main" id="{2F528801-4C8B-1A6D-B398-22D52B7B484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5" name="Ink 714">
                    <a:extLst>
                      <a:ext uri="{FF2B5EF4-FFF2-40B4-BE49-F238E27FC236}">
                        <a16:creationId xmlns:a16="http://schemas.microsoft.com/office/drawing/2014/main" id="{89BF9C61-440D-5A86-FB9D-850EFC257BB2}"/>
                      </a:ext>
                    </a:extLst>
                  </p14:cNvPr>
                  <p14:cNvContentPartPr/>
                  <p14:nvPr/>
                </p14:nvContentPartPr>
                <p14:xfrm>
                  <a:off x="4676510" y="2487991"/>
                  <a:ext cx="163080" cy="194040"/>
                </p14:xfrm>
              </p:contentPart>
            </mc:Choice>
            <mc:Fallback xmlns="">
              <p:pic>
                <p:nvPicPr>
                  <p:cNvPr id="715" name="Ink 714">
                    <a:extLst>
                      <a:ext uri="{FF2B5EF4-FFF2-40B4-BE49-F238E27FC236}">
                        <a16:creationId xmlns:a16="http://schemas.microsoft.com/office/drawing/2014/main" id="{89BF9C61-440D-5A86-FB9D-850EFC257BB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6" name="Ink 715">
                    <a:extLst>
                      <a:ext uri="{FF2B5EF4-FFF2-40B4-BE49-F238E27FC236}">
                        <a16:creationId xmlns:a16="http://schemas.microsoft.com/office/drawing/2014/main" id="{2EF07854-73C5-B1A4-B039-43D586A2DBC2}"/>
                      </a:ext>
                    </a:extLst>
                  </p14:cNvPr>
                  <p14:cNvContentPartPr/>
                  <p14:nvPr/>
                </p14:nvContentPartPr>
                <p14:xfrm>
                  <a:off x="4519190" y="2325991"/>
                  <a:ext cx="173520" cy="66240"/>
                </p14:xfrm>
              </p:contentPart>
            </mc:Choice>
            <mc:Fallback xmlns="">
              <p:pic>
                <p:nvPicPr>
                  <p:cNvPr id="716" name="Ink 715">
                    <a:extLst>
                      <a:ext uri="{FF2B5EF4-FFF2-40B4-BE49-F238E27FC236}">
                        <a16:creationId xmlns:a16="http://schemas.microsoft.com/office/drawing/2014/main" id="{2EF07854-73C5-B1A4-B039-43D586A2DBC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7" name="Ink 716">
                    <a:extLst>
                      <a:ext uri="{FF2B5EF4-FFF2-40B4-BE49-F238E27FC236}">
                        <a16:creationId xmlns:a16="http://schemas.microsoft.com/office/drawing/2014/main" id="{CC8BEA4B-169B-D8CA-68AD-85B2A76DCA9E}"/>
                      </a:ext>
                    </a:extLst>
                  </p14:cNvPr>
                  <p14:cNvContentPartPr/>
                  <p14:nvPr/>
                </p14:nvContentPartPr>
                <p14:xfrm>
                  <a:off x="4700990" y="2298991"/>
                  <a:ext cx="163440" cy="96480"/>
                </p14:xfrm>
              </p:contentPart>
            </mc:Choice>
            <mc:Fallback xmlns="">
              <p:pic>
                <p:nvPicPr>
                  <p:cNvPr id="717" name="Ink 716">
                    <a:extLst>
                      <a:ext uri="{FF2B5EF4-FFF2-40B4-BE49-F238E27FC236}">
                        <a16:creationId xmlns:a16="http://schemas.microsoft.com/office/drawing/2014/main" id="{CC8BEA4B-169B-D8CA-68AD-85B2A76DCA9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2" name="Group 31">
              <a:extLst>
                <a:ext uri="{FF2B5EF4-FFF2-40B4-BE49-F238E27FC236}">
                  <a16:creationId xmlns:a16="http://schemas.microsoft.com/office/drawing/2014/main" id="{792A436E-BE6D-4760-AEEB-708F0801A08C}"/>
                </a:ext>
              </a:extLst>
            </p:cNvPr>
            <p:cNvGrpSpPr/>
            <p:nvPr/>
          </p:nvGrpSpPr>
          <p:grpSpPr>
            <a:xfrm>
              <a:off x="4534750"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23">
                <p14:nvContentPartPr>
                  <p14:cNvPr id="708" name="Ink 707">
                    <a:extLst>
                      <a:ext uri="{FF2B5EF4-FFF2-40B4-BE49-F238E27FC236}">
                        <a16:creationId xmlns:a16="http://schemas.microsoft.com/office/drawing/2014/main" id="{A7D6F793-193E-ABA6-21C6-0287FE6FA8FE}"/>
                      </a:ext>
                    </a:extLst>
                  </p14:cNvPr>
                  <p14:cNvContentPartPr/>
                  <p14:nvPr/>
                </p14:nvContentPartPr>
                <p14:xfrm>
                  <a:off x="4603070" y="2144911"/>
                  <a:ext cx="133560" cy="88200"/>
                </p14:xfrm>
              </p:contentPart>
            </mc:Choice>
            <mc:Fallback xmlns="">
              <p:pic>
                <p:nvPicPr>
                  <p:cNvPr id="708" name="Ink 707">
                    <a:extLst>
                      <a:ext uri="{FF2B5EF4-FFF2-40B4-BE49-F238E27FC236}">
                        <a16:creationId xmlns:a16="http://schemas.microsoft.com/office/drawing/2014/main" id="{A7D6F793-193E-ABA6-21C6-0287FE6FA8F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9" name="Ink 708">
                    <a:extLst>
                      <a:ext uri="{FF2B5EF4-FFF2-40B4-BE49-F238E27FC236}">
                        <a16:creationId xmlns:a16="http://schemas.microsoft.com/office/drawing/2014/main" id="{81C7E0ED-BF5F-3B04-6074-518E9D25CA8F}"/>
                      </a:ext>
                    </a:extLst>
                  </p14:cNvPr>
                  <p14:cNvContentPartPr/>
                  <p14:nvPr/>
                </p14:nvContentPartPr>
                <p14:xfrm>
                  <a:off x="4597310" y="2244271"/>
                  <a:ext cx="99360" cy="453240"/>
                </p14:xfrm>
              </p:contentPart>
            </mc:Choice>
            <mc:Fallback xmlns="">
              <p:pic>
                <p:nvPicPr>
                  <p:cNvPr id="709" name="Ink 708">
                    <a:extLst>
                      <a:ext uri="{FF2B5EF4-FFF2-40B4-BE49-F238E27FC236}">
                        <a16:creationId xmlns:a16="http://schemas.microsoft.com/office/drawing/2014/main" id="{81C7E0ED-BF5F-3B04-6074-518E9D25CA8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0" name="Ink 709">
                    <a:extLst>
                      <a:ext uri="{FF2B5EF4-FFF2-40B4-BE49-F238E27FC236}">
                        <a16:creationId xmlns:a16="http://schemas.microsoft.com/office/drawing/2014/main" id="{3EB9278D-FF3D-E898-3D36-C8F727202565}"/>
                      </a:ext>
                    </a:extLst>
                  </p14:cNvPr>
                  <p14:cNvContentPartPr/>
                  <p14:nvPr/>
                </p14:nvContentPartPr>
                <p14:xfrm>
                  <a:off x="4676510" y="2487991"/>
                  <a:ext cx="163080" cy="194040"/>
                </p14:xfrm>
              </p:contentPart>
            </mc:Choice>
            <mc:Fallback xmlns="">
              <p:pic>
                <p:nvPicPr>
                  <p:cNvPr id="710" name="Ink 709">
                    <a:extLst>
                      <a:ext uri="{FF2B5EF4-FFF2-40B4-BE49-F238E27FC236}">
                        <a16:creationId xmlns:a16="http://schemas.microsoft.com/office/drawing/2014/main" id="{3EB9278D-FF3D-E898-3D36-C8F72720256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1" name="Ink 710">
                    <a:extLst>
                      <a:ext uri="{FF2B5EF4-FFF2-40B4-BE49-F238E27FC236}">
                        <a16:creationId xmlns:a16="http://schemas.microsoft.com/office/drawing/2014/main" id="{AE106752-A546-3A95-81EE-12ED2408C680}"/>
                      </a:ext>
                    </a:extLst>
                  </p14:cNvPr>
                  <p14:cNvContentPartPr/>
                  <p14:nvPr/>
                </p14:nvContentPartPr>
                <p14:xfrm>
                  <a:off x="4519190" y="2325991"/>
                  <a:ext cx="173520" cy="66240"/>
                </p14:xfrm>
              </p:contentPart>
            </mc:Choice>
            <mc:Fallback xmlns="">
              <p:pic>
                <p:nvPicPr>
                  <p:cNvPr id="711" name="Ink 710">
                    <a:extLst>
                      <a:ext uri="{FF2B5EF4-FFF2-40B4-BE49-F238E27FC236}">
                        <a16:creationId xmlns:a16="http://schemas.microsoft.com/office/drawing/2014/main" id="{AE106752-A546-3A95-81EE-12ED2408C68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2" name="Ink 711">
                    <a:extLst>
                      <a:ext uri="{FF2B5EF4-FFF2-40B4-BE49-F238E27FC236}">
                        <a16:creationId xmlns:a16="http://schemas.microsoft.com/office/drawing/2014/main" id="{D856A24C-4686-29D5-76EB-8C44C7EFF3F2}"/>
                      </a:ext>
                    </a:extLst>
                  </p14:cNvPr>
                  <p14:cNvContentPartPr/>
                  <p14:nvPr/>
                </p14:nvContentPartPr>
                <p14:xfrm>
                  <a:off x="4700990" y="2298991"/>
                  <a:ext cx="163440" cy="96480"/>
                </p14:xfrm>
              </p:contentPart>
            </mc:Choice>
            <mc:Fallback xmlns="">
              <p:pic>
                <p:nvPicPr>
                  <p:cNvPr id="712" name="Ink 711">
                    <a:extLst>
                      <a:ext uri="{FF2B5EF4-FFF2-40B4-BE49-F238E27FC236}">
                        <a16:creationId xmlns:a16="http://schemas.microsoft.com/office/drawing/2014/main" id="{D856A24C-4686-29D5-76EB-8C44C7EFF3F2}"/>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3" name="Group 32">
              <a:extLst>
                <a:ext uri="{FF2B5EF4-FFF2-40B4-BE49-F238E27FC236}">
                  <a16:creationId xmlns:a16="http://schemas.microsoft.com/office/drawing/2014/main" id="{0BC21390-D41D-D22C-E49B-CA0564BC960A}"/>
                </a:ext>
              </a:extLst>
            </p:cNvPr>
            <p:cNvGrpSpPr/>
            <p:nvPr/>
          </p:nvGrpSpPr>
          <p:grpSpPr>
            <a:xfrm>
              <a:off x="4534750"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28">
                <p14:nvContentPartPr>
                  <p14:cNvPr id="1040" name="Ink 1039">
                    <a:extLst>
                      <a:ext uri="{FF2B5EF4-FFF2-40B4-BE49-F238E27FC236}">
                        <a16:creationId xmlns:a16="http://schemas.microsoft.com/office/drawing/2014/main" id="{499FB647-0303-F802-A790-BC5382833AB0}"/>
                      </a:ext>
                    </a:extLst>
                  </p14:cNvPr>
                  <p14:cNvContentPartPr/>
                  <p14:nvPr/>
                </p14:nvContentPartPr>
                <p14:xfrm>
                  <a:off x="4603070" y="2144911"/>
                  <a:ext cx="133560" cy="88200"/>
                </p14:xfrm>
              </p:contentPart>
            </mc:Choice>
            <mc:Fallback xmlns="">
              <p:pic>
                <p:nvPicPr>
                  <p:cNvPr id="1040" name="Ink 1039">
                    <a:extLst>
                      <a:ext uri="{FF2B5EF4-FFF2-40B4-BE49-F238E27FC236}">
                        <a16:creationId xmlns:a16="http://schemas.microsoft.com/office/drawing/2014/main" id="{499FB647-0303-F802-A790-BC5382833AB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4" name="Ink 703">
                    <a:extLst>
                      <a:ext uri="{FF2B5EF4-FFF2-40B4-BE49-F238E27FC236}">
                        <a16:creationId xmlns:a16="http://schemas.microsoft.com/office/drawing/2014/main" id="{1E53F1F9-BAFC-4974-84F3-F858F57BC80A}"/>
                      </a:ext>
                    </a:extLst>
                  </p14:cNvPr>
                  <p14:cNvContentPartPr/>
                  <p14:nvPr/>
                </p14:nvContentPartPr>
                <p14:xfrm>
                  <a:off x="4597310" y="2244271"/>
                  <a:ext cx="99360" cy="453240"/>
                </p14:xfrm>
              </p:contentPart>
            </mc:Choice>
            <mc:Fallback xmlns="">
              <p:pic>
                <p:nvPicPr>
                  <p:cNvPr id="704" name="Ink 703">
                    <a:extLst>
                      <a:ext uri="{FF2B5EF4-FFF2-40B4-BE49-F238E27FC236}">
                        <a16:creationId xmlns:a16="http://schemas.microsoft.com/office/drawing/2014/main" id="{1E53F1F9-BAFC-4974-84F3-F858F57BC80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05" name="Ink 704">
                    <a:extLst>
                      <a:ext uri="{FF2B5EF4-FFF2-40B4-BE49-F238E27FC236}">
                        <a16:creationId xmlns:a16="http://schemas.microsoft.com/office/drawing/2014/main" id="{29ABB9BB-8CDC-AE28-8483-1E0403971E61}"/>
                      </a:ext>
                    </a:extLst>
                  </p14:cNvPr>
                  <p14:cNvContentPartPr/>
                  <p14:nvPr/>
                </p14:nvContentPartPr>
                <p14:xfrm>
                  <a:off x="4676510" y="2487991"/>
                  <a:ext cx="163080" cy="194040"/>
                </p14:xfrm>
              </p:contentPart>
            </mc:Choice>
            <mc:Fallback xmlns="">
              <p:pic>
                <p:nvPicPr>
                  <p:cNvPr id="705" name="Ink 704">
                    <a:extLst>
                      <a:ext uri="{FF2B5EF4-FFF2-40B4-BE49-F238E27FC236}">
                        <a16:creationId xmlns:a16="http://schemas.microsoft.com/office/drawing/2014/main" id="{29ABB9BB-8CDC-AE28-8483-1E0403971E6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6" name="Ink 705">
                    <a:extLst>
                      <a:ext uri="{FF2B5EF4-FFF2-40B4-BE49-F238E27FC236}">
                        <a16:creationId xmlns:a16="http://schemas.microsoft.com/office/drawing/2014/main" id="{B8EF2550-B5E3-0AAB-C9D8-66A56BBF7CFA}"/>
                      </a:ext>
                    </a:extLst>
                  </p14:cNvPr>
                  <p14:cNvContentPartPr/>
                  <p14:nvPr/>
                </p14:nvContentPartPr>
                <p14:xfrm>
                  <a:off x="4519190" y="2325991"/>
                  <a:ext cx="173520" cy="66240"/>
                </p14:xfrm>
              </p:contentPart>
            </mc:Choice>
            <mc:Fallback xmlns="">
              <p:pic>
                <p:nvPicPr>
                  <p:cNvPr id="706" name="Ink 705">
                    <a:extLst>
                      <a:ext uri="{FF2B5EF4-FFF2-40B4-BE49-F238E27FC236}">
                        <a16:creationId xmlns:a16="http://schemas.microsoft.com/office/drawing/2014/main" id="{B8EF2550-B5E3-0AAB-C9D8-66A56BBF7CF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7" name="Ink 706">
                    <a:extLst>
                      <a:ext uri="{FF2B5EF4-FFF2-40B4-BE49-F238E27FC236}">
                        <a16:creationId xmlns:a16="http://schemas.microsoft.com/office/drawing/2014/main" id="{D12E7B7C-A755-2C28-8CEE-18FE11396F6D}"/>
                      </a:ext>
                    </a:extLst>
                  </p14:cNvPr>
                  <p14:cNvContentPartPr/>
                  <p14:nvPr/>
                </p14:nvContentPartPr>
                <p14:xfrm>
                  <a:off x="4700990" y="2298991"/>
                  <a:ext cx="163440" cy="96480"/>
                </p14:xfrm>
              </p:contentPart>
            </mc:Choice>
            <mc:Fallback xmlns="">
              <p:pic>
                <p:nvPicPr>
                  <p:cNvPr id="707" name="Ink 706">
                    <a:extLst>
                      <a:ext uri="{FF2B5EF4-FFF2-40B4-BE49-F238E27FC236}">
                        <a16:creationId xmlns:a16="http://schemas.microsoft.com/office/drawing/2014/main" id="{D12E7B7C-A755-2C28-8CEE-18FE11396F6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4" name="Group 33">
              <a:extLst>
                <a:ext uri="{FF2B5EF4-FFF2-40B4-BE49-F238E27FC236}">
                  <a16:creationId xmlns:a16="http://schemas.microsoft.com/office/drawing/2014/main" id="{FDCCB86F-BC10-33E9-F1D4-7A6CD4E68CDE}"/>
                </a:ext>
              </a:extLst>
            </p:cNvPr>
            <p:cNvGrpSpPr/>
            <p:nvPr/>
          </p:nvGrpSpPr>
          <p:grpSpPr>
            <a:xfrm>
              <a:off x="4279646"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33">
                <p14:nvContentPartPr>
                  <p14:cNvPr id="1035" name="Ink 1034">
                    <a:extLst>
                      <a:ext uri="{FF2B5EF4-FFF2-40B4-BE49-F238E27FC236}">
                        <a16:creationId xmlns:a16="http://schemas.microsoft.com/office/drawing/2014/main" id="{B87EFEE9-ED4D-822E-054C-196A3CE7A9E2}"/>
                      </a:ext>
                    </a:extLst>
                  </p14:cNvPr>
                  <p14:cNvContentPartPr/>
                  <p14:nvPr/>
                </p14:nvContentPartPr>
                <p14:xfrm>
                  <a:off x="4603070" y="2144911"/>
                  <a:ext cx="133560" cy="88200"/>
                </p14:xfrm>
              </p:contentPart>
            </mc:Choice>
            <mc:Fallback xmlns="">
              <p:pic>
                <p:nvPicPr>
                  <p:cNvPr id="1035" name="Ink 1034">
                    <a:extLst>
                      <a:ext uri="{FF2B5EF4-FFF2-40B4-BE49-F238E27FC236}">
                        <a16:creationId xmlns:a16="http://schemas.microsoft.com/office/drawing/2014/main" id="{B87EFEE9-ED4D-822E-054C-196A3CE7A9E2}"/>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6" name="Ink 1035">
                    <a:extLst>
                      <a:ext uri="{FF2B5EF4-FFF2-40B4-BE49-F238E27FC236}">
                        <a16:creationId xmlns:a16="http://schemas.microsoft.com/office/drawing/2014/main" id="{619CBB56-1E3E-18A2-B521-FB1395F01FCD}"/>
                      </a:ext>
                    </a:extLst>
                  </p14:cNvPr>
                  <p14:cNvContentPartPr/>
                  <p14:nvPr/>
                </p14:nvContentPartPr>
                <p14:xfrm>
                  <a:off x="4597310" y="2244271"/>
                  <a:ext cx="99360" cy="453240"/>
                </p14:xfrm>
              </p:contentPart>
            </mc:Choice>
            <mc:Fallback xmlns="">
              <p:pic>
                <p:nvPicPr>
                  <p:cNvPr id="1036" name="Ink 1035">
                    <a:extLst>
                      <a:ext uri="{FF2B5EF4-FFF2-40B4-BE49-F238E27FC236}">
                        <a16:creationId xmlns:a16="http://schemas.microsoft.com/office/drawing/2014/main" id="{619CBB56-1E3E-18A2-B521-FB1395F01FCD}"/>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7" name="Ink 1036">
                    <a:extLst>
                      <a:ext uri="{FF2B5EF4-FFF2-40B4-BE49-F238E27FC236}">
                        <a16:creationId xmlns:a16="http://schemas.microsoft.com/office/drawing/2014/main" id="{85998C10-5509-CDA1-B604-550BC210043B}"/>
                      </a:ext>
                    </a:extLst>
                  </p14:cNvPr>
                  <p14:cNvContentPartPr/>
                  <p14:nvPr/>
                </p14:nvContentPartPr>
                <p14:xfrm>
                  <a:off x="4676510" y="2487991"/>
                  <a:ext cx="163080" cy="194040"/>
                </p14:xfrm>
              </p:contentPart>
            </mc:Choice>
            <mc:Fallback xmlns="">
              <p:pic>
                <p:nvPicPr>
                  <p:cNvPr id="1037" name="Ink 1036">
                    <a:extLst>
                      <a:ext uri="{FF2B5EF4-FFF2-40B4-BE49-F238E27FC236}">
                        <a16:creationId xmlns:a16="http://schemas.microsoft.com/office/drawing/2014/main" id="{85998C10-5509-CDA1-B604-550BC210043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8" name="Ink 1037">
                    <a:extLst>
                      <a:ext uri="{FF2B5EF4-FFF2-40B4-BE49-F238E27FC236}">
                        <a16:creationId xmlns:a16="http://schemas.microsoft.com/office/drawing/2014/main" id="{FAB89886-08A9-2EC6-DFCC-C2E2A45E0D11}"/>
                      </a:ext>
                    </a:extLst>
                  </p14:cNvPr>
                  <p14:cNvContentPartPr/>
                  <p14:nvPr/>
                </p14:nvContentPartPr>
                <p14:xfrm>
                  <a:off x="4519190" y="2325991"/>
                  <a:ext cx="173520" cy="66240"/>
                </p14:xfrm>
              </p:contentPart>
            </mc:Choice>
            <mc:Fallback xmlns="">
              <p:pic>
                <p:nvPicPr>
                  <p:cNvPr id="1038" name="Ink 1037">
                    <a:extLst>
                      <a:ext uri="{FF2B5EF4-FFF2-40B4-BE49-F238E27FC236}">
                        <a16:creationId xmlns:a16="http://schemas.microsoft.com/office/drawing/2014/main" id="{FAB89886-08A9-2EC6-DFCC-C2E2A45E0D1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9" name="Ink 1038">
                    <a:extLst>
                      <a:ext uri="{FF2B5EF4-FFF2-40B4-BE49-F238E27FC236}">
                        <a16:creationId xmlns:a16="http://schemas.microsoft.com/office/drawing/2014/main" id="{651D922E-6559-9905-A079-1C76ACCFA69C}"/>
                      </a:ext>
                    </a:extLst>
                  </p14:cNvPr>
                  <p14:cNvContentPartPr/>
                  <p14:nvPr/>
                </p14:nvContentPartPr>
                <p14:xfrm>
                  <a:off x="4700990" y="2298991"/>
                  <a:ext cx="163440" cy="96480"/>
                </p14:xfrm>
              </p:contentPart>
            </mc:Choice>
            <mc:Fallback xmlns="">
              <p:pic>
                <p:nvPicPr>
                  <p:cNvPr id="1039" name="Ink 1038">
                    <a:extLst>
                      <a:ext uri="{FF2B5EF4-FFF2-40B4-BE49-F238E27FC236}">
                        <a16:creationId xmlns:a16="http://schemas.microsoft.com/office/drawing/2014/main" id="{651D922E-6559-9905-A079-1C76ACCFA69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5" name="Group 34">
              <a:extLst>
                <a:ext uri="{FF2B5EF4-FFF2-40B4-BE49-F238E27FC236}">
                  <a16:creationId xmlns:a16="http://schemas.microsoft.com/office/drawing/2014/main" id="{2CDCE8CC-2A6B-B5AD-16A5-9E9D398FBFD6}"/>
                </a:ext>
              </a:extLst>
            </p:cNvPr>
            <p:cNvGrpSpPr/>
            <p:nvPr/>
          </p:nvGrpSpPr>
          <p:grpSpPr>
            <a:xfrm>
              <a:off x="4279646"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38">
                <p14:nvContentPartPr>
                  <p14:cNvPr id="1030" name="Ink 1029">
                    <a:extLst>
                      <a:ext uri="{FF2B5EF4-FFF2-40B4-BE49-F238E27FC236}">
                        <a16:creationId xmlns:a16="http://schemas.microsoft.com/office/drawing/2014/main" id="{44252A22-5929-63B9-7A65-062C7351F01C}"/>
                      </a:ext>
                    </a:extLst>
                  </p14:cNvPr>
                  <p14:cNvContentPartPr/>
                  <p14:nvPr/>
                </p14:nvContentPartPr>
                <p14:xfrm>
                  <a:off x="4603070" y="2144911"/>
                  <a:ext cx="133560" cy="88200"/>
                </p14:xfrm>
              </p:contentPart>
            </mc:Choice>
            <mc:Fallback xmlns="">
              <p:pic>
                <p:nvPicPr>
                  <p:cNvPr id="1030" name="Ink 1029">
                    <a:extLst>
                      <a:ext uri="{FF2B5EF4-FFF2-40B4-BE49-F238E27FC236}">
                        <a16:creationId xmlns:a16="http://schemas.microsoft.com/office/drawing/2014/main" id="{44252A22-5929-63B9-7A65-062C7351F01C}"/>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1" name="Ink 1030">
                    <a:extLst>
                      <a:ext uri="{FF2B5EF4-FFF2-40B4-BE49-F238E27FC236}">
                        <a16:creationId xmlns:a16="http://schemas.microsoft.com/office/drawing/2014/main" id="{4023BAD2-A047-8EAF-7F5F-D2413D0B6D19}"/>
                      </a:ext>
                    </a:extLst>
                  </p14:cNvPr>
                  <p14:cNvContentPartPr/>
                  <p14:nvPr/>
                </p14:nvContentPartPr>
                <p14:xfrm>
                  <a:off x="4597310" y="2244271"/>
                  <a:ext cx="99360" cy="453240"/>
                </p14:xfrm>
              </p:contentPart>
            </mc:Choice>
            <mc:Fallback xmlns="">
              <p:pic>
                <p:nvPicPr>
                  <p:cNvPr id="1031" name="Ink 1030">
                    <a:extLst>
                      <a:ext uri="{FF2B5EF4-FFF2-40B4-BE49-F238E27FC236}">
                        <a16:creationId xmlns:a16="http://schemas.microsoft.com/office/drawing/2014/main" id="{4023BAD2-A047-8EAF-7F5F-D2413D0B6D1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2" name="Ink 1031">
                    <a:extLst>
                      <a:ext uri="{FF2B5EF4-FFF2-40B4-BE49-F238E27FC236}">
                        <a16:creationId xmlns:a16="http://schemas.microsoft.com/office/drawing/2014/main" id="{A61A0633-A2EB-635B-C154-E494E1819922}"/>
                      </a:ext>
                    </a:extLst>
                  </p14:cNvPr>
                  <p14:cNvContentPartPr/>
                  <p14:nvPr/>
                </p14:nvContentPartPr>
                <p14:xfrm>
                  <a:off x="4676510" y="2487991"/>
                  <a:ext cx="163080" cy="194040"/>
                </p14:xfrm>
              </p:contentPart>
            </mc:Choice>
            <mc:Fallback xmlns="">
              <p:pic>
                <p:nvPicPr>
                  <p:cNvPr id="1032" name="Ink 1031">
                    <a:extLst>
                      <a:ext uri="{FF2B5EF4-FFF2-40B4-BE49-F238E27FC236}">
                        <a16:creationId xmlns:a16="http://schemas.microsoft.com/office/drawing/2014/main" id="{A61A0633-A2EB-635B-C154-E494E1819922}"/>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3" name="Ink 1032">
                    <a:extLst>
                      <a:ext uri="{FF2B5EF4-FFF2-40B4-BE49-F238E27FC236}">
                        <a16:creationId xmlns:a16="http://schemas.microsoft.com/office/drawing/2014/main" id="{E9D7871F-F7CF-313A-043B-1F51DEB3B844}"/>
                      </a:ext>
                    </a:extLst>
                  </p14:cNvPr>
                  <p14:cNvContentPartPr/>
                  <p14:nvPr/>
                </p14:nvContentPartPr>
                <p14:xfrm>
                  <a:off x="4519190" y="2325991"/>
                  <a:ext cx="173520" cy="66240"/>
                </p14:xfrm>
              </p:contentPart>
            </mc:Choice>
            <mc:Fallback xmlns="">
              <p:pic>
                <p:nvPicPr>
                  <p:cNvPr id="1033" name="Ink 1032">
                    <a:extLst>
                      <a:ext uri="{FF2B5EF4-FFF2-40B4-BE49-F238E27FC236}">
                        <a16:creationId xmlns:a16="http://schemas.microsoft.com/office/drawing/2014/main" id="{E9D7871F-F7CF-313A-043B-1F51DEB3B844}"/>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4" name="Ink 1033">
                    <a:extLst>
                      <a:ext uri="{FF2B5EF4-FFF2-40B4-BE49-F238E27FC236}">
                        <a16:creationId xmlns:a16="http://schemas.microsoft.com/office/drawing/2014/main" id="{B28E7698-0EED-C63A-E79D-08997D6DB105}"/>
                      </a:ext>
                    </a:extLst>
                  </p14:cNvPr>
                  <p14:cNvContentPartPr/>
                  <p14:nvPr/>
                </p14:nvContentPartPr>
                <p14:xfrm>
                  <a:off x="4700990" y="2298991"/>
                  <a:ext cx="163440" cy="96480"/>
                </p14:xfrm>
              </p:contentPart>
            </mc:Choice>
            <mc:Fallback xmlns="">
              <p:pic>
                <p:nvPicPr>
                  <p:cNvPr id="1034" name="Ink 1033">
                    <a:extLst>
                      <a:ext uri="{FF2B5EF4-FFF2-40B4-BE49-F238E27FC236}">
                        <a16:creationId xmlns:a16="http://schemas.microsoft.com/office/drawing/2014/main" id="{B28E7698-0EED-C63A-E79D-08997D6DB10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6" name="Group 35">
              <a:extLst>
                <a:ext uri="{FF2B5EF4-FFF2-40B4-BE49-F238E27FC236}">
                  <a16:creationId xmlns:a16="http://schemas.microsoft.com/office/drawing/2014/main" id="{AC60A535-C8C1-53BA-3A33-419A07B955EE}"/>
                </a:ext>
              </a:extLst>
            </p:cNvPr>
            <p:cNvGrpSpPr/>
            <p:nvPr/>
          </p:nvGrpSpPr>
          <p:grpSpPr>
            <a:xfrm>
              <a:off x="4279646"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43">
                <p14:nvContentPartPr>
                  <p14:cNvPr id="1025" name="Ink 1024">
                    <a:extLst>
                      <a:ext uri="{FF2B5EF4-FFF2-40B4-BE49-F238E27FC236}">
                        <a16:creationId xmlns:a16="http://schemas.microsoft.com/office/drawing/2014/main" id="{41077871-172D-07DD-5B64-2CC1332B451B}"/>
                      </a:ext>
                    </a:extLst>
                  </p14:cNvPr>
                  <p14:cNvContentPartPr/>
                  <p14:nvPr/>
                </p14:nvContentPartPr>
                <p14:xfrm>
                  <a:off x="4603070" y="2144911"/>
                  <a:ext cx="133560" cy="88200"/>
                </p14:xfrm>
              </p:contentPart>
            </mc:Choice>
            <mc:Fallback xmlns="">
              <p:pic>
                <p:nvPicPr>
                  <p:cNvPr id="1025" name="Ink 1024">
                    <a:extLst>
                      <a:ext uri="{FF2B5EF4-FFF2-40B4-BE49-F238E27FC236}">
                        <a16:creationId xmlns:a16="http://schemas.microsoft.com/office/drawing/2014/main" id="{41077871-172D-07DD-5B64-2CC1332B451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6" name="Ink 1025">
                    <a:extLst>
                      <a:ext uri="{FF2B5EF4-FFF2-40B4-BE49-F238E27FC236}">
                        <a16:creationId xmlns:a16="http://schemas.microsoft.com/office/drawing/2014/main" id="{56C4803D-962A-0991-3552-7C73450BCEEB}"/>
                      </a:ext>
                    </a:extLst>
                  </p14:cNvPr>
                  <p14:cNvContentPartPr/>
                  <p14:nvPr/>
                </p14:nvContentPartPr>
                <p14:xfrm>
                  <a:off x="4597310" y="2244271"/>
                  <a:ext cx="99360" cy="453240"/>
                </p14:xfrm>
              </p:contentPart>
            </mc:Choice>
            <mc:Fallback xmlns="">
              <p:pic>
                <p:nvPicPr>
                  <p:cNvPr id="1026" name="Ink 1025">
                    <a:extLst>
                      <a:ext uri="{FF2B5EF4-FFF2-40B4-BE49-F238E27FC236}">
                        <a16:creationId xmlns:a16="http://schemas.microsoft.com/office/drawing/2014/main" id="{56C4803D-962A-0991-3552-7C73450BCEE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7" name="Ink 1026">
                    <a:extLst>
                      <a:ext uri="{FF2B5EF4-FFF2-40B4-BE49-F238E27FC236}">
                        <a16:creationId xmlns:a16="http://schemas.microsoft.com/office/drawing/2014/main" id="{CE497119-13CD-C68C-CDFC-18AAB4FC0558}"/>
                      </a:ext>
                    </a:extLst>
                  </p14:cNvPr>
                  <p14:cNvContentPartPr/>
                  <p14:nvPr/>
                </p14:nvContentPartPr>
                <p14:xfrm>
                  <a:off x="4676510" y="2487991"/>
                  <a:ext cx="163080" cy="194040"/>
                </p14:xfrm>
              </p:contentPart>
            </mc:Choice>
            <mc:Fallback xmlns="">
              <p:pic>
                <p:nvPicPr>
                  <p:cNvPr id="1027" name="Ink 1026">
                    <a:extLst>
                      <a:ext uri="{FF2B5EF4-FFF2-40B4-BE49-F238E27FC236}">
                        <a16:creationId xmlns:a16="http://schemas.microsoft.com/office/drawing/2014/main" id="{CE497119-13CD-C68C-CDFC-18AAB4FC055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8" name="Ink 1027">
                    <a:extLst>
                      <a:ext uri="{FF2B5EF4-FFF2-40B4-BE49-F238E27FC236}">
                        <a16:creationId xmlns:a16="http://schemas.microsoft.com/office/drawing/2014/main" id="{4C1AD87D-A5F8-FF72-D9AC-5C5D75551727}"/>
                      </a:ext>
                    </a:extLst>
                  </p14:cNvPr>
                  <p14:cNvContentPartPr/>
                  <p14:nvPr/>
                </p14:nvContentPartPr>
                <p14:xfrm>
                  <a:off x="4519190" y="2325991"/>
                  <a:ext cx="173520" cy="66240"/>
                </p14:xfrm>
              </p:contentPart>
            </mc:Choice>
            <mc:Fallback xmlns="">
              <p:pic>
                <p:nvPicPr>
                  <p:cNvPr id="1028" name="Ink 1027">
                    <a:extLst>
                      <a:ext uri="{FF2B5EF4-FFF2-40B4-BE49-F238E27FC236}">
                        <a16:creationId xmlns:a16="http://schemas.microsoft.com/office/drawing/2014/main" id="{4C1AD87D-A5F8-FF72-D9AC-5C5D7555172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9" name="Ink 1028">
                    <a:extLst>
                      <a:ext uri="{FF2B5EF4-FFF2-40B4-BE49-F238E27FC236}">
                        <a16:creationId xmlns:a16="http://schemas.microsoft.com/office/drawing/2014/main" id="{2BBC98E1-9A6E-5E05-1842-D7006B4BD5E8}"/>
                      </a:ext>
                    </a:extLst>
                  </p14:cNvPr>
                  <p14:cNvContentPartPr/>
                  <p14:nvPr/>
                </p14:nvContentPartPr>
                <p14:xfrm>
                  <a:off x="4700990" y="2298991"/>
                  <a:ext cx="163440" cy="96480"/>
                </p14:xfrm>
              </p:contentPart>
            </mc:Choice>
            <mc:Fallback xmlns="">
              <p:pic>
                <p:nvPicPr>
                  <p:cNvPr id="1029" name="Ink 1028">
                    <a:extLst>
                      <a:ext uri="{FF2B5EF4-FFF2-40B4-BE49-F238E27FC236}">
                        <a16:creationId xmlns:a16="http://schemas.microsoft.com/office/drawing/2014/main" id="{2BBC98E1-9A6E-5E05-1842-D7006B4BD5E8}"/>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7" name="Group 36">
              <a:extLst>
                <a:ext uri="{FF2B5EF4-FFF2-40B4-BE49-F238E27FC236}">
                  <a16:creationId xmlns:a16="http://schemas.microsoft.com/office/drawing/2014/main" id="{E61597F6-2551-4BCD-B9A7-CC2E8B5B4046}"/>
                </a:ext>
              </a:extLst>
            </p:cNvPr>
            <p:cNvGrpSpPr/>
            <p:nvPr/>
          </p:nvGrpSpPr>
          <p:grpSpPr>
            <a:xfrm>
              <a:off x="4279646"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48">
                <p14:nvContentPartPr>
                  <p14:cNvPr id="636" name="Ink 635">
                    <a:extLst>
                      <a:ext uri="{FF2B5EF4-FFF2-40B4-BE49-F238E27FC236}">
                        <a16:creationId xmlns:a16="http://schemas.microsoft.com/office/drawing/2014/main" id="{287C3EDD-2650-BB3B-0A07-95BFFC01E847}"/>
                      </a:ext>
                    </a:extLst>
                  </p14:cNvPr>
                  <p14:cNvContentPartPr/>
                  <p14:nvPr/>
                </p14:nvContentPartPr>
                <p14:xfrm>
                  <a:off x="4603070" y="2144911"/>
                  <a:ext cx="133560" cy="88200"/>
                </p14:xfrm>
              </p:contentPart>
            </mc:Choice>
            <mc:Fallback xmlns="">
              <p:pic>
                <p:nvPicPr>
                  <p:cNvPr id="636" name="Ink 635">
                    <a:extLst>
                      <a:ext uri="{FF2B5EF4-FFF2-40B4-BE49-F238E27FC236}">
                        <a16:creationId xmlns:a16="http://schemas.microsoft.com/office/drawing/2014/main" id="{287C3EDD-2650-BB3B-0A07-95BFFC01E84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37" name="Ink 636">
                    <a:extLst>
                      <a:ext uri="{FF2B5EF4-FFF2-40B4-BE49-F238E27FC236}">
                        <a16:creationId xmlns:a16="http://schemas.microsoft.com/office/drawing/2014/main" id="{8356B365-9246-C3DE-E43B-80817CD9A23A}"/>
                      </a:ext>
                    </a:extLst>
                  </p14:cNvPr>
                  <p14:cNvContentPartPr/>
                  <p14:nvPr/>
                </p14:nvContentPartPr>
                <p14:xfrm>
                  <a:off x="4597310" y="2244271"/>
                  <a:ext cx="99360" cy="453240"/>
                </p14:xfrm>
              </p:contentPart>
            </mc:Choice>
            <mc:Fallback xmlns="">
              <p:pic>
                <p:nvPicPr>
                  <p:cNvPr id="637" name="Ink 636">
                    <a:extLst>
                      <a:ext uri="{FF2B5EF4-FFF2-40B4-BE49-F238E27FC236}">
                        <a16:creationId xmlns:a16="http://schemas.microsoft.com/office/drawing/2014/main" id="{8356B365-9246-C3DE-E43B-80817CD9A23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38" name="Ink 637">
                    <a:extLst>
                      <a:ext uri="{FF2B5EF4-FFF2-40B4-BE49-F238E27FC236}">
                        <a16:creationId xmlns:a16="http://schemas.microsoft.com/office/drawing/2014/main" id="{84F4E075-FDCB-C6BE-7EA4-9BDCEBE76CFF}"/>
                      </a:ext>
                    </a:extLst>
                  </p14:cNvPr>
                  <p14:cNvContentPartPr/>
                  <p14:nvPr/>
                </p14:nvContentPartPr>
                <p14:xfrm>
                  <a:off x="4676510" y="2487991"/>
                  <a:ext cx="163080" cy="194040"/>
                </p14:xfrm>
              </p:contentPart>
            </mc:Choice>
            <mc:Fallback xmlns="">
              <p:pic>
                <p:nvPicPr>
                  <p:cNvPr id="638" name="Ink 637">
                    <a:extLst>
                      <a:ext uri="{FF2B5EF4-FFF2-40B4-BE49-F238E27FC236}">
                        <a16:creationId xmlns:a16="http://schemas.microsoft.com/office/drawing/2014/main" id="{84F4E075-FDCB-C6BE-7EA4-9BDCEBE76CFF}"/>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39" name="Ink 638">
                    <a:extLst>
                      <a:ext uri="{FF2B5EF4-FFF2-40B4-BE49-F238E27FC236}">
                        <a16:creationId xmlns:a16="http://schemas.microsoft.com/office/drawing/2014/main" id="{B0DD6A4F-91A9-47EB-84DC-D9D518B8BE3B}"/>
                      </a:ext>
                    </a:extLst>
                  </p14:cNvPr>
                  <p14:cNvContentPartPr/>
                  <p14:nvPr/>
                </p14:nvContentPartPr>
                <p14:xfrm>
                  <a:off x="4519190" y="2325991"/>
                  <a:ext cx="173520" cy="66240"/>
                </p14:xfrm>
              </p:contentPart>
            </mc:Choice>
            <mc:Fallback xmlns="">
              <p:pic>
                <p:nvPicPr>
                  <p:cNvPr id="639" name="Ink 638">
                    <a:extLst>
                      <a:ext uri="{FF2B5EF4-FFF2-40B4-BE49-F238E27FC236}">
                        <a16:creationId xmlns:a16="http://schemas.microsoft.com/office/drawing/2014/main" id="{B0DD6A4F-91A9-47EB-84DC-D9D518B8BE3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4" name="Ink 1023">
                    <a:extLst>
                      <a:ext uri="{FF2B5EF4-FFF2-40B4-BE49-F238E27FC236}">
                        <a16:creationId xmlns:a16="http://schemas.microsoft.com/office/drawing/2014/main" id="{8310A3CE-F9A7-63D4-5220-E06072414E8E}"/>
                      </a:ext>
                    </a:extLst>
                  </p14:cNvPr>
                  <p14:cNvContentPartPr/>
                  <p14:nvPr/>
                </p14:nvContentPartPr>
                <p14:xfrm>
                  <a:off x="4700990" y="2298991"/>
                  <a:ext cx="163440" cy="96480"/>
                </p14:xfrm>
              </p:contentPart>
            </mc:Choice>
            <mc:Fallback xmlns="">
              <p:pic>
                <p:nvPicPr>
                  <p:cNvPr id="1024" name="Ink 1023">
                    <a:extLst>
                      <a:ext uri="{FF2B5EF4-FFF2-40B4-BE49-F238E27FC236}">
                        <a16:creationId xmlns:a16="http://schemas.microsoft.com/office/drawing/2014/main" id="{8310A3CE-F9A7-63D4-5220-E06072414E8E}"/>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8" name="Group 37">
              <a:extLst>
                <a:ext uri="{FF2B5EF4-FFF2-40B4-BE49-F238E27FC236}">
                  <a16:creationId xmlns:a16="http://schemas.microsoft.com/office/drawing/2014/main" id="{9C50E820-93CE-4E9F-78B8-3FB5CFF41BA9}"/>
                </a:ext>
              </a:extLst>
            </p:cNvPr>
            <p:cNvGrpSpPr/>
            <p:nvPr/>
          </p:nvGrpSpPr>
          <p:grpSpPr>
            <a:xfrm>
              <a:off x="4279646"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53">
                <p14:nvContentPartPr>
                  <p14:cNvPr id="631" name="Ink 630">
                    <a:extLst>
                      <a:ext uri="{FF2B5EF4-FFF2-40B4-BE49-F238E27FC236}">
                        <a16:creationId xmlns:a16="http://schemas.microsoft.com/office/drawing/2014/main" id="{20485233-2F28-5FFC-3613-03A3CDD6A33E}"/>
                      </a:ext>
                    </a:extLst>
                  </p14:cNvPr>
                  <p14:cNvContentPartPr/>
                  <p14:nvPr/>
                </p14:nvContentPartPr>
                <p14:xfrm>
                  <a:off x="4603070" y="2144911"/>
                  <a:ext cx="133560" cy="88200"/>
                </p14:xfrm>
              </p:contentPart>
            </mc:Choice>
            <mc:Fallback xmlns="">
              <p:pic>
                <p:nvPicPr>
                  <p:cNvPr id="631" name="Ink 630">
                    <a:extLst>
                      <a:ext uri="{FF2B5EF4-FFF2-40B4-BE49-F238E27FC236}">
                        <a16:creationId xmlns:a16="http://schemas.microsoft.com/office/drawing/2014/main" id="{20485233-2F28-5FFC-3613-03A3CDD6A33E}"/>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32" name="Ink 631">
                    <a:extLst>
                      <a:ext uri="{FF2B5EF4-FFF2-40B4-BE49-F238E27FC236}">
                        <a16:creationId xmlns:a16="http://schemas.microsoft.com/office/drawing/2014/main" id="{D6AD1DA7-1A6F-37A2-3D92-C3BC3A5B813A}"/>
                      </a:ext>
                    </a:extLst>
                  </p14:cNvPr>
                  <p14:cNvContentPartPr/>
                  <p14:nvPr/>
                </p14:nvContentPartPr>
                <p14:xfrm>
                  <a:off x="4597310" y="2244271"/>
                  <a:ext cx="99360" cy="453240"/>
                </p14:xfrm>
              </p:contentPart>
            </mc:Choice>
            <mc:Fallback xmlns="">
              <p:pic>
                <p:nvPicPr>
                  <p:cNvPr id="632" name="Ink 631">
                    <a:extLst>
                      <a:ext uri="{FF2B5EF4-FFF2-40B4-BE49-F238E27FC236}">
                        <a16:creationId xmlns:a16="http://schemas.microsoft.com/office/drawing/2014/main" id="{D6AD1DA7-1A6F-37A2-3D92-C3BC3A5B813A}"/>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33" name="Ink 632">
                    <a:extLst>
                      <a:ext uri="{FF2B5EF4-FFF2-40B4-BE49-F238E27FC236}">
                        <a16:creationId xmlns:a16="http://schemas.microsoft.com/office/drawing/2014/main" id="{1632E79E-AA6C-DCAD-AD63-A04A2041D549}"/>
                      </a:ext>
                    </a:extLst>
                  </p14:cNvPr>
                  <p14:cNvContentPartPr/>
                  <p14:nvPr/>
                </p14:nvContentPartPr>
                <p14:xfrm>
                  <a:off x="4676510" y="2487991"/>
                  <a:ext cx="163080" cy="194040"/>
                </p14:xfrm>
              </p:contentPart>
            </mc:Choice>
            <mc:Fallback xmlns="">
              <p:pic>
                <p:nvPicPr>
                  <p:cNvPr id="633" name="Ink 632">
                    <a:extLst>
                      <a:ext uri="{FF2B5EF4-FFF2-40B4-BE49-F238E27FC236}">
                        <a16:creationId xmlns:a16="http://schemas.microsoft.com/office/drawing/2014/main" id="{1632E79E-AA6C-DCAD-AD63-A04A2041D54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34" name="Ink 633">
                    <a:extLst>
                      <a:ext uri="{FF2B5EF4-FFF2-40B4-BE49-F238E27FC236}">
                        <a16:creationId xmlns:a16="http://schemas.microsoft.com/office/drawing/2014/main" id="{CE643E2A-5219-A31E-16C4-8ACEB1E805E0}"/>
                      </a:ext>
                    </a:extLst>
                  </p14:cNvPr>
                  <p14:cNvContentPartPr/>
                  <p14:nvPr/>
                </p14:nvContentPartPr>
                <p14:xfrm>
                  <a:off x="4519190" y="2325991"/>
                  <a:ext cx="173520" cy="66240"/>
                </p14:xfrm>
              </p:contentPart>
            </mc:Choice>
            <mc:Fallback xmlns="">
              <p:pic>
                <p:nvPicPr>
                  <p:cNvPr id="634" name="Ink 633">
                    <a:extLst>
                      <a:ext uri="{FF2B5EF4-FFF2-40B4-BE49-F238E27FC236}">
                        <a16:creationId xmlns:a16="http://schemas.microsoft.com/office/drawing/2014/main" id="{CE643E2A-5219-A31E-16C4-8ACEB1E805E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35" name="Ink 634">
                    <a:extLst>
                      <a:ext uri="{FF2B5EF4-FFF2-40B4-BE49-F238E27FC236}">
                        <a16:creationId xmlns:a16="http://schemas.microsoft.com/office/drawing/2014/main" id="{CAAEDD03-56C8-AE11-108A-416D634EB1E7}"/>
                      </a:ext>
                    </a:extLst>
                  </p14:cNvPr>
                  <p14:cNvContentPartPr/>
                  <p14:nvPr/>
                </p14:nvContentPartPr>
                <p14:xfrm>
                  <a:off x="4700990" y="2298991"/>
                  <a:ext cx="163440" cy="96480"/>
                </p14:xfrm>
              </p:contentPart>
            </mc:Choice>
            <mc:Fallback xmlns="">
              <p:pic>
                <p:nvPicPr>
                  <p:cNvPr id="635" name="Ink 634">
                    <a:extLst>
                      <a:ext uri="{FF2B5EF4-FFF2-40B4-BE49-F238E27FC236}">
                        <a16:creationId xmlns:a16="http://schemas.microsoft.com/office/drawing/2014/main" id="{CAAEDD03-56C8-AE11-108A-416D634EB1E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39" name="Group 38">
              <a:extLst>
                <a:ext uri="{FF2B5EF4-FFF2-40B4-BE49-F238E27FC236}">
                  <a16:creationId xmlns:a16="http://schemas.microsoft.com/office/drawing/2014/main" id="{9DDD5BFF-5C07-1DF2-001D-95525D3D4CCE}"/>
                </a:ext>
              </a:extLst>
            </p:cNvPr>
            <p:cNvGrpSpPr/>
            <p:nvPr/>
          </p:nvGrpSpPr>
          <p:grpSpPr>
            <a:xfrm>
              <a:off x="506022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58">
                <p14:nvContentPartPr>
                  <p14:cNvPr id="625" name="Ink 624">
                    <a:extLst>
                      <a:ext uri="{FF2B5EF4-FFF2-40B4-BE49-F238E27FC236}">
                        <a16:creationId xmlns:a16="http://schemas.microsoft.com/office/drawing/2014/main" id="{D7A59A63-0678-DB83-33F6-3ED722271037}"/>
                      </a:ext>
                    </a:extLst>
                  </p14:cNvPr>
                  <p14:cNvContentPartPr/>
                  <p14:nvPr/>
                </p14:nvContentPartPr>
                <p14:xfrm>
                  <a:off x="4603070" y="2144911"/>
                  <a:ext cx="133560" cy="88200"/>
                </p14:xfrm>
              </p:contentPart>
            </mc:Choice>
            <mc:Fallback xmlns="">
              <p:pic>
                <p:nvPicPr>
                  <p:cNvPr id="625" name="Ink 624">
                    <a:extLst>
                      <a:ext uri="{FF2B5EF4-FFF2-40B4-BE49-F238E27FC236}">
                        <a16:creationId xmlns:a16="http://schemas.microsoft.com/office/drawing/2014/main" id="{D7A59A63-0678-DB83-33F6-3ED72227103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27" name="Ink 626">
                    <a:extLst>
                      <a:ext uri="{FF2B5EF4-FFF2-40B4-BE49-F238E27FC236}">
                        <a16:creationId xmlns:a16="http://schemas.microsoft.com/office/drawing/2014/main" id="{282498D2-0CD8-E469-8E00-AD036B8E8601}"/>
                      </a:ext>
                    </a:extLst>
                  </p14:cNvPr>
                  <p14:cNvContentPartPr/>
                  <p14:nvPr/>
                </p14:nvContentPartPr>
                <p14:xfrm>
                  <a:off x="4597310" y="2244271"/>
                  <a:ext cx="99360" cy="453240"/>
                </p14:xfrm>
              </p:contentPart>
            </mc:Choice>
            <mc:Fallback xmlns="">
              <p:pic>
                <p:nvPicPr>
                  <p:cNvPr id="627" name="Ink 626">
                    <a:extLst>
                      <a:ext uri="{FF2B5EF4-FFF2-40B4-BE49-F238E27FC236}">
                        <a16:creationId xmlns:a16="http://schemas.microsoft.com/office/drawing/2014/main" id="{282498D2-0CD8-E469-8E00-AD036B8E8601}"/>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8" name="Ink 627">
                    <a:extLst>
                      <a:ext uri="{FF2B5EF4-FFF2-40B4-BE49-F238E27FC236}">
                        <a16:creationId xmlns:a16="http://schemas.microsoft.com/office/drawing/2014/main" id="{AB351B74-651D-3FBF-98A1-359FD6AB21F9}"/>
                      </a:ext>
                    </a:extLst>
                  </p14:cNvPr>
                  <p14:cNvContentPartPr/>
                  <p14:nvPr/>
                </p14:nvContentPartPr>
                <p14:xfrm>
                  <a:off x="4676510" y="2487991"/>
                  <a:ext cx="163080" cy="194040"/>
                </p14:xfrm>
              </p:contentPart>
            </mc:Choice>
            <mc:Fallback xmlns="">
              <p:pic>
                <p:nvPicPr>
                  <p:cNvPr id="628" name="Ink 627">
                    <a:extLst>
                      <a:ext uri="{FF2B5EF4-FFF2-40B4-BE49-F238E27FC236}">
                        <a16:creationId xmlns:a16="http://schemas.microsoft.com/office/drawing/2014/main" id="{AB351B74-651D-3FBF-98A1-359FD6AB21F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29" name="Ink 628">
                    <a:extLst>
                      <a:ext uri="{FF2B5EF4-FFF2-40B4-BE49-F238E27FC236}">
                        <a16:creationId xmlns:a16="http://schemas.microsoft.com/office/drawing/2014/main" id="{74A1795A-D82B-D6CF-6910-9D341B52FB87}"/>
                      </a:ext>
                    </a:extLst>
                  </p14:cNvPr>
                  <p14:cNvContentPartPr/>
                  <p14:nvPr/>
                </p14:nvContentPartPr>
                <p14:xfrm>
                  <a:off x="4519190" y="2325991"/>
                  <a:ext cx="173520" cy="66240"/>
                </p14:xfrm>
              </p:contentPart>
            </mc:Choice>
            <mc:Fallback xmlns="">
              <p:pic>
                <p:nvPicPr>
                  <p:cNvPr id="629" name="Ink 628">
                    <a:extLst>
                      <a:ext uri="{FF2B5EF4-FFF2-40B4-BE49-F238E27FC236}">
                        <a16:creationId xmlns:a16="http://schemas.microsoft.com/office/drawing/2014/main" id="{74A1795A-D82B-D6CF-6910-9D341B52FB8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30" name="Ink 629">
                    <a:extLst>
                      <a:ext uri="{FF2B5EF4-FFF2-40B4-BE49-F238E27FC236}">
                        <a16:creationId xmlns:a16="http://schemas.microsoft.com/office/drawing/2014/main" id="{AD811EC8-BB7E-4EBB-AE8A-3700A5034665}"/>
                      </a:ext>
                    </a:extLst>
                  </p14:cNvPr>
                  <p14:cNvContentPartPr/>
                  <p14:nvPr/>
                </p14:nvContentPartPr>
                <p14:xfrm>
                  <a:off x="4700990" y="2298991"/>
                  <a:ext cx="163440" cy="96480"/>
                </p14:xfrm>
              </p:contentPart>
            </mc:Choice>
            <mc:Fallback xmlns="">
              <p:pic>
                <p:nvPicPr>
                  <p:cNvPr id="630" name="Ink 629">
                    <a:extLst>
                      <a:ext uri="{FF2B5EF4-FFF2-40B4-BE49-F238E27FC236}">
                        <a16:creationId xmlns:a16="http://schemas.microsoft.com/office/drawing/2014/main" id="{AD811EC8-BB7E-4EBB-AE8A-3700A503466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0" name="Group 39">
              <a:extLst>
                <a:ext uri="{FF2B5EF4-FFF2-40B4-BE49-F238E27FC236}">
                  <a16:creationId xmlns:a16="http://schemas.microsoft.com/office/drawing/2014/main" id="{37927628-7B13-1D48-5735-7E8EA68C4282}"/>
                </a:ext>
              </a:extLst>
            </p:cNvPr>
            <p:cNvGrpSpPr/>
            <p:nvPr/>
          </p:nvGrpSpPr>
          <p:grpSpPr>
            <a:xfrm>
              <a:off x="5060223"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63">
                <p14:nvContentPartPr>
                  <p14:cNvPr id="620" name="Ink 619">
                    <a:extLst>
                      <a:ext uri="{FF2B5EF4-FFF2-40B4-BE49-F238E27FC236}">
                        <a16:creationId xmlns:a16="http://schemas.microsoft.com/office/drawing/2014/main" id="{91519BC1-AA83-5903-ECB0-F056C6B97773}"/>
                      </a:ext>
                    </a:extLst>
                  </p14:cNvPr>
                  <p14:cNvContentPartPr/>
                  <p14:nvPr/>
                </p14:nvContentPartPr>
                <p14:xfrm>
                  <a:off x="4603070" y="2144911"/>
                  <a:ext cx="133560" cy="88200"/>
                </p14:xfrm>
              </p:contentPart>
            </mc:Choice>
            <mc:Fallback xmlns="">
              <p:pic>
                <p:nvPicPr>
                  <p:cNvPr id="620" name="Ink 619">
                    <a:extLst>
                      <a:ext uri="{FF2B5EF4-FFF2-40B4-BE49-F238E27FC236}">
                        <a16:creationId xmlns:a16="http://schemas.microsoft.com/office/drawing/2014/main" id="{91519BC1-AA83-5903-ECB0-F056C6B97773}"/>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21" name="Ink 620">
                    <a:extLst>
                      <a:ext uri="{FF2B5EF4-FFF2-40B4-BE49-F238E27FC236}">
                        <a16:creationId xmlns:a16="http://schemas.microsoft.com/office/drawing/2014/main" id="{0741A6B2-12EA-ECB9-B1D8-3E18740C6D24}"/>
                      </a:ext>
                    </a:extLst>
                  </p14:cNvPr>
                  <p14:cNvContentPartPr/>
                  <p14:nvPr/>
                </p14:nvContentPartPr>
                <p14:xfrm>
                  <a:off x="4597310" y="2244271"/>
                  <a:ext cx="99360" cy="453240"/>
                </p14:xfrm>
              </p:contentPart>
            </mc:Choice>
            <mc:Fallback xmlns="">
              <p:pic>
                <p:nvPicPr>
                  <p:cNvPr id="621" name="Ink 620">
                    <a:extLst>
                      <a:ext uri="{FF2B5EF4-FFF2-40B4-BE49-F238E27FC236}">
                        <a16:creationId xmlns:a16="http://schemas.microsoft.com/office/drawing/2014/main" id="{0741A6B2-12EA-ECB9-B1D8-3E18740C6D2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22" name="Ink 621">
                    <a:extLst>
                      <a:ext uri="{FF2B5EF4-FFF2-40B4-BE49-F238E27FC236}">
                        <a16:creationId xmlns:a16="http://schemas.microsoft.com/office/drawing/2014/main" id="{CA38E48A-EA57-A714-6A1C-8F63F6374456}"/>
                      </a:ext>
                    </a:extLst>
                  </p14:cNvPr>
                  <p14:cNvContentPartPr/>
                  <p14:nvPr/>
                </p14:nvContentPartPr>
                <p14:xfrm>
                  <a:off x="4676510" y="2487991"/>
                  <a:ext cx="163080" cy="194040"/>
                </p14:xfrm>
              </p:contentPart>
            </mc:Choice>
            <mc:Fallback xmlns="">
              <p:pic>
                <p:nvPicPr>
                  <p:cNvPr id="622" name="Ink 621">
                    <a:extLst>
                      <a:ext uri="{FF2B5EF4-FFF2-40B4-BE49-F238E27FC236}">
                        <a16:creationId xmlns:a16="http://schemas.microsoft.com/office/drawing/2014/main" id="{CA38E48A-EA57-A714-6A1C-8F63F637445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23" name="Ink 622">
                    <a:extLst>
                      <a:ext uri="{FF2B5EF4-FFF2-40B4-BE49-F238E27FC236}">
                        <a16:creationId xmlns:a16="http://schemas.microsoft.com/office/drawing/2014/main" id="{B56FD3FB-1201-DB27-DB6F-050D36457907}"/>
                      </a:ext>
                    </a:extLst>
                  </p14:cNvPr>
                  <p14:cNvContentPartPr/>
                  <p14:nvPr/>
                </p14:nvContentPartPr>
                <p14:xfrm>
                  <a:off x="4519190" y="2325991"/>
                  <a:ext cx="173520" cy="66240"/>
                </p14:xfrm>
              </p:contentPart>
            </mc:Choice>
            <mc:Fallback xmlns="">
              <p:pic>
                <p:nvPicPr>
                  <p:cNvPr id="623" name="Ink 622">
                    <a:extLst>
                      <a:ext uri="{FF2B5EF4-FFF2-40B4-BE49-F238E27FC236}">
                        <a16:creationId xmlns:a16="http://schemas.microsoft.com/office/drawing/2014/main" id="{B56FD3FB-1201-DB27-DB6F-050D36457907}"/>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4" name="Ink 623">
                    <a:extLst>
                      <a:ext uri="{FF2B5EF4-FFF2-40B4-BE49-F238E27FC236}">
                        <a16:creationId xmlns:a16="http://schemas.microsoft.com/office/drawing/2014/main" id="{9B84F3E8-3183-92DA-0139-2D30ACD9FE70}"/>
                      </a:ext>
                    </a:extLst>
                  </p14:cNvPr>
                  <p14:cNvContentPartPr/>
                  <p14:nvPr/>
                </p14:nvContentPartPr>
                <p14:xfrm>
                  <a:off x="4700990" y="2298991"/>
                  <a:ext cx="163440" cy="96480"/>
                </p14:xfrm>
              </p:contentPart>
            </mc:Choice>
            <mc:Fallback xmlns="">
              <p:pic>
                <p:nvPicPr>
                  <p:cNvPr id="624" name="Ink 623">
                    <a:extLst>
                      <a:ext uri="{FF2B5EF4-FFF2-40B4-BE49-F238E27FC236}">
                        <a16:creationId xmlns:a16="http://schemas.microsoft.com/office/drawing/2014/main" id="{9B84F3E8-3183-92DA-0139-2D30ACD9FE7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1" name="Group 40">
              <a:extLst>
                <a:ext uri="{FF2B5EF4-FFF2-40B4-BE49-F238E27FC236}">
                  <a16:creationId xmlns:a16="http://schemas.microsoft.com/office/drawing/2014/main" id="{310A4EBA-3B95-F160-4E82-29A151091BD4}"/>
                </a:ext>
              </a:extLst>
            </p:cNvPr>
            <p:cNvGrpSpPr/>
            <p:nvPr/>
          </p:nvGrpSpPr>
          <p:grpSpPr>
            <a:xfrm>
              <a:off x="5060223"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68">
                <p14:nvContentPartPr>
                  <p14:cNvPr id="615" name="Ink 614">
                    <a:extLst>
                      <a:ext uri="{FF2B5EF4-FFF2-40B4-BE49-F238E27FC236}">
                        <a16:creationId xmlns:a16="http://schemas.microsoft.com/office/drawing/2014/main" id="{35F4F0DD-D0D9-4B6C-B61C-D7E36EA78491}"/>
                      </a:ext>
                    </a:extLst>
                  </p14:cNvPr>
                  <p14:cNvContentPartPr/>
                  <p14:nvPr/>
                </p14:nvContentPartPr>
                <p14:xfrm>
                  <a:off x="4603070" y="2144911"/>
                  <a:ext cx="133560" cy="88200"/>
                </p14:xfrm>
              </p:contentPart>
            </mc:Choice>
            <mc:Fallback xmlns="">
              <p:pic>
                <p:nvPicPr>
                  <p:cNvPr id="615" name="Ink 614">
                    <a:extLst>
                      <a:ext uri="{FF2B5EF4-FFF2-40B4-BE49-F238E27FC236}">
                        <a16:creationId xmlns:a16="http://schemas.microsoft.com/office/drawing/2014/main" id="{35F4F0DD-D0D9-4B6C-B61C-D7E36EA7849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16" name="Ink 615">
                    <a:extLst>
                      <a:ext uri="{FF2B5EF4-FFF2-40B4-BE49-F238E27FC236}">
                        <a16:creationId xmlns:a16="http://schemas.microsoft.com/office/drawing/2014/main" id="{46AC73A2-46F6-AEAA-7CE0-667F26C9E22C}"/>
                      </a:ext>
                    </a:extLst>
                  </p14:cNvPr>
                  <p14:cNvContentPartPr/>
                  <p14:nvPr/>
                </p14:nvContentPartPr>
                <p14:xfrm>
                  <a:off x="4597310" y="2244271"/>
                  <a:ext cx="99360" cy="453240"/>
                </p14:xfrm>
              </p:contentPart>
            </mc:Choice>
            <mc:Fallback xmlns="">
              <p:pic>
                <p:nvPicPr>
                  <p:cNvPr id="616" name="Ink 615">
                    <a:extLst>
                      <a:ext uri="{FF2B5EF4-FFF2-40B4-BE49-F238E27FC236}">
                        <a16:creationId xmlns:a16="http://schemas.microsoft.com/office/drawing/2014/main" id="{46AC73A2-46F6-AEAA-7CE0-667F26C9E22C}"/>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17" name="Ink 616">
                    <a:extLst>
                      <a:ext uri="{FF2B5EF4-FFF2-40B4-BE49-F238E27FC236}">
                        <a16:creationId xmlns:a16="http://schemas.microsoft.com/office/drawing/2014/main" id="{5C5F0068-FC8A-825C-0D3F-64084A78E01D}"/>
                      </a:ext>
                    </a:extLst>
                  </p14:cNvPr>
                  <p14:cNvContentPartPr/>
                  <p14:nvPr/>
                </p14:nvContentPartPr>
                <p14:xfrm>
                  <a:off x="4676510" y="2487991"/>
                  <a:ext cx="163080" cy="194040"/>
                </p14:xfrm>
              </p:contentPart>
            </mc:Choice>
            <mc:Fallback xmlns="">
              <p:pic>
                <p:nvPicPr>
                  <p:cNvPr id="617" name="Ink 616">
                    <a:extLst>
                      <a:ext uri="{FF2B5EF4-FFF2-40B4-BE49-F238E27FC236}">
                        <a16:creationId xmlns:a16="http://schemas.microsoft.com/office/drawing/2014/main" id="{5C5F0068-FC8A-825C-0D3F-64084A78E01D}"/>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18" name="Ink 617">
                    <a:extLst>
                      <a:ext uri="{FF2B5EF4-FFF2-40B4-BE49-F238E27FC236}">
                        <a16:creationId xmlns:a16="http://schemas.microsoft.com/office/drawing/2014/main" id="{22953EDA-4EB5-4907-352F-7077F5C720F1}"/>
                      </a:ext>
                    </a:extLst>
                  </p14:cNvPr>
                  <p14:cNvContentPartPr/>
                  <p14:nvPr/>
                </p14:nvContentPartPr>
                <p14:xfrm>
                  <a:off x="4519190" y="2325991"/>
                  <a:ext cx="173520" cy="66240"/>
                </p14:xfrm>
              </p:contentPart>
            </mc:Choice>
            <mc:Fallback xmlns="">
              <p:pic>
                <p:nvPicPr>
                  <p:cNvPr id="618" name="Ink 617">
                    <a:extLst>
                      <a:ext uri="{FF2B5EF4-FFF2-40B4-BE49-F238E27FC236}">
                        <a16:creationId xmlns:a16="http://schemas.microsoft.com/office/drawing/2014/main" id="{22953EDA-4EB5-4907-352F-7077F5C720F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19" name="Ink 618">
                    <a:extLst>
                      <a:ext uri="{FF2B5EF4-FFF2-40B4-BE49-F238E27FC236}">
                        <a16:creationId xmlns:a16="http://schemas.microsoft.com/office/drawing/2014/main" id="{7BDD062A-05C1-B67F-633E-178B99053CE5}"/>
                      </a:ext>
                    </a:extLst>
                  </p14:cNvPr>
                  <p14:cNvContentPartPr/>
                  <p14:nvPr/>
                </p14:nvContentPartPr>
                <p14:xfrm>
                  <a:off x="4700990" y="2298991"/>
                  <a:ext cx="163440" cy="96480"/>
                </p14:xfrm>
              </p:contentPart>
            </mc:Choice>
            <mc:Fallback xmlns="">
              <p:pic>
                <p:nvPicPr>
                  <p:cNvPr id="619" name="Ink 618">
                    <a:extLst>
                      <a:ext uri="{FF2B5EF4-FFF2-40B4-BE49-F238E27FC236}">
                        <a16:creationId xmlns:a16="http://schemas.microsoft.com/office/drawing/2014/main" id="{7BDD062A-05C1-B67F-633E-178B99053CE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2" name="Group 41">
              <a:extLst>
                <a:ext uri="{FF2B5EF4-FFF2-40B4-BE49-F238E27FC236}">
                  <a16:creationId xmlns:a16="http://schemas.microsoft.com/office/drawing/2014/main" id="{F20E0018-B99F-9517-3FB9-CD1ED6284ED1}"/>
                </a:ext>
              </a:extLst>
            </p:cNvPr>
            <p:cNvGrpSpPr/>
            <p:nvPr/>
          </p:nvGrpSpPr>
          <p:grpSpPr>
            <a:xfrm>
              <a:off x="5060223"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73">
                <p14:nvContentPartPr>
                  <p14:cNvPr id="610" name="Ink 609">
                    <a:extLst>
                      <a:ext uri="{FF2B5EF4-FFF2-40B4-BE49-F238E27FC236}">
                        <a16:creationId xmlns:a16="http://schemas.microsoft.com/office/drawing/2014/main" id="{7F843693-3936-FD30-1B7D-D086B47EA799}"/>
                      </a:ext>
                    </a:extLst>
                  </p14:cNvPr>
                  <p14:cNvContentPartPr/>
                  <p14:nvPr/>
                </p14:nvContentPartPr>
                <p14:xfrm>
                  <a:off x="4603070" y="2144911"/>
                  <a:ext cx="133560" cy="88200"/>
                </p14:xfrm>
              </p:contentPart>
            </mc:Choice>
            <mc:Fallback xmlns="">
              <p:pic>
                <p:nvPicPr>
                  <p:cNvPr id="610" name="Ink 609">
                    <a:extLst>
                      <a:ext uri="{FF2B5EF4-FFF2-40B4-BE49-F238E27FC236}">
                        <a16:creationId xmlns:a16="http://schemas.microsoft.com/office/drawing/2014/main" id="{7F843693-3936-FD30-1B7D-D086B47EA799}"/>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11" name="Ink 610">
                    <a:extLst>
                      <a:ext uri="{FF2B5EF4-FFF2-40B4-BE49-F238E27FC236}">
                        <a16:creationId xmlns:a16="http://schemas.microsoft.com/office/drawing/2014/main" id="{BD334417-7B51-8FFF-EDB2-2CD3A993FDC4}"/>
                      </a:ext>
                    </a:extLst>
                  </p14:cNvPr>
                  <p14:cNvContentPartPr/>
                  <p14:nvPr/>
                </p14:nvContentPartPr>
                <p14:xfrm>
                  <a:off x="4597310" y="2244271"/>
                  <a:ext cx="99360" cy="453240"/>
                </p14:xfrm>
              </p:contentPart>
            </mc:Choice>
            <mc:Fallback xmlns="">
              <p:pic>
                <p:nvPicPr>
                  <p:cNvPr id="611" name="Ink 610">
                    <a:extLst>
                      <a:ext uri="{FF2B5EF4-FFF2-40B4-BE49-F238E27FC236}">
                        <a16:creationId xmlns:a16="http://schemas.microsoft.com/office/drawing/2014/main" id="{BD334417-7B51-8FFF-EDB2-2CD3A993FDC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2" name="Ink 611">
                    <a:extLst>
                      <a:ext uri="{FF2B5EF4-FFF2-40B4-BE49-F238E27FC236}">
                        <a16:creationId xmlns:a16="http://schemas.microsoft.com/office/drawing/2014/main" id="{171F9B6C-4334-38BF-6722-B334B0A0B3F1}"/>
                      </a:ext>
                    </a:extLst>
                  </p14:cNvPr>
                  <p14:cNvContentPartPr/>
                  <p14:nvPr/>
                </p14:nvContentPartPr>
                <p14:xfrm>
                  <a:off x="4676510" y="2487991"/>
                  <a:ext cx="163080" cy="194040"/>
                </p14:xfrm>
              </p:contentPart>
            </mc:Choice>
            <mc:Fallback xmlns="">
              <p:pic>
                <p:nvPicPr>
                  <p:cNvPr id="612" name="Ink 611">
                    <a:extLst>
                      <a:ext uri="{FF2B5EF4-FFF2-40B4-BE49-F238E27FC236}">
                        <a16:creationId xmlns:a16="http://schemas.microsoft.com/office/drawing/2014/main" id="{171F9B6C-4334-38BF-6722-B334B0A0B3F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13" name="Ink 612">
                    <a:extLst>
                      <a:ext uri="{FF2B5EF4-FFF2-40B4-BE49-F238E27FC236}">
                        <a16:creationId xmlns:a16="http://schemas.microsoft.com/office/drawing/2014/main" id="{7A0BDED9-65A1-D5EB-EB1F-B5D7742E5BF6}"/>
                      </a:ext>
                    </a:extLst>
                  </p14:cNvPr>
                  <p14:cNvContentPartPr/>
                  <p14:nvPr/>
                </p14:nvContentPartPr>
                <p14:xfrm>
                  <a:off x="4519190" y="2325991"/>
                  <a:ext cx="173520" cy="66240"/>
                </p14:xfrm>
              </p:contentPart>
            </mc:Choice>
            <mc:Fallback xmlns="">
              <p:pic>
                <p:nvPicPr>
                  <p:cNvPr id="613" name="Ink 612">
                    <a:extLst>
                      <a:ext uri="{FF2B5EF4-FFF2-40B4-BE49-F238E27FC236}">
                        <a16:creationId xmlns:a16="http://schemas.microsoft.com/office/drawing/2014/main" id="{7A0BDED9-65A1-D5EB-EB1F-B5D7742E5BF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14" name="Ink 613">
                    <a:extLst>
                      <a:ext uri="{FF2B5EF4-FFF2-40B4-BE49-F238E27FC236}">
                        <a16:creationId xmlns:a16="http://schemas.microsoft.com/office/drawing/2014/main" id="{BB6E223E-AF41-F255-6C41-A30E40898BBD}"/>
                      </a:ext>
                    </a:extLst>
                  </p14:cNvPr>
                  <p14:cNvContentPartPr/>
                  <p14:nvPr/>
                </p14:nvContentPartPr>
                <p14:xfrm>
                  <a:off x="4700990" y="2298991"/>
                  <a:ext cx="163440" cy="96480"/>
                </p14:xfrm>
              </p:contentPart>
            </mc:Choice>
            <mc:Fallback xmlns="">
              <p:pic>
                <p:nvPicPr>
                  <p:cNvPr id="614" name="Ink 613">
                    <a:extLst>
                      <a:ext uri="{FF2B5EF4-FFF2-40B4-BE49-F238E27FC236}">
                        <a16:creationId xmlns:a16="http://schemas.microsoft.com/office/drawing/2014/main" id="{BB6E223E-AF41-F255-6C41-A30E40898BB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3" name="Group 42">
              <a:extLst>
                <a:ext uri="{FF2B5EF4-FFF2-40B4-BE49-F238E27FC236}">
                  <a16:creationId xmlns:a16="http://schemas.microsoft.com/office/drawing/2014/main" id="{1B35E892-E1C5-ED2E-0D52-F1FCF91E15B3}"/>
                </a:ext>
              </a:extLst>
            </p:cNvPr>
            <p:cNvGrpSpPr/>
            <p:nvPr/>
          </p:nvGrpSpPr>
          <p:grpSpPr>
            <a:xfrm>
              <a:off x="5060223"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178">
                <p14:nvContentPartPr>
                  <p14:cNvPr id="605" name="Ink 604">
                    <a:extLst>
                      <a:ext uri="{FF2B5EF4-FFF2-40B4-BE49-F238E27FC236}">
                        <a16:creationId xmlns:a16="http://schemas.microsoft.com/office/drawing/2014/main" id="{F9FE72F0-FBA4-D577-2A94-EACD3BF7D258}"/>
                      </a:ext>
                    </a:extLst>
                  </p14:cNvPr>
                  <p14:cNvContentPartPr/>
                  <p14:nvPr/>
                </p14:nvContentPartPr>
                <p14:xfrm>
                  <a:off x="4603070" y="2144911"/>
                  <a:ext cx="133560" cy="88200"/>
                </p14:xfrm>
              </p:contentPart>
            </mc:Choice>
            <mc:Fallback xmlns="">
              <p:pic>
                <p:nvPicPr>
                  <p:cNvPr id="605" name="Ink 604">
                    <a:extLst>
                      <a:ext uri="{FF2B5EF4-FFF2-40B4-BE49-F238E27FC236}">
                        <a16:creationId xmlns:a16="http://schemas.microsoft.com/office/drawing/2014/main" id="{F9FE72F0-FBA4-D577-2A94-EACD3BF7D25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06" name="Ink 605">
                    <a:extLst>
                      <a:ext uri="{FF2B5EF4-FFF2-40B4-BE49-F238E27FC236}">
                        <a16:creationId xmlns:a16="http://schemas.microsoft.com/office/drawing/2014/main" id="{EEFE4424-73D3-B01B-E8ED-1700E50DC8BF}"/>
                      </a:ext>
                    </a:extLst>
                  </p14:cNvPr>
                  <p14:cNvContentPartPr/>
                  <p14:nvPr/>
                </p14:nvContentPartPr>
                <p14:xfrm>
                  <a:off x="4597310" y="2244271"/>
                  <a:ext cx="99360" cy="453240"/>
                </p14:xfrm>
              </p:contentPart>
            </mc:Choice>
            <mc:Fallback xmlns="">
              <p:pic>
                <p:nvPicPr>
                  <p:cNvPr id="606" name="Ink 605">
                    <a:extLst>
                      <a:ext uri="{FF2B5EF4-FFF2-40B4-BE49-F238E27FC236}">
                        <a16:creationId xmlns:a16="http://schemas.microsoft.com/office/drawing/2014/main" id="{EEFE4424-73D3-B01B-E8ED-1700E50DC8B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07" name="Ink 606">
                    <a:extLst>
                      <a:ext uri="{FF2B5EF4-FFF2-40B4-BE49-F238E27FC236}">
                        <a16:creationId xmlns:a16="http://schemas.microsoft.com/office/drawing/2014/main" id="{66E1EE4A-A0CD-89E7-3992-E97E5B87B4C3}"/>
                      </a:ext>
                    </a:extLst>
                  </p14:cNvPr>
                  <p14:cNvContentPartPr/>
                  <p14:nvPr/>
                </p14:nvContentPartPr>
                <p14:xfrm>
                  <a:off x="4676510" y="2487991"/>
                  <a:ext cx="163080" cy="194040"/>
                </p14:xfrm>
              </p:contentPart>
            </mc:Choice>
            <mc:Fallback xmlns="">
              <p:pic>
                <p:nvPicPr>
                  <p:cNvPr id="607" name="Ink 606">
                    <a:extLst>
                      <a:ext uri="{FF2B5EF4-FFF2-40B4-BE49-F238E27FC236}">
                        <a16:creationId xmlns:a16="http://schemas.microsoft.com/office/drawing/2014/main" id="{66E1EE4A-A0CD-89E7-3992-E97E5B87B4C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08" name="Ink 607">
                    <a:extLst>
                      <a:ext uri="{FF2B5EF4-FFF2-40B4-BE49-F238E27FC236}">
                        <a16:creationId xmlns:a16="http://schemas.microsoft.com/office/drawing/2014/main" id="{FFA92048-C9E1-CDF9-0015-44BDD64EBF11}"/>
                      </a:ext>
                    </a:extLst>
                  </p14:cNvPr>
                  <p14:cNvContentPartPr/>
                  <p14:nvPr/>
                </p14:nvContentPartPr>
                <p14:xfrm>
                  <a:off x="4519190" y="2325991"/>
                  <a:ext cx="173520" cy="66240"/>
                </p14:xfrm>
              </p:contentPart>
            </mc:Choice>
            <mc:Fallback xmlns="">
              <p:pic>
                <p:nvPicPr>
                  <p:cNvPr id="608" name="Ink 607">
                    <a:extLst>
                      <a:ext uri="{FF2B5EF4-FFF2-40B4-BE49-F238E27FC236}">
                        <a16:creationId xmlns:a16="http://schemas.microsoft.com/office/drawing/2014/main" id="{FFA92048-C9E1-CDF9-0015-44BDD64EBF11}"/>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09" name="Ink 608">
                    <a:extLst>
                      <a:ext uri="{FF2B5EF4-FFF2-40B4-BE49-F238E27FC236}">
                        <a16:creationId xmlns:a16="http://schemas.microsoft.com/office/drawing/2014/main" id="{9F613A72-BCFE-B6BB-9876-1BB07646A450}"/>
                      </a:ext>
                    </a:extLst>
                  </p14:cNvPr>
                  <p14:cNvContentPartPr/>
                  <p14:nvPr/>
                </p14:nvContentPartPr>
                <p14:xfrm>
                  <a:off x="4700990" y="2298991"/>
                  <a:ext cx="163440" cy="96480"/>
                </p14:xfrm>
              </p:contentPart>
            </mc:Choice>
            <mc:Fallback xmlns="">
              <p:pic>
                <p:nvPicPr>
                  <p:cNvPr id="609" name="Ink 608">
                    <a:extLst>
                      <a:ext uri="{FF2B5EF4-FFF2-40B4-BE49-F238E27FC236}">
                        <a16:creationId xmlns:a16="http://schemas.microsoft.com/office/drawing/2014/main" id="{9F613A72-BCFE-B6BB-9876-1BB07646A4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4" name="Group 43">
              <a:extLst>
                <a:ext uri="{FF2B5EF4-FFF2-40B4-BE49-F238E27FC236}">
                  <a16:creationId xmlns:a16="http://schemas.microsoft.com/office/drawing/2014/main" id="{28CFE017-B2AA-D9E4-83F7-A81B928ED1B5}"/>
                </a:ext>
              </a:extLst>
            </p:cNvPr>
            <p:cNvGrpSpPr/>
            <p:nvPr/>
          </p:nvGrpSpPr>
          <p:grpSpPr>
            <a:xfrm>
              <a:off x="480511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183">
                <p14:nvContentPartPr>
                  <p14:cNvPr id="600" name="Ink 599">
                    <a:extLst>
                      <a:ext uri="{FF2B5EF4-FFF2-40B4-BE49-F238E27FC236}">
                        <a16:creationId xmlns:a16="http://schemas.microsoft.com/office/drawing/2014/main" id="{51E68B3F-919F-CB79-9203-708E58DA6B8F}"/>
                      </a:ext>
                    </a:extLst>
                  </p14:cNvPr>
                  <p14:cNvContentPartPr/>
                  <p14:nvPr/>
                </p14:nvContentPartPr>
                <p14:xfrm>
                  <a:off x="4603070" y="2144911"/>
                  <a:ext cx="133560" cy="88200"/>
                </p14:xfrm>
              </p:contentPart>
            </mc:Choice>
            <mc:Fallback xmlns="">
              <p:pic>
                <p:nvPicPr>
                  <p:cNvPr id="600" name="Ink 599">
                    <a:extLst>
                      <a:ext uri="{FF2B5EF4-FFF2-40B4-BE49-F238E27FC236}">
                        <a16:creationId xmlns:a16="http://schemas.microsoft.com/office/drawing/2014/main" id="{51E68B3F-919F-CB79-9203-708E58DA6B8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01" name="Ink 600">
                    <a:extLst>
                      <a:ext uri="{FF2B5EF4-FFF2-40B4-BE49-F238E27FC236}">
                        <a16:creationId xmlns:a16="http://schemas.microsoft.com/office/drawing/2014/main" id="{62489DAC-4344-ADDE-FDDF-FDB06917EDD5}"/>
                      </a:ext>
                    </a:extLst>
                  </p14:cNvPr>
                  <p14:cNvContentPartPr/>
                  <p14:nvPr/>
                </p14:nvContentPartPr>
                <p14:xfrm>
                  <a:off x="4597310" y="2244271"/>
                  <a:ext cx="99360" cy="453240"/>
                </p14:xfrm>
              </p:contentPart>
            </mc:Choice>
            <mc:Fallback xmlns="">
              <p:pic>
                <p:nvPicPr>
                  <p:cNvPr id="601" name="Ink 600">
                    <a:extLst>
                      <a:ext uri="{FF2B5EF4-FFF2-40B4-BE49-F238E27FC236}">
                        <a16:creationId xmlns:a16="http://schemas.microsoft.com/office/drawing/2014/main" id="{62489DAC-4344-ADDE-FDDF-FDB06917EDD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02" name="Ink 601">
                    <a:extLst>
                      <a:ext uri="{FF2B5EF4-FFF2-40B4-BE49-F238E27FC236}">
                        <a16:creationId xmlns:a16="http://schemas.microsoft.com/office/drawing/2014/main" id="{51E305E2-0BA1-5D8F-AB7D-302C85B7587A}"/>
                      </a:ext>
                    </a:extLst>
                  </p14:cNvPr>
                  <p14:cNvContentPartPr/>
                  <p14:nvPr/>
                </p14:nvContentPartPr>
                <p14:xfrm>
                  <a:off x="4676510" y="2487991"/>
                  <a:ext cx="163080" cy="194040"/>
                </p14:xfrm>
              </p:contentPart>
            </mc:Choice>
            <mc:Fallback xmlns="">
              <p:pic>
                <p:nvPicPr>
                  <p:cNvPr id="602" name="Ink 601">
                    <a:extLst>
                      <a:ext uri="{FF2B5EF4-FFF2-40B4-BE49-F238E27FC236}">
                        <a16:creationId xmlns:a16="http://schemas.microsoft.com/office/drawing/2014/main" id="{51E305E2-0BA1-5D8F-AB7D-302C85B7587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03" name="Ink 602">
                    <a:extLst>
                      <a:ext uri="{FF2B5EF4-FFF2-40B4-BE49-F238E27FC236}">
                        <a16:creationId xmlns:a16="http://schemas.microsoft.com/office/drawing/2014/main" id="{E3280F60-FB25-2DFD-03CE-CA9F850B63EF}"/>
                      </a:ext>
                    </a:extLst>
                  </p14:cNvPr>
                  <p14:cNvContentPartPr/>
                  <p14:nvPr/>
                </p14:nvContentPartPr>
                <p14:xfrm>
                  <a:off x="4519190" y="2325991"/>
                  <a:ext cx="173520" cy="66240"/>
                </p14:xfrm>
              </p:contentPart>
            </mc:Choice>
            <mc:Fallback xmlns="">
              <p:pic>
                <p:nvPicPr>
                  <p:cNvPr id="603" name="Ink 602">
                    <a:extLst>
                      <a:ext uri="{FF2B5EF4-FFF2-40B4-BE49-F238E27FC236}">
                        <a16:creationId xmlns:a16="http://schemas.microsoft.com/office/drawing/2014/main" id="{E3280F60-FB25-2DFD-03CE-CA9F850B63E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04" name="Ink 603">
                    <a:extLst>
                      <a:ext uri="{FF2B5EF4-FFF2-40B4-BE49-F238E27FC236}">
                        <a16:creationId xmlns:a16="http://schemas.microsoft.com/office/drawing/2014/main" id="{00386123-7A5A-4062-88B4-0EE820EA95B7}"/>
                      </a:ext>
                    </a:extLst>
                  </p14:cNvPr>
                  <p14:cNvContentPartPr/>
                  <p14:nvPr/>
                </p14:nvContentPartPr>
                <p14:xfrm>
                  <a:off x="4700990" y="2298991"/>
                  <a:ext cx="163440" cy="96480"/>
                </p14:xfrm>
              </p:contentPart>
            </mc:Choice>
            <mc:Fallback xmlns="">
              <p:pic>
                <p:nvPicPr>
                  <p:cNvPr id="604" name="Ink 603">
                    <a:extLst>
                      <a:ext uri="{FF2B5EF4-FFF2-40B4-BE49-F238E27FC236}">
                        <a16:creationId xmlns:a16="http://schemas.microsoft.com/office/drawing/2014/main" id="{00386123-7A5A-4062-88B4-0EE820EA95B7}"/>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5" name="Group 44">
              <a:extLst>
                <a:ext uri="{FF2B5EF4-FFF2-40B4-BE49-F238E27FC236}">
                  <a16:creationId xmlns:a16="http://schemas.microsoft.com/office/drawing/2014/main" id="{FC76BD26-4A72-299D-825D-CF01F88779AA}"/>
                </a:ext>
              </a:extLst>
            </p:cNvPr>
            <p:cNvGrpSpPr/>
            <p:nvPr/>
          </p:nvGrpSpPr>
          <p:grpSpPr>
            <a:xfrm>
              <a:off x="4805119" y="2154566"/>
              <a:ext cx="154096" cy="246650"/>
              <a:chOff x="4519190" y="2144911"/>
              <a:chExt cx="345240" cy="552600"/>
            </a:xfrm>
          </p:grpSpPr>
          <mc:AlternateContent xmlns:mc="http://schemas.openxmlformats.org/markup-compatibility/2006" xmlns:p14="http://schemas.microsoft.com/office/powerpoint/2010/main">
            <mc:Choice Requires="p14">
              <p:contentPart p14:bwMode="auto" r:id="rId188">
                <p14:nvContentPartPr>
                  <p14:cNvPr id="595" name="Ink 594">
                    <a:extLst>
                      <a:ext uri="{FF2B5EF4-FFF2-40B4-BE49-F238E27FC236}">
                        <a16:creationId xmlns:a16="http://schemas.microsoft.com/office/drawing/2014/main" id="{63FC56E5-2E97-D605-2EB3-2988A4A5CBED}"/>
                      </a:ext>
                    </a:extLst>
                  </p14:cNvPr>
                  <p14:cNvContentPartPr/>
                  <p14:nvPr/>
                </p14:nvContentPartPr>
                <p14:xfrm>
                  <a:off x="4603070" y="2144911"/>
                  <a:ext cx="133560" cy="88200"/>
                </p14:xfrm>
              </p:contentPart>
            </mc:Choice>
            <mc:Fallback xmlns="">
              <p:pic>
                <p:nvPicPr>
                  <p:cNvPr id="595" name="Ink 594">
                    <a:extLst>
                      <a:ext uri="{FF2B5EF4-FFF2-40B4-BE49-F238E27FC236}">
                        <a16:creationId xmlns:a16="http://schemas.microsoft.com/office/drawing/2014/main" id="{63FC56E5-2E97-D605-2EB3-2988A4A5CBE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96" name="Ink 595">
                    <a:extLst>
                      <a:ext uri="{FF2B5EF4-FFF2-40B4-BE49-F238E27FC236}">
                        <a16:creationId xmlns:a16="http://schemas.microsoft.com/office/drawing/2014/main" id="{C65B2B05-1BDF-4983-6A2A-00AC52E00A23}"/>
                      </a:ext>
                    </a:extLst>
                  </p14:cNvPr>
                  <p14:cNvContentPartPr/>
                  <p14:nvPr/>
                </p14:nvContentPartPr>
                <p14:xfrm>
                  <a:off x="4597310" y="2244271"/>
                  <a:ext cx="99360" cy="453240"/>
                </p14:xfrm>
              </p:contentPart>
            </mc:Choice>
            <mc:Fallback xmlns="">
              <p:pic>
                <p:nvPicPr>
                  <p:cNvPr id="596" name="Ink 595">
                    <a:extLst>
                      <a:ext uri="{FF2B5EF4-FFF2-40B4-BE49-F238E27FC236}">
                        <a16:creationId xmlns:a16="http://schemas.microsoft.com/office/drawing/2014/main" id="{C65B2B05-1BDF-4983-6A2A-00AC52E00A23}"/>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97" name="Ink 596">
                    <a:extLst>
                      <a:ext uri="{FF2B5EF4-FFF2-40B4-BE49-F238E27FC236}">
                        <a16:creationId xmlns:a16="http://schemas.microsoft.com/office/drawing/2014/main" id="{4BFCFDA0-44F6-AF1C-16E3-C5F69963FD65}"/>
                      </a:ext>
                    </a:extLst>
                  </p14:cNvPr>
                  <p14:cNvContentPartPr/>
                  <p14:nvPr/>
                </p14:nvContentPartPr>
                <p14:xfrm>
                  <a:off x="4676510" y="2487991"/>
                  <a:ext cx="163080" cy="194040"/>
                </p14:xfrm>
              </p:contentPart>
            </mc:Choice>
            <mc:Fallback xmlns="">
              <p:pic>
                <p:nvPicPr>
                  <p:cNvPr id="597" name="Ink 596">
                    <a:extLst>
                      <a:ext uri="{FF2B5EF4-FFF2-40B4-BE49-F238E27FC236}">
                        <a16:creationId xmlns:a16="http://schemas.microsoft.com/office/drawing/2014/main" id="{4BFCFDA0-44F6-AF1C-16E3-C5F69963FD65}"/>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98" name="Ink 597">
                    <a:extLst>
                      <a:ext uri="{FF2B5EF4-FFF2-40B4-BE49-F238E27FC236}">
                        <a16:creationId xmlns:a16="http://schemas.microsoft.com/office/drawing/2014/main" id="{6601E438-8AE7-ABE5-2DF7-81C57E621B0E}"/>
                      </a:ext>
                    </a:extLst>
                  </p14:cNvPr>
                  <p14:cNvContentPartPr/>
                  <p14:nvPr/>
                </p14:nvContentPartPr>
                <p14:xfrm>
                  <a:off x="4519190" y="2325991"/>
                  <a:ext cx="173520" cy="66240"/>
                </p14:xfrm>
              </p:contentPart>
            </mc:Choice>
            <mc:Fallback xmlns="">
              <p:pic>
                <p:nvPicPr>
                  <p:cNvPr id="598" name="Ink 597">
                    <a:extLst>
                      <a:ext uri="{FF2B5EF4-FFF2-40B4-BE49-F238E27FC236}">
                        <a16:creationId xmlns:a16="http://schemas.microsoft.com/office/drawing/2014/main" id="{6601E438-8AE7-ABE5-2DF7-81C57E621B0E}"/>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99" name="Ink 598">
                    <a:extLst>
                      <a:ext uri="{FF2B5EF4-FFF2-40B4-BE49-F238E27FC236}">
                        <a16:creationId xmlns:a16="http://schemas.microsoft.com/office/drawing/2014/main" id="{2494C8DD-46AB-E9B8-D708-0EB9512AD450}"/>
                      </a:ext>
                    </a:extLst>
                  </p14:cNvPr>
                  <p14:cNvContentPartPr/>
                  <p14:nvPr/>
                </p14:nvContentPartPr>
                <p14:xfrm>
                  <a:off x="4700990" y="2298991"/>
                  <a:ext cx="163440" cy="96480"/>
                </p14:xfrm>
              </p:contentPart>
            </mc:Choice>
            <mc:Fallback xmlns="">
              <p:pic>
                <p:nvPicPr>
                  <p:cNvPr id="599" name="Ink 598">
                    <a:extLst>
                      <a:ext uri="{FF2B5EF4-FFF2-40B4-BE49-F238E27FC236}">
                        <a16:creationId xmlns:a16="http://schemas.microsoft.com/office/drawing/2014/main" id="{2494C8DD-46AB-E9B8-D708-0EB9512AD45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6" name="Group 45">
              <a:extLst>
                <a:ext uri="{FF2B5EF4-FFF2-40B4-BE49-F238E27FC236}">
                  <a16:creationId xmlns:a16="http://schemas.microsoft.com/office/drawing/2014/main" id="{D3789600-CF2D-3B7E-21C6-9C5B9C4A01F4}"/>
                </a:ext>
              </a:extLst>
            </p:cNvPr>
            <p:cNvGrpSpPr/>
            <p:nvPr/>
          </p:nvGrpSpPr>
          <p:grpSpPr>
            <a:xfrm>
              <a:off x="4805119" y="2565123"/>
              <a:ext cx="154096" cy="246650"/>
              <a:chOff x="4519190" y="2144911"/>
              <a:chExt cx="345240" cy="552600"/>
            </a:xfrm>
          </p:grpSpPr>
          <mc:AlternateContent xmlns:mc="http://schemas.openxmlformats.org/markup-compatibility/2006" xmlns:p14="http://schemas.microsoft.com/office/powerpoint/2010/main">
            <mc:Choice Requires="p14">
              <p:contentPart p14:bwMode="auto" r:id="rId193">
                <p14:nvContentPartPr>
                  <p14:cNvPr id="590" name="Ink 589">
                    <a:extLst>
                      <a:ext uri="{FF2B5EF4-FFF2-40B4-BE49-F238E27FC236}">
                        <a16:creationId xmlns:a16="http://schemas.microsoft.com/office/drawing/2014/main" id="{EB876528-B930-7138-7D2D-F0ED5C4CE1CD}"/>
                      </a:ext>
                    </a:extLst>
                  </p14:cNvPr>
                  <p14:cNvContentPartPr/>
                  <p14:nvPr/>
                </p14:nvContentPartPr>
                <p14:xfrm>
                  <a:off x="4603070" y="2144911"/>
                  <a:ext cx="133560" cy="88200"/>
                </p14:xfrm>
              </p:contentPart>
            </mc:Choice>
            <mc:Fallback xmlns="">
              <p:pic>
                <p:nvPicPr>
                  <p:cNvPr id="590" name="Ink 589">
                    <a:extLst>
                      <a:ext uri="{FF2B5EF4-FFF2-40B4-BE49-F238E27FC236}">
                        <a16:creationId xmlns:a16="http://schemas.microsoft.com/office/drawing/2014/main" id="{EB876528-B930-7138-7D2D-F0ED5C4CE1CD}"/>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91" name="Ink 590">
                    <a:extLst>
                      <a:ext uri="{FF2B5EF4-FFF2-40B4-BE49-F238E27FC236}">
                        <a16:creationId xmlns:a16="http://schemas.microsoft.com/office/drawing/2014/main" id="{78434E1D-8D2E-C185-086B-636FF060C299}"/>
                      </a:ext>
                    </a:extLst>
                  </p14:cNvPr>
                  <p14:cNvContentPartPr/>
                  <p14:nvPr/>
                </p14:nvContentPartPr>
                <p14:xfrm>
                  <a:off x="4597310" y="2244271"/>
                  <a:ext cx="99360" cy="453240"/>
                </p14:xfrm>
              </p:contentPart>
            </mc:Choice>
            <mc:Fallback xmlns="">
              <p:pic>
                <p:nvPicPr>
                  <p:cNvPr id="591" name="Ink 590">
                    <a:extLst>
                      <a:ext uri="{FF2B5EF4-FFF2-40B4-BE49-F238E27FC236}">
                        <a16:creationId xmlns:a16="http://schemas.microsoft.com/office/drawing/2014/main" id="{78434E1D-8D2E-C185-086B-636FF060C299}"/>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92" name="Ink 591">
                    <a:extLst>
                      <a:ext uri="{FF2B5EF4-FFF2-40B4-BE49-F238E27FC236}">
                        <a16:creationId xmlns:a16="http://schemas.microsoft.com/office/drawing/2014/main" id="{437917EB-A646-A5B3-7C69-282F2C4C48E7}"/>
                      </a:ext>
                    </a:extLst>
                  </p14:cNvPr>
                  <p14:cNvContentPartPr/>
                  <p14:nvPr/>
                </p14:nvContentPartPr>
                <p14:xfrm>
                  <a:off x="4676510" y="2487991"/>
                  <a:ext cx="163080" cy="194040"/>
                </p14:xfrm>
              </p:contentPart>
            </mc:Choice>
            <mc:Fallback xmlns="">
              <p:pic>
                <p:nvPicPr>
                  <p:cNvPr id="592" name="Ink 591">
                    <a:extLst>
                      <a:ext uri="{FF2B5EF4-FFF2-40B4-BE49-F238E27FC236}">
                        <a16:creationId xmlns:a16="http://schemas.microsoft.com/office/drawing/2014/main" id="{437917EB-A646-A5B3-7C69-282F2C4C48E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93" name="Ink 592">
                    <a:extLst>
                      <a:ext uri="{FF2B5EF4-FFF2-40B4-BE49-F238E27FC236}">
                        <a16:creationId xmlns:a16="http://schemas.microsoft.com/office/drawing/2014/main" id="{1FEAF5D3-910E-1640-C9CC-15E26BC940D2}"/>
                      </a:ext>
                    </a:extLst>
                  </p14:cNvPr>
                  <p14:cNvContentPartPr/>
                  <p14:nvPr/>
                </p14:nvContentPartPr>
                <p14:xfrm>
                  <a:off x="4519190" y="2325991"/>
                  <a:ext cx="173520" cy="66240"/>
                </p14:xfrm>
              </p:contentPart>
            </mc:Choice>
            <mc:Fallback xmlns="">
              <p:pic>
                <p:nvPicPr>
                  <p:cNvPr id="593" name="Ink 592">
                    <a:extLst>
                      <a:ext uri="{FF2B5EF4-FFF2-40B4-BE49-F238E27FC236}">
                        <a16:creationId xmlns:a16="http://schemas.microsoft.com/office/drawing/2014/main" id="{1FEAF5D3-910E-1640-C9CC-15E26BC940D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94" name="Ink 593">
                    <a:extLst>
                      <a:ext uri="{FF2B5EF4-FFF2-40B4-BE49-F238E27FC236}">
                        <a16:creationId xmlns:a16="http://schemas.microsoft.com/office/drawing/2014/main" id="{F0EF3F23-80C8-42FE-6814-1A3559459D09}"/>
                      </a:ext>
                    </a:extLst>
                  </p14:cNvPr>
                  <p14:cNvContentPartPr/>
                  <p14:nvPr/>
                </p14:nvContentPartPr>
                <p14:xfrm>
                  <a:off x="4700990" y="2298991"/>
                  <a:ext cx="163440" cy="96480"/>
                </p14:xfrm>
              </p:contentPart>
            </mc:Choice>
            <mc:Fallback xmlns="">
              <p:pic>
                <p:nvPicPr>
                  <p:cNvPr id="594" name="Ink 593">
                    <a:extLst>
                      <a:ext uri="{FF2B5EF4-FFF2-40B4-BE49-F238E27FC236}">
                        <a16:creationId xmlns:a16="http://schemas.microsoft.com/office/drawing/2014/main" id="{F0EF3F23-80C8-42FE-6814-1A3559459D09}"/>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7" name="Group 46">
              <a:extLst>
                <a:ext uri="{FF2B5EF4-FFF2-40B4-BE49-F238E27FC236}">
                  <a16:creationId xmlns:a16="http://schemas.microsoft.com/office/drawing/2014/main" id="{D4938CC4-1FC5-4CB0-CFCF-1B8353B56408}"/>
                </a:ext>
              </a:extLst>
            </p:cNvPr>
            <p:cNvGrpSpPr/>
            <p:nvPr/>
          </p:nvGrpSpPr>
          <p:grpSpPr>
            <a:xfrm>
              <a:off x="4805119" y="2975680"/>
              <a:ext cx="154096" cy="246650"/>
              <a:chOff x="4519190" y="2144911"/>
              <a:chExt cx="345240" cy="552600"/>
            </a:xfrm>
          </p:grpSpPr>
          <mc:AlternateContent xmlns:mc="http://schemas.openxmlformats.org/markup-compatibility/2006" xmlns:p14="http://schemas.microsoft.com/office/powerpoint/2010/main">
            <mc:Choice Requires="p14">
              <p:contentPart p14:bwMode="auto" r:id="rId198">
                <p14:nvContentPartPr>
                  <p14:cNvPr id="585" name="Ink 584">
                    <a:extLst>
                      <a:ext uri="{FF2B5EF4-FFF2-40B4-BE49-F238E27FC236}">
                        <a16:creationId xmlns:a16="http://schemas.microsoft.com/office/drawing/2014/main" id="{03CA4553-EC60-473A-2A9D-A88B19E0FF91}"/>
                      </a:ext>
                    </a:extLst>
                  </p14:cNvPr>
                  <p14:cNvContentPartPr/>
                  <p14:nvPr/>
                </p14:nvContentPartPr>
                <p14:xfrm>
                  <a:off x="4603070" y="2144911"/>
                  <a:ext cx="133560" cy="88200"/>
                </p14:xfrm>
              </p:contentPart>
            </mc:Choice>
            <mc:Fallback xmlns="">
              <p:pic>
                <p:nvPicPr>
                  <p:cNvPr id="585" name="Ink 584">
                    <a:extLst>
                      <a:ext uri="{FF2B5EF4-FFF2-40B4-BE49-F238E27FC236}">
                        <a16:creationId xmlns:a16="http://schemas.microsoft.com/office/drawing/2014/main" id="{03CA4553-EC60-473A-2A9D-A88B19E0FF9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86" name="Ink 585">
                    <a:extLst>
                      <a:ext uri="{FF2B5EF4-FFF2-40B4-BE49-F238E27FC236}">
                        <a16:creationId xmlns:a16="http://schemas.microsoft.com/office/drawing/2014/main" id="{B26882AA-16BA-7520-BA96-1495CB09B26E}"/>
                      </a:ext>
                    </a:extLst>
                  </p14:cNvPr>
                  <p14:cNvContentPartPr/>
                  <p14:nvPr/>
                </p14:nvContentPartPr>
                <p14:xfrm>
                  <a:off x="4597310" y="2244271"/>
                  <a:ext cx="99360" cy="453240"/>
                </p14:xfrm>
              </p:contentPart>
            </mc:Choice>
            <mc:Fallback xmlns="">
              <p:pic>
                <p:nvPicPr>
                  <p:cNvPr id="586" name="Ink 585">
                    <a:extLst>
                      <a:ext uri="{FF2B5EF4-FFF2-40B4-BE49-F238E27FC236}">
                        <a16:creationId xmlns:a16="http://schemas.microsoft.com/office/drawing/2014/main" id="{B26882AA-16BA-7520-BA96-1495CB09B26E}"/>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87" name="Ink 586">
                    <a:extLst>
                      <a:ext uri="{FF2B5EF4-FFF2-40B4-BE49-F238E27FC236}">
                        <a16:creationId xmlns:a16="http://schemas.microsoft.com/office/drawing/2014/main" id="{D3260CBD-5A60-FCE8-E6FF-3371FD4430F9}"/>
                      </a:ext>
                    </a:extLst>
                  </p14:cNvPr>
                  <p14:cNvContentPartPr/>
                  <p14:nvPr/>
                </p14:nvContentPartPr>
                <p14:xfrm>
                  <a:off x="4676510" y="2487991"/>
                  <a:ext cx="163080" cy="194040"/>
                </p14:xfrm>
              </p:contentPart>
            </mc:Choice>
            <mc:Fallback xmlns="">
              <p:pic>
                <p:nvPicPr>
                  <p:cNvPr id="587" name="Ink 586">
                    <a:extLst>
                      <a:ext uri="{FF2B5EF4-FFF2-40B4-BE49-F238E27FC236}">
                        <a16:creationId xmlns:a16="http://schemas.microsoft.com/office/drawing/2014/main" id="{D3260CBD-5A60-FCE8-E6FF-3371FD4430F9}"/>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88" name="Ink 587">
                    <a:extLst>
                      <a:ext uri="{FF2B5EF4-FFF2-40B4-BE49-F238E27FC236}">
                        <a16:creationId xmlns:a16="http://schemas.microsoft.com/office/drawing/2014/main" id="{1ACFA6D3-0F7F-4A62-F9D4-A0288B9E57E3}"/>
                      </a:ext>
                    </a:extLst>
                  </p14:cNvPr>
                  <p14:cNvContentPartPr/>
                  <p14:nvPr/>
                </p14:nvContentPartPr>
                <p14:xfrm>
                  <a:off x="4519190" y="2325991"/>
                  <a:ext cx="173520" cy="66240"/>
                </p14:xfrm>
              </p:contentPart>
            </mc:Choice>
            <mc:Fallback xmlns="">
              <p:pic>
                <p:nvPicPr>
                  <p:cNvPr id="588" name="Ink 587">
                    <a:extLst>
                      <a:ext uri="{FF2B5EF4-FFF2-40B4-BE49-F238E27FC236}">
                        <a16:creationId xmlns:a16="http://schemas.microsoft.com/office/drawing/2014/main" id="{1ACFA6D3-0F7F-4A62-F9D4-A0288B9E57E3}"/>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89" name="Ink 588">
                    <a:extLst>
                      <a:ext uri="{FF2B5EF4-FFF2-40B4-BE49-F238E27FC236}">
                        <a16:creationId xmlns:a16="http://schemas.microsoft.com/office/drawing/2014/main" id="{E445AE5E-DC52-B362-4F78-3FDF5473D29A}"/>
                      </a:ext>
                    </a:extLst>
                  </p14:cNvPr>
                  <p14:cNvContentPartPr/>
                  <p14:nvPr/>
                </p14:nvContentPartPr>
                <p14:xfrm>
                  <a:off x="4700990" y="2298991"/>
                  <a:ext cx="163440" cy="96480"/>
                </p14:xfrm>
              </p:contentPart>
            </mc:Choice>
            <mc:Fallback xmlns="">
              <p:pic>
                <p:nvPicPr>
                  <p:cNvPr id="589" name="Ink 588">
                    <a:extLst>
                      <a:ext uri="{FF2B5EF4-FFF2-40B4-BE49-F238E27FC236}">
                        <a16:creationId xmlns:a16="http://schemas.microsoft.com/office/drawing/2014/main" id="{E445AE5E-DC52-B362-4F78-3FDF5473D29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8" name="Group 47">
              <a:extLst>
                <a:ext uri="{FF2B5EF4-FFF2-40B4-BE49-F238E27FC236}">
                  <a16:creationId xmlns:a16="http://schemas.microsoft.com/office/drawing/2014/main" id="{7CC793F4-59A7-8020-9360-A3FFF24A4F73}"/>
                </a:ext>
              </a:extLst>
            </p:cNvPr>
            <p:cNvGrpSpPr/>
            <p:nvPr/>
          </p:nvGrpSpPr>
          <p:grpSpPr>
            <a:xfrm>
              <a:off x="4805119" y="3386237"/>
              <a:ext cx="154096" cy="246650"/>
              <a:chOff x="4519190" y="2144911"/>
              <a:chExt cx="345240" cy="552600"/>
            </a:xfrm>
          </p:grpSpPr>
          <mc:AlternateContent xmlns:mc="http://schemas.openxmlformats.org/markup-compatibility/2006" xmlns:p14="http://schemas.microsoft.com/office/powerpoint/2010/main">
            <mc:Choice Requires="p14">
              <p:contentPart p14:bwMode="auto" r:id="rId203">
                <p14:nvContentPartPr>
                  <p14:cNvPr id="580" name="Ink 579">
                    <a:extLst>
                      <a:ext uri="{FF2B5EF4-FFF2-40B4-BE49-F238E27FC236}">
                        <a16:creationId xmlns:a16="http://schemas.microsoft.com/office/drawing/2014/main" id="{F0F580EC-E1DD-DA04-1610-4632EBC2367B}"/>
                      </a:ext>
                    </a:extLst>
                  </p14:cNvPr>
                  <p14:cNvContentPartPr/>
                  <p14:nvPr/>
                </p14:nvContentPartPr>
                <p14:xfrm>
                  <a:off x="4603070" y="2144911"/>
                  <a:ext cx="133560" cy="88200"/>
                </p14:xfrm>
              </p:contentPart>
            </mc:Choice>
            <mc:Fallback xmlns="">
              <p:pic>
                <p:nvPicPr>
                  <p:cNvPr id="580" name="Ink 579">
                    <a:extLst>
                      <a:ext uri="{FF2B5EF4-FFF2-40B4-BE49-F238E27FC236}">
                        <a16:creationId xmlns:a16="http://schemas.microsoft.com/office/drawing/2014/main" id="{F0F580EC-E1DD-DA04-1610-4632EBC2367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81" name="Ink 580">
                    <a:extLst>
                      <a:ext uri="{FF2B5EF4-FFF2-40B4-BE49-F238E27FC236}">
                        <a16:creationId xmlns:a16="http://schemas.microsoft.com/office/drawing/2014/main" id="{C8DBB818-1DC0-5AF2-1B50-5E6BFEF90074}"/>
                      </a:ext>
                    </a:extLst>
                  </p14:cNvPr>
                  <p14:cNvContentPartPr/>
                  <p14:nvPr/>
                </p14:nvContentPartPr>
                <p14:xfrm>
                  <a:off x="4597310" y="2244271"/>
                  <a:ext cx="99360" cy="453240"/>
                </p14:xfrm>
              </p:contentPart>
            </mc:Choice>
            <mc:Fallback xmlns="">
              <p:pic>
                <p:nvPicPr>
                  <p:cNvPr id="581" name="Ink 580">
                    <a:extLst>
                      <a:ext uri="{FF2B5EF4-FFF2-40B4-BE49-F238E27FC236}">
                        <a16:creationId xmlns:a16="http://schemas.microsoft.com/office/drawing/2014/main" id="{C8DBB818-1DC0-5AF2-1B50-5E6BFEF9007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82" name="Ink 581">
                    <a:extLst>
                      <a:ext uri="{FF2B5EF4-FFF2-40B4-BE49-F238E27FC236}">
                        <a16:creationId xmlns:a16="http://schemas.microsoft.com/office/drawing/2014/main" id="{115FAA0B-CF13-11C3-EFCA-0505AC6BFD8A}"/>
                      </a:ext>
                    </a:extLst>
                  </p14:cNvPr>
                  <p14:cNvContentPartPr/>
                  <p14:nvPr/>
                </p14:nvContentPartPr>
                <p14:xfrm>
                  <a:off x="4676510" y="2487991"/>
                  <a:ext cx="163080" cy="194040"/>
                </p14:xfrm>
              </p:contentPart>
            </mc:Choice>
            <mc:Fallback xmlns="">
              <p:pic>
                <p:nvPicPr>
                  <p:cNvPr id="582" name="Ink 581">
                    <a:extLst>
                      <a:ext uri="{FF2B5EF4-FFF2-40B4-BE49-F238E27FC236}">
                        <a16:creationId xmlns:a16="http://schemas.microsoft.com/office/drawing/2014/main" id="{115FAA0B-CF13-11C3-EFCA-0505AC6BFD8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83" name="Ink 582">
                    <a:extLst>
                      <a:ext uri="{FF2B5EF4-FFF2-40B4-BE49-F238E27FC236}">
                        <a16:creationId xmlns:a16="http://schemas.microsoft.com/office/drawing/2014/main" id="{92B93935-800B-FB4C-EEF2-18B256CAF0DC}"/>
                      </a:ext>
                    </a:extLst>
                  </p14:cNvPr>
                  <p14:cNvContentPartPr/>
                  <p14:nvPr/>
                </p14:nvContentPartPr>
                <p14:xfrm>
                  <a:off x="4519190" y="2325991"/>
                  <a:ext cx="173520" cy="66240"/>
                </p14:xfrm>
              </p:contentPart>
            </mc:Choice>
            <mc:Fallback xmlns="">
              <p:pic>
                <p:nvPicPr>
                  <p:cNvPr id="583" name="Ink 582">
                    <a:extLst>
                      <a:ext uri="{FF2B5EF4-FFF2-40B4-BE49-F238E27FC236}">
                        <a16:creationId xmlns:a16="http://schemas.microsoft.com/office/drawing/2014/main" id="{92B93935-800B-FB4C-EEF2-18B256CAF0DC}"/>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84" name="Ink 583">
                    <a:extLst>
                      <a:ext uri="{FF2B5EF4-FFF2-40B4-BE49-F238E27FC236}">
                        <a16:creationId xmlns:a16="http://schemas.microsoft.com/office/drawing/2014/main" id="{CA8B431A-52DB-9473-ACFA-272EF2B0523D}"/>
                      </a:ext>
                    </a:extLst>
                  </p14:cNvPr>
                  <p14:cNvContentPartPr/>
                  <p14:nvPr/>
                </p14:nvContentPartPr>
                <p14:xfrm>
                  <a:off x="4700990" y="2298991"/>
                  <a:ext cx="163440" cy="96480"/>
                </p14:xfrm>
              </p:contentPart>
            </mc:Choice>
            <mc:Fallback xmlns="">
              <p:pic>
                <p:nvPicPr>
                  <p:cNvPr id="584" name="Ink 583">
                    <a:extLst>
                      <a:ext uri="{FF2B5EF4-FFF2-40B4-BE49-F238E27FC236}">
                        <a16:creationId xmlns:a16="http://schemas.microsoft.com/office/drawing/2014/main" id="{CA8B431A-52DB-9473-ACFA-272EF2B0523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49" name="Group 48">
              <a:extLst>
                <a:ext uri="{FF2B5EF4-FFF2-40B4-BE49-F238E27FC236}">
                  <a16:creationId xmlns:a16="http://schemas.microsoft.com/office/drawing/2014/main" id="{9C704E5A-DDC8-8B10-EC71-1200E0796AF2}"/>
                </a:ext>
              </a:extLst>
            </p:cNvPr>
            <p:cNvGrpSpPr/>
            <p:nvPr/>
          </p:nvGrpSpPr>
          <p:grpSpPr>
            <a:xfrm>
              <a:off x="5560493"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08">
                <p14:nvContentPartPr>
                  <p14:cNvPr id="959" name="Ink 958">
                    <a:extLst>
                      <a:ext uri="{FF2B5EF4-FFF2-40B4-BE49-F238E27FC236}">
                        <a16:creationId xmlns:a16="http://schemas.microsoft.com/office/drawing/2014/main" id="{32CC1CAE-5AA5-9BCA-3043-B06359E175E6}"/>
                      </a:ext>
                    </a:extLst>
                  </p14:cNvPr>
                  <p14:cNvContentPartPr/>
                  <p14:nvPr/>
                </p14:nvContentPartPr>
                <p14:xfrm>
                  <a:off x="4603070" y="2144911"/>
                  <a:ext cx="133560" cy="88200"/>
                </p14:xfrm>
              </p:contentPart>
            </mc:Choice>
            <mc:Fallback xmlns="">
              <p:pic>
                <p:nvPicPr>
                  <p:cNvPr id="959" name="Ink 958">
                    <a:extLst>
                      <a:ext uri="{FF2B5EF4-FFF2-40B4-BE49-F238E27FC236}">
                        <a16:creationId xmlns:a16="http://schemas.microsoft.com/office/drawing/2014/main" id="{32CC1CAE-5AA5-9BCA-3043-B06359E175E6}"/>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76" name="Ink 575">
                    <a:extLst>
                      <a:ext uri="{FF2B5EF4-FFF2-40B4-BE49-F238E27FC236}">
                        <a16:creationId xmlns:a16="http://schemas.microsoft.com/office/drawing/2014/main" id="{0F4E5C64-F095-F2B2-6065-9AF088C15ED7}"/>
                      </a:ext>
                    </a:extLst>
                  </p14:cNvPr>
                  <p14:cNvContentPartPr/>
                  <p14:nvPr/>
                </p14:nvContentPartPr>
                <p14:xfrm>
                  <a:off x="4597310" y="2244271"/>
                  <a:ext cx="99360" cy="453240"/>
                </p14:xfrm>
              </p:contentPart>
            </mc:Choice>
            <mc:Fallback xmlns="">
              <p:pic>
                <p:nvPicPr>
                  <p:cNvPr id="576" name="Ink 575">
                    <a:extLst>
                      <a:ext uri="{FF2B5EF4-FFF2-40B4-BE49-F238E27FC236}">
                        <a16:creationId xmlns:a16="http://schemas.microsoft.com/office/drawing/2014/main" id="{0F4E5C64-F095-F2B2-6065-9AF088C15ED7}"/>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77" name="Ink 576">
                    <a:extLst>
                      <a:ext uri="{FF2B5EF4-FFF2-40B4-BE49-F238E27FC236}">
                        <a16:creationId xmlns:a16="http://schemas.microsoft.com/office/drawing/2014/main" id="{A8DF5E67-CB22-5D8C-BFD0-121706E622A8}"/>
                      </a:ext>
                    </a:extLst>
                  </p14:cNvPr>
                  <p14:cNvContentPartPr/>
                  <p14:nvPr/>
                </p14:nvContentPartPr>
                <p14:xfrm>
                  <a:off x="4676510" y="2487991"/>
                  <a:ext cx="163080" cy="194040"/>
                </p14:xfrm>
              </p:contentPart>
            </mc:Choice>
            <mc:Fallback xmlns="">
              <p:pic>
                <p:nvPicPr>
                  <p:cNvPr id="577" name="Ink 576">
                    <a:extLst>
                      <a:ext uri="{FF2B5EF4-FFF2-40B4-BE49-F238E27FC236}">
                        <a16:creationId xmlns:a16="http://schemas.microsoft.com/office/drawing/2014/main" id="{A8DF5E67-CB22-5D8C-BFD0-121706E622A8}"/>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78" name="Ink 577">
                    <a:extLst>
                      <a:ext uri="{FF2B5EF4-FFF2-40B4-BE49-F238E27FC236}">
                        <a16:creationId xmlns:a16="http://schemas.microsoft.com/office/drawing/2014/main" id="{8C7715BF-1660-D8B5-A6C0-5FD5D7CDB392}"/>
                      </a:ext>
                    </a:extLst>
                  </p14:cNvPr>
                  <p14:cNvContentPartPr/>
                  <p14:nvPr/>
                </p14:nvContentPartPr>
                <p14:xfrm>
                  <a:off x="4519190" y="2325991"/>
                  <a:ext cx="173520" cy="66240"/>
                </p14:xfrm>
              </p:contentPart>
            </mc:Choice>
            <mc:Fallback xmlns="">
              <p:pic>
                <p:nvPicPr>
                  <p:cNvPr id="578" name="Ink 577">
                    <a:extLst>
                      <a:ext uri="{FF2B5EF4-FFF2-40B4-BE49-F238E27FC236}">
                        <a16:creationId xmlns:a16="http://schemas.microsoft.com/office/drawing/2014/main" id="{8C7715BF-1660-D8B5-A6C0-5FD5D7CDB392}"/>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79" name="Ink 578">
                    <a:extLst>
                      <a:ext uri="{FF2B5EF4-FFF2-40B4-BE49-F238E27FC236}">
                        <a16:creationId xmlns:a16="http://schemas.microsoft.com/office/drawing/2014/main" id="{AEEF72FA-55C6-B07C-9976-618983D17206}"/>
                      </a:ext>
                    </a:extLst>
                  </p14:cNvPr>
                  <p14:cNvContentPartPr/>
                  <p14:nvPr/>
                </p14:nvContentPartPr>
                <p14:xfrm>
                  <a:off x="4700990" y="2298991"/>
                  <a:ext cx="163440" cy="96480"/>
                </p14:xfrm>
              </p:contentPart>
            </mc:Choice>
            <mc:Fallback xmlns="">
              <p:pic>
                <p:nvPicPr>
                  <p:cNvPr id="579" name="Ink 578">
                    <a:extLst>
                      <a:ext uri="{FF2B5EF4-FFF2-40B4-BE49-F238E27FC236}">
                        <a16:creationId xmlns:a16="http://schemas.microsoft.com/office/drawing/2014/main" id="{AEEF72FA-55C6-B07C-9976-618983D17206}"/>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0" name="Group 49">
              <a:extLst>
                <a:ext uri="{FF2B5EF4-FFF2-40B4-BE49-F238E27FC236}">
                  <a16:creationId xmlns:a16="http://schemas.microsoft.com/office/drawing/2014/main" id="{8581D5CB-375C-139F-2738-32C84203903B}"/>
                </a:ext>
              </a:extLst>
            </p:cNvPr>
            <p:cNvGrpSpPr/>
            <p:nvPr/>
          </p:nvGrpSpPr>
          <p:grpSpPr>
            <a:xfrm>
              <a:off x="5560493"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13">
                <p14:nvContentPartPr>
                  <p14:cNvPr id="954" name="Ink 953">
                    <a:extLst>
                      <a:ext uri="{FF2B5EF4-FFF2-40B4-BE49-F238E27FC236}">
                        <a16:creationId xmlns:a16="http://schemas.microsoft.com/office/drawing/2014/main" id="{6A47C58B-FC38-1BB8-AC62-231B7A5CD8B5}"/>
                      </a:ext>
                    </a:extLst>
                  </p14:cNvPr>
                  <p14:cNvContentPartPr/>
                  <p14:nvPr/>
                </p14:nvContentPartPr>
                <p14:xfrm>
                  <a:off x="4603070" y="2144911"/>
                  <a:ext cx="133560" cy="88200"/>
                </p14:xfrm>
              </p:contentPart>
            </mc:Choice>
            <mc:Fallback xmlns="">
              <p:pic>
                <p:nvPicPr>
                  <p:cNvPr id="954" name="Ink 953">
                    <a:extLst>
                      <a:ext uri="{FF2B5EF4-FFF2-40B4-BE49-F238E27FC236}">
                        <a16:creationId xmlns:a16="http://schemas.microsoft.com/office/drawing/2014/main" id="{6A47C58B-FC38-1BB8-AC62-231B7A5CD8B5}"/>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55" name="Ink 954">
                    <a:extLst>
                      <a:ext uri="{FF2B5EF4-FFF2-40B4-BE49-F238E27FC236}">
                        <a16:creationId xmlns:a16="http://schemas.microsoft.com/office/drawing/2014/main" id="{0EDA2178-5B7D-4FFF-AEBA-79EABCE09A4F}"/>
                      </a:ext>
                    </a:extLst>
                  </p14:cNvPr>
                  <p14:cNvContentPartPr/>
                  <p14:nvPr/>
                </p14:nvContentPartPr>
                <p14:xfrm>
                  <a:off x="4597310" y="2244271"/>
                  <a:ext cx="99360" cy="453240"/>
                </p14:xfrm>
              </p:contentPart>
            </mc:Choice>
            <mc:Fallback xmlns="">
              <p:pic>
                <p:nvPicPr>
                  <p:cNvPr id="955" name="Ink 954">
                    <a:extLst>
                      <a:ext uri="{FF2B5EF4-FFF2-40B4-BE49-F238E27FC236}">
                        <a16:creationId xmlns:a16="http://schemas.microsoft.com/office/drawing/2014/main" id="{0EDA2178-5B7D-4FFF-AEBA-79EABCE09A4F}"/>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56" name="Ink 955">
                    <a:extLst>
                      <a:ext uri="{FF2B5EF4-FFF2-40B4-BE49-F238E27FC236}">
                        <a16:creationId xmlns:a16="http://schemas.microsoft.com/office/drawing/2014/main" id="{A947108F-C9A1-0C12-A76B-E2E693636763}"/>
                      </a:ext>
                    </a:extLst>
                  </p14:cNvPr>
                  <p14:cNvContentPartPr/>
                  <p14:nvPr/>
                </p14:nvContentPartPr>
                <p14:xfrm>
                  <a:off x="4676510" y="2487991"/>
                  <a:ext cx="163080" cy="194040"/>
                </p14:xfrm>
              </p:contentPart>
            </mc:Choice>
            <mc:Fallback xmlns="">
              <p:pic>
                <p:nvPicPr>
                  <p:cNvPr id="956" name="Ink 955">
                    <a:extLst>
                      <a:ext uri="{FF2B5EF4-FFF2-40B4-BE49-F238E27FC236}">
                        <a16:creationId xmlns:a16="http://schemas.microsoft.com/office/drawing/2014/main" id="{A947108F-C9A1-0C12-A76B-E2E69363676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57" name="Ink 956">
                    <a:extLst>
                      <a:ext uri="{FF2B5EF4-FFF2-40B4-BE49-F238E27FC236}">
                        <a16:creationId xmlns:a16="http://schemas.microsoft.com/office/drawing/2014/main" id="{70E47C5C-3E13-1275-8597-6E5D90CFB9E5}"/>
                      </a:ext>
                    </a:extLst>
                  </p14:cNvPr>
                  <p14:cNvContentPartPr/>
                  <p14:nvPr/>
                </p14:nvContentPartPr>
                <p14:xfrm>
                  <a:off x="4519190" y="2325991"/>
                  <a:ext cx="173520" cy="66240"/>
                </p14:xfrm>
              </p:contentPart>
            </mc:Choice>
            <mc:Fallback xmlns="">
              <p:pic>
                <p:nvPicPr>
                  <p:cNvPr id="957" name="Ink 956">
                    <a:extLst>
                      <a:ext uri="{FF2B5EF4-FFF2-40B4-BE49-F238E27FC236}">
                        <a16:creationId xmlns:a16="http://schemas.microsoft.com/office/drawing/2014/main" id="{70E47C5C-3E13-1275-8597-6E5D90CFB9E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58" name="Ink 957">
                    <a:extLst>
                      <a:ext uri="{FF2B5EF4-FFF2-40B4-BE49-F238E27FC236}">
                        <a16:creationId xmlns:a16="http://schemas.microsoft.com/office/drawing/2014/main" id="{DEEE1E81-1ED8-952C-622D-E89845F99125}"/>
                      </a:ext>
                    </a:extLst>
                  </p14:cNvPr>
                  <p14:cNvContentPartPr/>
                  <p14:nvPr/>
                </p14:nvContentPartPr>
                <p14:xfrm>
                  <a:off x="4700990" y="2298991"/>
                  <a:ext cx="163440" cy="96480"/>
                </p14:xfrm>
              </p:contentPart>
            </mc:Choice>
            <mc:Fallback xmlns="">
              <p:pic>
                <p:nvPicPr>
                  <p:cNvPr id="958" name="Ink 957">
                    <a:extLst>
                      <a:ext uri="{FF2B5EF4-FFF2-40B4-BE49-F238E27FC236}">
                        <a16:creationId xmlns:a16="http://schemas.microsoft.com/office/drawing/2014/main" id="{DEEE1E81-1ED8-952C-622D-E89845F99125}"/>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1" name="Group 50">
              <a:extLst>
                <a:ext uri="{FF2B5EF4-FFF2-40B4-BE49-F238E27FC236}">
                  <a16:creationId xmlns:a16="http://schemas.microsoft.com/office/drawing/2014/main" id="{58BD3E40-2DDE-6F1F-B1E9-96295824824D}"/>
                </a:ext>
              </a:extLst>
            </p:cNvPr>
            <p:cNvGrpSpPr/>
            <p:nvPr/>
          </p:nvGrpSpPr>
          <p:grpSpPr>
            <a:xfrm>
              <a:off x="5560493"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18">
                <p14:nvContentPartPr>
                  <p14:cNvPr id="949" name="Ink 948">
                    <a:extLst>
                      <a:ext uri="{FF2B5EF4-FFF2-40B4-BE49-F238E27FC236}">
                        <a16:creationId xmlns:a16="http://schemas.microsoft.com/office/drawing/2014/main" id="{5630265B-2518-DB4F-B9ED-E1D1C1869D67}"/>
                      </a:ext>
                    </a:extLst>
                  </p14:cNvPr>
                  <p14:cNvContentPartPr/>
                  <p14:nvPr/>
                </p14:nvContentPartPr>
                <p14:xfrm>
                  <a:off x="4603070" y="2144911"/>
                  <a:ext cx="133560" cy="88200"/>
                </p14:xfrm>
              </p:contentPart>
            </mc:Choice>
            <mc:Fallback xmlns="">
              <p:pic>
                <p:nvPicPr>
                  <p:cNvPr id="949" name="Ink 948">
                    <a:extLst>
                      <a:ext uri="{FF2B5EF4-FFF2-40B4-BE49-F238E27FC236}">
                        <a16:creationId xmlns:a16="http://schemas.microsoft.com/office/drawing/2014/main" id="{5630265B-2518-DB4F-B9ED-E1D1C1869D6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50" name="Ink 949">
                    <a:extLst>
                      <a:ext uri="{FF2B5EF4-FFF2-40B4-BE49-F238E27FC236}">
                        <a16:creationId xmlns:a16="http://schemas.microsoft.com/office/drawing/2014/main" id="{07BF9BF6-812A-6C1B-497F-3F08F979CAA4}"/>
                      </a:ext>
                    </a:extLst>
                  </p14:cNvPr>
                  <p14:cNvContentPartPr/>
                  <p14:nvPr/>
                </p14:nvContentPartPr>
                <p14:xfrm>
                  <a:off x="4597310" y="2244271"/>
                  <a:ext cx="99360" cy="453240"/>
                </p14:xfrm>
              </p:contentPart>
            </mc:Choice>
            <mc:Fallback xmlns="">
              <p:pic>
                <p:nvPicPr>
                  <p:cNvPr id="950" name="Ink 949">
                    <a:extLst>
                      <a:ext uri="{FF2B5EF4-FFF2-40B4-BE49-F238E27FC236}">
                        <a16:creationId xmlns:a16="http://schemas.microsoft.com/office/drawing/2014/main" id="{07BF9BF6-812A-6C1B-497F-3F08F979CAA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51" name="Ink 950">
                    <a:extLst>
                      <a:ext uri="{FF2B5EF4-FFF2-40B4-BE49-F238E27FC236}">
                        <a16:creationId xmlns:a16="http://schemas.microsoft.com/office/drawing/2014/main" id="{D56C76EC-2A80-BD9F-BA6F-B07E98F0AE20}"/>
                      </a:ext>
                    </a:extLst>
                  </p14:cNvPr>
                  <p14:cNvContentPartPr/>
                  <p14:nvPr/>
                </p14:nvContentPartPr>
                <p14:xfrm>
                  <a:off x="4676510" y="2487991"/>
                  <a:ext cx="163080" cy="194040"/>
                </p14:xfrm>
              </p:contentPart>
            </mc:Choice>
            <mc:Fallback xmlns="">
              <p:pic>
                <p:nvPicPr>
                  <p:cNvPr id="951" name="Ink 950">
                    <a:extLst>
                      <a:ext uri="{FF2B5EF4-FFF2-40B4-BE49-F238E27FC236}">
                        <a16:creationId xmlns:a16="http://schemas.microsoft.com/office/drawing/2014/main" id="{D56C76EC-2A80-BD9F-BA6F-B07E98F0AE20}"/>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52" name="Ink 951">
                    <a:extLst>
                      <a:ext uri="{FF2B5EF4-FFF2-40B4-BE49-F238E27FC236}">
                        <a16:creationId xmlns:a16="http://schemas.microsoft.com/office/drawing/2014/main" id="{9DA35961-2C12-ABBC-FE55-265EA795B000}"/>
                      </a:ext>
                    </a:extLst>
                  </p14:cNvPr>
                  <p14:cNvContentPartPr/>
                  <p14:nvPr/>
                </p14:nvContentPartPr>
                <p14:xfrm>
                  <a:off x="4519190" y="2325991"/>
                  <a:ext cx="173520" cy="66240"/>
                </p14:xfrm>
              </p:contentPart>
            </mc:Choice>
            <mc:Fallback xmlns="">
              <p:pic>
                <p:nvPicPr>
                  <p:cNvPr id="952" name="Ink 951">
                    <a:extLst>
                      <a:ext uri="{FF2B5EF4-FFF2-40B4-BE49-F238E27FC236}">
                        <a16:creationId xmlns:a16="http://schemas.microsoft.com/office/drawing/2014/main" id="{9DA35961-2C12-ABBC-FE55-265EA795B00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53" name="Ink 952">
                    <a:extLst>
                      <a:ext uri="{FF2B5EF4-FFF2-40B4-BE49-F238E27FC236}">
                        <a16:creationId xmlns:a16="http://schemas.microsoft.com/office/drawing/2014/main" id="{12564F23-205C-07F6-4DE6-E802A7A2A40A}"/>
                      </a:ext>
                    </a:extLst>
                  </p14:cNvPr>
                  <p14:cNvContentPartPr/>
                  <p14:nvPr/>
                </p14:nvContentPartPr>
                <p14:xfrm>
                  <a:off x="4700990" y="2298991"/>
                  <a:ext cx="163440" cy="96480"/>
                </p14:xfrm>
              </p:contentPart>
            </mc:Choice>
            <mc:Fallback xmlns="">
              <p:pic>
                <p:nvPicPr>
                  <p:cNvPr id="953" name="Ink 952">
                    <a:extLst>
                      <a:ext uri="{FF2B5EF4-FFF2-40B4-BE49-F238E27FC236}">
                        <a16:creationId xmlns:a16="http://schemas.microsoft.com/office/drawing/2014/main" id="{12564F23-205C-07F6-4DE6-E802A7A2A40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2" name="Group 51">
              <a:extLst>
                <a:ext uri="{FF2B5EF4-FFF2-40B4-BE49-F238E27FC236}">
                  <a16:creationId xmlns:a16="http://schemas.microsoft.com/office/drawing/2014/main" id="{17B770E3-D01C-30CA-53E4-2D5C11CACF67}"/>
                </a:ext>
              </a:extLst>
            </p:cNvPr>
            <p:cNvGrpSpPr/>
            <p:nvPr/>
          </p:nvGrpSpPr>
          <p:grpSpPr>
            <a:xfrm>
              <a:off x="5560493"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23">
                <p14:nvContentPartPr>
                  <p14:cNvPr id="944" name="Ink 943">
                    <a:extLst>
                      <a:ext uri="{FF2B5EF4-FFF2-40B4-BE49-F238E27FC236}">
                        <a16:creationId xmlns:a16="http://schemas.microsoft.com/office/drawing/2014/main" id="{7968B860-A463-5367-AB03-2D5158F4707F}"/>
                      </a:ext>
                    </a:extLst>
                  </p14:cNvPr>
                  <p14:cNvContentPartPr/>
                  <p14:nvPr/>
                </p14:nvContentPartPr>
                <p14:xfrm>
                  <a:off x="4603070" y="2144911"/>
                  <a:ext cx="133560" cy="88200"/>
                </p14:xfrm>
              </p:contentPart>
            </mc:Choice>
            <mc:Fallback xmlns="">
              <p:pic>
                <p:nvPicPr>
                  <p:cNvPr id="944" name="Ink 943">
                    <a:extLst>
                      <a:ext uri="{FF2B5EF4-FFF2-40B4-BE49-F238E27FC236}">
                        <a16:creationId xmlns:a16="http://schemas.microsoft.com/office/drawing/2014/main" id="{7968B860-A463-5367-AB03-2D5158F4707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45" name="Ink 944">
                    <a:extLst>
                      <a:ext uri="{FF2B5EF4-FFF2-40B4-BE49-F238E27FC236}">
                        <a16:creationId xmlns:a16="http://schemas.microsoft.com/office/drawing/2014/main" id="{43A65BFF-A668-552A-8CF9-2B2A5F56851B}"/>
                      </a:ext>
                    </a:extLst>
                  </p14:cNvPr>
                  <p14:cNvContentPartPr/>
                  <p14:nvPr/>
                </p14:nvContentPartPr>
                <p14:xfrm>
                  <a:off x="4597310" y="2244271"/>
                  <a:ext cx="99360" cy="453240"/>
                </p14:xfrm>
              </p:contentPart>
            </mc:Choice>
            <mc:Fallback xmlns="">
              <p:pic>
                <p:nvPicPr>
                  <p:cNvPr id="945" name="Ink 944">
                    <a:extLst>
                      <a:ext uri="{FF2B5EF4-FFF2-40B4-BE49-F238E27FC236}">
                        <a16:creationId xmlns:a16="http://schemas.microsoft.com/office/drawing/2014/main" id="{43A65BFF-A668-552A-8CF9-2B2A5F56851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6" name="Ink 945">
                    <a:extLst>
                      <a:ext uri="{FF2B5EF4-FFF2-40B4-BE49-F238E27FC236}">
                        <a16:creationId xmlns:a16="http://schemas.microsoft.com/office/drawing/2014/main" id="{C598B238-67E9-19C0-8AA5-3611A8B9B9F3}"/>
                      </a:ext>
                    </a:extLst>
                  </p14:cNvPr>
                  <p14:cNvContentPartPr/>
                  <p14:nvPr/>
                </p14:nvContentPartPr>
                <p14:xfrm>
                  <a:off x="4676510" y="2487991"/>
                  <a:ext cx="163080" cy="194040"/>
                </p14:xfrm>
              </p:contentPart>
            </mc:Choice>
            <mc:Fallback xmlns="">
              <p:pic>
                <p:nvPicPr>
                  <p:cNvPr id="946" name="Ink 945">
                    <a:extLst>
                      <a:ext uri="{FF2B5EF4-FFF2-40B4-BE49-F238E27FC236}">
                        <a16:creationId xmlns:a16="http://schemas.microsoft.com/office/drawing/2014/main" id="{C598B238-67E9-19C0-8AA5-3611A8B9B9F3}"/>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47" name="Ink 946">
                    <a:extLst>
                      <a:ext uri="{FF2B5EF4-FFF2-40B4-BE49-F238E27FC236}">
                        <a16:creationId xmlns:a16="http://schemas.microsoft.com/office/drawing/2014/main" id="{2DD332C9-9CD9-7959-915E-CD8F94EE912F}"/>
                      </a:ext>
                    </a:extLst>
                  </p14:cNvPr>
                  <p14:cNvContentPartPr/>
                  <p14:nvPr/>
                </p14:nvContentPartPr>
                <p14:xfrm>
                  <a:off x="4519190" y="2325991"/>
                  <a:ext cx="173520" cy="66240"/>
                </p14:xfrm>
              </p:contentPart>
            </mc:Choice>
            <mc:Fallback xmlns="">
              <p:pic>
                <p:nvPicPr>
                  <p:cNvPr id="947" name="Ink 946">
                    <a:extLst>
                      <a:ext uri="{FF2B5EF4-FFF2-40B4-BE49-F238E27FC236}">
                        <a16:creationId xmlns:a16="http://schemas.microsoft.com/office/drawing/2014/main" id="{2DD332C9-9CD9-7959-915E-CD8F94EE912F}"/>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48" name="Ink 947">
                    <a:extLst>
                      <a:ext uri="{FF2B5EF4-FFF2-40B4-BE49-F238E27FC236}">
                        <a16:creationId xmlns:a16="http://schemas.microsoft.com/office/drawing/2014/main" id="{CE0FEEE7-BAB0-EEA1-4045-9F1B841F3E40}"/>
                      </a:ext>
                    </a:extLst>
                  </p14:cNvPr>
                  <p14:cNvContentPartPr/>
                  <p14:nvPr/>
                </p14:nvContentPartPr>
                <p14:xfrm>
                  <a:off x="4700990" y="2298991"/>
                  <a:ext cx="163440" cy="96480"/>
                </p14:xfrm>
              </p:contentPart>
            </mc:Choice>
            <mc:Fallback xmlns="">
              <p:pic>
                <p:nvPicPr>
                  <p:cNvPr id="948" name="Ink 947">
                    <a:extLst>
                      <a:ext uri="{FF2B5EF4-FFF2-40B4-BE49-F238E27FC236}">
                        <a16:creationId xmlns:a16="http://schemas.microsoft.com/office/drawing/2014/main" id="{CE0FEEE7-BAB0-EEA1-4045-9F1B841F3E40}"/>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3" name="Group 52">
              <a:extLst>
                <a:ext uri="{FF2B5EF4-FFF2-40B4-BE49-F238E27FC236}">
                  <a16:creationId xmlns:a16="http://schemas.microsoft.com/office/drawing/2014/main" id="{45AC7A60-57D9-A8AD-D18D-22A2523BB0EA}"/>
                </a:ext>
              </a:extLst>
            </p:cNvPr>
            <p:cNvGrpSpPr/>
            <p:nvPr/>
          </p:nvGrpSpPr>
          <p:grpSpPr>
            <a:xfrm>
              <a:off x="5560493"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28">
                <p14:nvContentPartPr>
                  <p14:cNvPr id="939" name="Ink 938">
                    <a:extLst>
                      <a:ext uri="{FF2B5EF4-FFF2-40B4-BE49-F238E27FC236}">
                        <a16:creationId xmlns:a16="http://schemas.microsoft.com/office/drawing/2014/main" id="{B5293180-6137-8522-9C56-AAE840B1CA8B}"/>
                      </a:ext>
                    </a:extLst>
                  </p14:cNvPr>
                  <p14:cNvContentPartPr/>
                  <p14:nvPr/>
                </p14:nvContentPartPr>
                <p14:xfrm>
                  <a:off x="4603070" y="2144911"/>
                  <a:ext cx="133560" cy="88200"/>
                </p14:xfrm>
              </p:contentPart>
            </mc:Choice>
            <mc:Fallback xmlns="">
              <p:pic>
                <p:nvPicPr>
                  <p:cNvPr id="939" name="Ink 938">
                    <a:extLst>
                      <a:ext uri="{FF2B5EF4-FFF2-40B4-BE49-F238E27FC236}">
                        <a16:creationId xmlns:a16="http://schemas.microsoft.com/office/drawing/2014/main" id="{B5293180-6137-8522-9C56-AAE840B1CA8B}"/>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40" name="Ink 939">
                    <a:extLst>
                      <a:ext uri="{FF2B5EF4-FFF2-40B4-BE49-F238E27FC236}">
                        <a16:creationId xmlns:a16="http://schemas.microsoft.com/office/drawing/2014/main" id="{E6258789-23F0-6448-B623-91851A637454}"/>
                      </a:ext>
                    </a:extLst>
                  </p14:cNvPr>
                  <p14:cNvContentPartPr/>
                  <p14:nvPr/>
                </p14:nvContentPartPr>
                <p14:xfrm>
                  <a:off x="4597310" y="2244271"/>
                  <a:ext cx="99360" cy="453240"/>
                </p14:xfrm>
              </p:contentPart>
            </mc:Choice>
            <mc:Fallback xmlns="">
              <p:pic>
                <p:nvPicPr>
                  <p:cNvPr id="940" name="Ink 939">
                    <a:extLst>
                      <a:ext uri="{FF2B5EF4-FFF2-40B4-BE49-F238E27FC236}">
                        <a16:creationId xmlns:a16="http://schemas.microsoft.com/office/drawing/2014/main" id="{E6258789-23F0-6448-B623-91851A637454}"/>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41" name="Ink 940">
                    <a:extLst>
                      <a:ext uri="{FF2B5EF4-FFF2-40B4-BE49-F238E27FC236}">
                        <a16:creationId xmlns:a16="http://schemas.microsoft.com/office/drawing/2014/main" id="{370F363F-3F1B-8966-2281-7A05E909F76A}"/>
                      </a:ext>
                    </a:extLst>
                  </p14:cNvPr>
                  <p14:cNvContentPartPr/>
                  <p14:nvPr/>
                </p14:nvContentPartPr>
                <p14:xfrm>
                  <a:off x="4676510" y="2487991"/>
                  <a:ext cx="163080" cy="194040"/>
                </p14:xfrm>
              </p:contentPart>
            </mc:Choice>
            <mc:Fallback xmlns="">
              <p:pic>
                <p:nvPicPr>
                  <p:cNvPr id="941" name="Ink 940">
                    <a:extLst>
                      <a:ext uri="{FF2B5EF4-FFF2-40B4-BE49-F238E27FC236}">
                        <a16:creationId xmlns:a16="http://schemas.microsoft.com/office/drawing/2014/main" id="{370F363F-3F1B-8966-2281-7A05E909F76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42" name="Ink 941">
                    <a:extLst>
                      <a:ext uri="{FF2B5EF4-FFF2-40B4-BE49-F238E27FC236}">
                        <a16:creationId xmlns:a16="http://schemas.microsoft.com/office/drawing/2014/main" id="{B9C45A14-7C04-0A37-FF87-D8C299BA2C9A}"/>
                      </a:ext>
                    </a:extLst>
                  </p14:cNvPr>
                  <p14:cNvContentPartPr/>
                  <p14:nvPr/>
                </p14:nvContentPartPr>
                <p14:xfrm>
                  <a:off x="4519190" y="2325991"/>
                  <a:ext cx="173520" cy="66240"/>
                </p14:xfrm>
              </p:contentPart>
            </mc:Choice>
            <mc:Fallback xmlns="">
              <p:pic>
                <p:nvPicPr>
                  <p:cNvPr id="942" name="Ink 941">
                    <a:extLst>
                      <a:ext uri="{FF2B5EF4-FFF2-40B4-BE49-F238E27FC236}">
                        <a16:creationId xmlns:a16="http://schemas.microsoft.com/office/drawing/2014/main" id="{B9C45A14-7C04-0A37-FF87-D8C299BA2C9A}"/>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43" name="Ink 942">
                    <a:extLst>
                      <a:ext uri="{FF2B5EF4-FFF2-40B4-BE49-F238E27FC236}">
                        <a16:creationId xmlns:a16="http://schemas.microsoft.com/office/drawing/2014/main" id="{C5CB3DB9-EC6B-8499-AB08-7EE7B7BA9B5A}"/>
                      </a:ext>
                    </a:extLst>
                  </p14:cNvPr>
                  <p14:cNvContentPartPr/>
                  <p14:nvPr/>
                </p14:nvContentPartPr>
                <p14:xfrm>
                  <a:off x="4700990" y="2298991"/>
                  <a:ext cx="163440" cy="96480"/>
                </p14:xfrm>
              </p:contentPart>
            </mc:Choice>
            <mc:Fallback xmlns="">
              <p:pic>
                <p:nvPicPr>
                  <p:cNvPr id="943" name="Ink 942">
                    <a:extLst>
                      <a:ext uri="{FF2B5EF4-FFF2-40B4-BE49-F238E27FC236}">
                        <a16:creationId xmlns:a16="http://schemas.microsoft.com/office/drawing/2014/main" id="{C5CB3DB9-EC6B-8499-AB08-7EE7B7BA9B5A}"/>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4" name="Group 53">
              <a:extLst>
                <a:ext uri="{FF2B5EF4-FFF2-40B4-BE49-F238E27FC236}">
                  <a16:creationId xmlns:a16="http://schemas.microsoft.com/office/drawing/2014/main" id="{D7F200A5-BE6C-E61F-AD2F-E78B73A76FCC}"/>
                </a:ext>
              </a:extLst>
            </p:cNvPr>
            <p:cNvGrpSpPr/>
            <p:nvPr/>
          </p:nvGrpSpPr>
          <p:grpSpPr>
            <a:xfrm>
              <a:off x="5305389" y="1747322"/>
              <a:ext cx="154096" cy="246650"/>
              <a:chOff x="4519190" y="2144911"/>
              <a:chExt cx="345240" cy="552600"/>
            </a:xfrm>
          </p:grpSpPr>
          <mc:AlternateContent xmlns:mc="http://schemas.openxmlformats.org/markup-compatibility/2006" xmlns:p14="http://schemas.microsoft.com/office/powerpoint/2010/main">
            <mc:Choice Requires="p14">
              <p:contentPart p14:bwMode="auto" r:id="rId233">
                <p14:nvContentPartPr>
                  <p14:cNvPr id="934" name="Ink 933">
                    <a:extLst>
                      <a:ext uri="{FF2B5EF4-FFF2-40B4-BE49-F238E27FC236}">
                        <a16:creationId xmlns:a16="http://schemas.microsoft.com/office/drawing/2014/main" id="{2753F9EB-6EB7-021F-C595-6299DA6BCB88}"/>
                      </a:ext>
                    </a:extLst>
                  </p14:cNvPr>
                  <p14:cNvContentPartPr/>
                  <p14:nvPr/>
                </p14:nvContentPartPr>
                <p14:xfrm>
                  <a:off x="4603070" y="2144911"/>
                  <a:ext cx="133560" cy="88200"/>
                </p14:xfrm>
              </p:contentPart>
            </mc:Choice>
            <mc:Fallback xmlns="">
              <p:pic>
                <p:nvPicPr>
                  <p:cNvPr id="934" name="Ink 933">
                    <a:extLst>
                      <a:ext uri="{FF2B5EF4-FFF2-40B4-BE49-F238E27FC236}">
                        <a16:creationId xmlns:a16="http://schemas.microsoft.com/office/drawing/2014/main" id="{2753F9EB-6EB7-021F-C595-6299DA6BCB88}"/>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35" name="Ink 934">
                    <a:extLst>
                      <a:ext uri="{FF2B5EF4-FFF2-40B4-BE49-F238E27FC236}">
                        <a16:creationId xmlns:a16="http://schemas.microsoft.com/office/drawing/2014/main" id="{96611A12-A7FB-07C6-AFC3-03E35D049C02}"/>
                      </a:ext>
                    </a:extLst>
                  </p14:cNvPr>
                  <p14:cNvContentPartPr/>
                  <p14:nvPr/>
                </p14:nvContentPartPr>
                <p14:xfrm>
                  <a:off x="4597310" y="2244271"/>
                  <a:ext cx="99360" cy="453240"/>
                </p14:xfrm>
              </p:contentPart>
            </mc:Choice>
            <mc:Fallback xmlns="">
              <p:pic>
                <p:nvPicPr>
                  <p:cNvPr id="935" name="Ink 934">
                    <a:extLst>
                      <a:ext uri="{FF2B5EF4-FFF2-40B4-BE49-F238E27FC236}">
                        <a16:creationId xmlns:a16="http://schemas.microsoft.com/office/drawing/2014/main" id="{96611A12-A7FB-07C6-AFC3-03E35D049C02}"/>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36" name="Ink 935">
                    <a:extLst>
                      <a:ext uri="{FF2B5EF4-FFF2-40B4-BE49-F238E27FC236}">
                        <a16:creationId xmlns:a16="http://schemas.microsoft.com/office/drawing/2014/main" id="{C7F62D1E-C3E6-0E45-704D-DDBE8280DD31}"/>
                      </a:ext>
                    </a:extLst>
                  </p14:cNvPr>
                  <p14:cNvContentPartPr/>
                  <p14:nvPr/>
                </p14:nvContentPartPr>
                <p14:xfrm>
                  <a:off x="4676510" y="2487991"/>
                  <a:ext cx="163080" cy="194040"/>
                </p14:xfrm>
              </p:contentPart>
            </mc:Choice>
            <mc:Fallback xmlns="">
              <p:pic>
                <p:nvPicPr>
                  <p:cNvPr id="936" name="Ink 935">
                    <a:extLst>
                      <a:ext uri="{FF2B5EF4-FFF2-40B4-BE49-F238E27FC236}">
                        <a16:creationId xmlns:a16="http://schemas.microsoft.com/office/drawing/2014/main" id="{C7F62D1E-C3E6-0E45-704D-DDBE8280DD31}"/>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37" name="Ink 936">
                    <a:extLst>
                      <a:ext uri="{FF2B5EF4-FFF2-40B4-BE49-F238E27FC236}">
                        <a16:creationId xmlns:a16="http://schemas.microsoft.com/office/drawing/2014/main" id="{E8C3E2FD-5AB4-C546-DB6B-58770738D5B0}"/>
                      </a:ext>
                    </a:extLst>
                  </p14:cNvPr>
                  <p14:cNvContentPartPr/>
                  <p14:nvPr/>
                </p14:nvContentPartPr>
                <p14:xfrm>
                  <a:off x="4519190" y="2325991"/>
                  <a:ext cx="173520" cy="66240"/>
                </p14:xfrm>
              </p:contentPart>
            </mc:Choice>
            <mc:Fallback xmlns="">
              <p:pic>
                <p:nvPicPr>
                  <p:cNvPr id="937" name="Ink 936">
                    <a:extLst>
                      <a:ext uri="{FF2B5EF4-FFF2-40B4-BE49-F238E27FC236}">
                        <a16:creationId xmlns:a16="http://schemas.microsoft.com/office/drawing/2014/main" id="{E8C3E2FD-5AB4-C546-DB6B-58770738D5B0}"/>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38" name="Ink 937">
                    <a:extLst>
                      <a:ext uri="{FF2B5EF4-FFF2-40B4-BE49-F238E27FC236}">
                        <a16:creationId xmlns:a16="http://schemas.microsoft.com/office/drawing/2014/main" id="{990B21B7-B9DD-F8F1-02D5-5BDC6266E38C}"/>
                      </a:ext>
                    </a:extLst>
                  </p14:cNvPr>
                  <p14:cNvContentPartPr/>
                  <p14:nvPr/>
                </p14:nvContentPartPr>
                <p14:xfrm>
                  <a:off x="4700990" y="2298991"/>
                  <a:ext cx="163440" cy="96480"/>
                </p14:xfrm>
              </p:contentPart>
            </mc:Choice>
            <mc:Fallback xmlns="">
              <p:pic>
                <p:nvPicPr>
                  <p:cNvPr id="938" name="Ink 937">
                    <a:extLst>
                      <a:ext uri="{FF2B5EF4-FFF2-40B4-BE49-F238E27FC236}">
                        <a16:creationId xmlns:a16="http://schemas.microsoft.com/office/drawing/2014/main" id="{990B21B7-B9DD-F8F1-02D5-5BDC6266E38C}"/>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5" name="Group 54">
              <a:extLst>
                <a:ext uri="{FF2B5EF4-FFF2-40B4-BE49-F238E27FC236}">
                  <a16:creationId xmlns:a16="http://schemas.microsoft.com/office/drawing/2014/main" id="{E3C1F958-9948-E8FE-B00D-2E779CD4CB94}"/>
                </a:ext>
              </a:extLst>
            </p:cNvPr>
            <p:cNvGrpSpPr/>
            <p:nvPr/>
          </p:nvGrpSpPr>
          <p:grpSpPr>
            <a:xfrm>
              <a:off x="5305389" y="2157879"/>
              <a:ext cx="154096" cy="246650"/>
              <a:chOff x="4519190" y="2144911"/>
              <a:chExt cx="345240" cy="552600"/>
            </a:xfrm>
          </p:grpSpPr>
          <mc:AlternateContent xmlns:mc="http://schemas.openxmlformats.org/markup-compatibility/2006" xmlns:p14="http://schemas.microsoft.com/office/powerpoint/2010/main">
            <mc:Choice Requires="p14">
              <p:contentPart p14:bwMode="auto" r:id="rId238">
                <p14:nvContentPartPr>
                  <p14:cNvPr id="929" name="Ink 928">
                    <a:extLst>
                      <a:ext uri="{FF2B5EF4-FFF2-40B4-BE49-F238E27FC236}">
                        <a16:creationId xmlns:a16="http://schemas.microsoft.com/office/drawing/2014/main" id="{BE20EE72-462A-488E-CC26-79692B4044D0}"/>
                      </a:ext>
                    </a:extLst>
                  </p14:cNvPr>
                  <p14:cNvContentPartPr/>
                  <p14:nvPr/>
                </p14:nvContentPartPr>
                <p14:xfrm>
                  <a:off x="4603070" y="2144911"/>
                  <a:ext cx="133560" cy="88200"/>
                </p14:xfrm>
              </p:contentPart>
            </mc:Choice>
            <mc:Fallback xmlns="">
              <p:pic>
                <p:nvPicPr>
                  <p:cNvPr id="929" name="Ink 928">
                    <a:extLst>
                      <a:ext uri="{FF2B5EF4-FFF2-40B4-BE49-F238E27FC236}">
                        <a16:creationId xmlns:a16="http://schemas.microsoft.com/office/drawing/2014/main" id="{BE20EE72-462A-488E-CC26-79692B4044D0}"/>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30" name="Ink 929">
                    <a:extLst>
                      <a:ext uri="{FF2B5EF4-FFF2-40B4-BE49-F238E27FC236}">
                        <a16:creationId xmlns:a16="http://schemas.microsoft.com/office/drawing/2014/main" id="{80C9AFD5-9E3E-17E7-1F6B-B988B12C4918}"/>
                      </a:ext>
                    </a:extLst>
                  </p14:cNvPr>
                  <p14:cNvContentPartPr/>
                  <p14:nvPr/>
                </p14:nvContentPartPr>
                <p14:xfrm>
                  <a:off x="4597310" y="2244271"/>
                  <a:ext cx="99360" cy="453240"/>
                </p14:xfrm>
              </p:contentPart>
            </mc:Choice>
            <mc:Fallback xmlns="">
              <p:pic>
                <p:nvPicPr>
                  <p:cNvPr id="930" name="Ink 929">
                    <a:extLst>
                      <a:ext uri="{FF2B5EF4-FFF2-40B4-BE49-F238E27FC236}">
                        <a16:creationId xmlns:a16="http://schemas.microsoft.com/office/drawing/2014/main" id="{80C9AFD5-9E3E-17E7-1F6B-B988B12C4918}"/>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31" name="Ink 930">
                    <a:extLst>
                      <a:ext uri="{FF2B5EF4-FFF2-40B4-BE49-F238E27FC236}">
                        <a16:creationId xmlns:a16="http://schemas.microsoft.com/office/drawing/2014/main" id="{A6CF0C7A-D078-946F-C04E-29A1C03EB3FB}"/>
                      </a:ext>
                    </a:extLst>
                  </p14:cNvPr>
                  <p14:cNvContentPartPr/>
                  <p14:nvPr/>
                </p14:nvContentPartPr>
                <p14:xfrm>
                  <a:off x="4676510" y="2487991"/>
                  <a:ext cx="163080" cy="194040"/>
                </p14:xfrm>
              </p:contentPart>
            </mc:Choice>
            <mc:Fallback xmlns="">
              <p:pic>
                <p:nvPicPr>
                  <p:cNvPr id="931" name="Ink 930">
                    <a:extLst>
                      <a:ext uri="{FF2B5EF4-FFF2-40B4-BE49-F238E27FC236}">
                        <a16:creationId xmlns:a16="http://schemas.microsoft.com/office/drawing/2014/main" id="{A6CF0C7A-D078-946F-C04E-29A1C03EB3FB}"/>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32" name="Ink 931">
                    <a:extLst>
                      <a:ext uri="{FF2B5EF4-FFF2-40B4-BE49-F238E27FC236}">
                        <a16:creationId xmlns:a16="http://schemas.microsoft.com/office/drawing/2014/main" id="{F44E16E3-6CAE-F904-A406-6A1E5ABBD688}"/>
                      </a:ext>
                    </a:extLst>
                  </p14:cNvPr>
                  <p14:cNvContentPartPr/>
                  <p14:nvPr/>
                </p14:nvContentPartPr>
                <p14:xfrm>
                  <a:off x="4519190" y="2325991"/>
                  <a:ext cx="173520" cy="66240"/>
                </p14:xfrm>
              </p:contentPart>
            </mc:Choice>
            <mc:Fallback xmlns="">
              <p:pic>
                <p:nvPicPr>
                  <p:cNvPr id="932" name="Ink 931">
                    <a:extLst>
                      <a:ext uri="{FF2B5EF4-FFF2-40B4-BE49-F238E27FC236}">
                        <a16:creationId xmlns:a16="http://schemas.microsoft.com/office/drawing/2014/main" id="{F44E16E3-6CAE-F904-A406-6A1E5ABBD688}"/>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3" name="Ink 932">
                    <a:extLst>
                      <a:ext uri="{FF2B5EF4-FFF2-40B4-BE49-F238E27FC236}">
                        <a16:creationId xmlns:a16="http://schemas.microsoft.com/office/drawing/2014/main" id="{4069E606-227D-D64C-9B72-508109163B0D}"/>
                      </a:ext>
                    </a:extLst>
                  </p14:cNvPr>
                  <p14:cNvContentPartPr/>
                  <p14:nvPr/>
                </p14:nvContentPartPr>
                <p14:xfrm>
                  <a:off x="4700990" y="2298991"/>
                  <a:ext cx="163440" cy="96480"/>
                </p14:xfrm>
              </p:contentPart>
            </mc:Choice>
            <mc:Fallback xmlns="">
              <p:pic>
                <p:nvPicPr>
                  <p:cNvPr id="933" name="Ink 932">
                    <a:extLst>
                      <a:ext uri="{FF2B5EF4-FFF2-40B4-BE49-F238E27FC236}">
                        <a16:creationId xmlns:a16="http://schemas.microsoft.com/office/drawing/2014/main" id="{4069E606-227D-D64C-9B72-508109163B0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6" name="Group 55">
              <a:extLst>
                <a:ext uri="{FF2B5EF4-FFF2-40B4-BE49-F238E27FC236}">
                  <a16:creationId xmlns:a16="http://schemas.microsoft.com/office/drawing/2014/main" id="{BBC14F99-0401-BB26-8779-EFEE15F12151}"/>
                </a:ext>
              </a:extLst>
            </p:cNvPr>
            <p:cNvGrpSpPr/>
            <p:nvPr/>
          </p:nvGrpSpPr>
          <p:grpSpPr>
            <a:xfrm>
              <a:off x="5305389" y="2568436"/>
              <a:ext cx="154096" cy="246650"/>
              <a:chOff x="4519190" y="2144911"/>
              <a:chExt cx="345240" cy="552600"/>
            </a:xfrm>
          </p:grpSpPr>
          <mc:AlternateContent xmlns:mc="http://schemas.openxmlformats.org/markup-compatibility/2006" xmlns:p14="http://schemas.microsoft.com/office/powerpoint/2010/main">
            <mc:Choice Requires="p14">
              <p:contentPart p14:bwMode="auto" r:id="rId243">
                <p14:nvContentPartPr>
                  <p14:cNvPr id="924" name="Ink 923">
                    <a:extLst>
                      <a:ext uri="{FF2B5EF4-FFF2-40B4-BE49-F238E27FC236}">
                        <a16:creationId xmlns:a16="http://schemas.microsoft.com/office/drawing/2014/main" id="{FDD04C64-C84B-D0E1-27E7-2D13F925EE17}"/>
                      </a:ext>
                    </a:extLst>
                  </p14:cNvPr>
                  <p14:cNvContentPartPr/>
                  <p14:nvPr/>
                </p14:nvContentPartPr>
                <p14:xfrm>
                  <a:off x="4603070" y="2144911"/>
                  <a:ext cx="133560" cy="88200"/>
                </p14:xfrm>
              </p:contentPart>
            </mc:Choice>
            <mc:Fallback xmlns="">
              <p:pic>
                <p:nvPicPr>
                  <p:cNvPr id="924" name="Ink 923">
                    <a:extLst>
                      <a:ext uri="{FF2B5EF4-FFF2-40B4-BE49-F238E27FC236}">
                        <a16:creationId xmlns:a16="http://schemas.microsoft.com/office/drawing/2014/main" id="{FDD04C64-C84B-D0E1-27E7-2D13F925EE17}"/>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25" name="Ink 924">
                    <a:extLst>
                      <a:ext uri="{FF2B5EF4-FFF2-40B4-BE49-F238E27FC236}">
                        <a16:creationId xmlns:a16="http://schemas.microsoft.com/office/drawing/2014/main" id="{1574CD02-FDC3-A437-8507-42E0C9DCA855}"/>
                      </a:ext>
                    </a:extLst>
                  </p14:cNvPr>
                  <p14:cNvContentPartPr/>
                  <p14:nvPr/>
                </p14:nvContentPartPr>
                <p14:xfrm>
                  <a:off x="4597310" y="2244271"/>
                  <a:ext cx="99360" cy="453240"/>
                </p14:xfrm>
              </p:contentPart>
            </mc:Choice>
            <mc:Fallback xmlns="">
              <p:pic>
                <p:nvPicPr>
                  <p:cNvPr id="925" name="Ink 924">
                    <a:extLst>
                      <a:ext uri="{FF2B5EF4-FFF2-40B4-BE49-F238E27FC236}">
                        <a16:creationId xmlns:a16="http://schemas.microsoft.com/office/drawing/2014/main" id="{1574CD02-FDC3-A437-8507-42E0C9DCA855}"/>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6" name="Ink 925">
                    <a:extLst>
                      <a:ext uri="{FF2B5EF4-FFF2-40B4-BE49-F238E27FC236}">
                        <a16:creationId xmlns:a16="http://schemas.microsoft.com/office/drawing/2014/main" id="{093A464F-4075-0E7A-E8C5-FAA90C563C57}"/>
                      </a:ext>
                    </a:extLst>
                  </p14:cNvPr>
                  <p14:cNvContentPartPr/>
                  <p14:nvPr/>
                </p14:nvContentPartPr>
                <p14:xfrm>
                  <a:off x="4676510" y="2487991"/>
                  <a:ext cx="163080" cy="194040"/>
                </p14:xfrm>
              </p:contentPart>
            </mc:Choice>
            <mc:Fallback xmlns="">
              <p:pic>
                <p:nvPicPr>
                  <p:cNvPr id="926" name="Ink 925">
                    <a:extLst>
                      <a:ext uri="{FF2B5EF4-FFF2-40B4-BE49-F238E27FC236}">
                        <a16:creationId xmlns:a16="http://schemas.microsoft.com/office/drawing/2014/main" id="{093A464F-4075-0E7A-E8C5-FAA90C563C57}"/>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27" name="Ink 926">
                    <a:extLst>
                      <a:ext uri="{FF2B5EF4-FFF2-40B4-BE49-F238E27FC236}">
                        <a16:creationId xmlns:a16="http://schemas.microsoft.com/office/drawing/2014/main" id="{6E930518-2647-5716-E4C1-B917113C49F6}"/>
                      </a:ext>
                    </a:extLst>
                  </p14:cNvPr>
                  <p14:cNvContentPartPr/>
                  <p14:nvPr/>
                </p14:nvContentPartPr>
                <p14:xfrm>
                  <a:off x="4519190" y="2325991"/>
                  <a:ext cx="173520" cy="66240"/>
                </p14:xfrm>
              </p:contentPart>
            </mc:Choice>
            <mc:Fallback xmlns="">
              <p:pic>
                <p:nvPicPr>
                  <p:cNvPr id="927" name="Ink 926">
                    <a:extLst>
                      <a:ext uri="{FF2B5EF4-FFF2-40B4-BE49-F238E27FC236}">
                        <a16:creationId xmlns:a16="http://schemas.microsoft.com/office/drawing/2014/main" id="{6E930518-2647-5716-E4C1-B917113C49F6}"/>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28" name="Ink 927">
                    <a:extLst>
                      <a:ext uri="{FF2B5EF4-FFF2-40B4-BE49-F238E27FC236}">
                        <a16:creationId xmlns:a16="http://schemas.microsoft.com/office/drawing/2014/main" id="{1D131298-6E60-2ECF-4E6F-D664779F3B9D}"/>
                      </a:ext>
                    </a:extLst>
                  </p14:cNvPr>
                  <p14:cNvContentPartPr/>
                  <p14:nvPr/>
                </p14:nvContentPartPr>
                <p14:xfrm>
                  <a:off x="4700990" y="2298991"/>
                  <a:ext cx="163440" cy="96480"/>
                </p14:xfrm>
              </p:contentPart>
            </mc:Choice>
            <mc:Fallback xmlns="">
              <p:pic>
                <p:nvPicPr>
                  <p:cNvPr id="928" name="Ink 927">
                    <a:extLst>
                      <a:ext uri="{FF2B5EF4-FFF2-40B4-BE49-F238E27FC236}">
                        <a16:creationId xmlns:a16="http://schemas.microsoft.com/office/drawing/2014/main" id="{1D131298-6E60-2ECF-4E6F-D664779F3B9D}"/>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7" name="Group 56">
              <a:extLst>
                <a:ext uri="{FF2B5EF4-FFF2-40B4-BE49-F238E27FC236}">
                  <a16:creationId xmlns:a16="http://schemas.microsoft.com/office/drawing/2014/main" id="{F672FC5E-93F6-0EB4-61E4-E787F5CEF5CC}"/>
                </a:ext>
              </a:extLst>
            </p:cNvPr>
            <p:cNvGrpSpPr/>
            <p:nvPr/>
          </p:nvGrpSpPr>
          <p:grpSpPr>
            <a:xfrm>
              <a:off x="5305389" y="2978993"/>
              <a:ext cx="154096" cy="246650"/>
              <a:chOff x="4519190" y="2144911"/>
              <a:chExt cx="345240" cy="552600"/>
            </a:xfrm>
          </p:grpSpPr>
          <mc:AlternateContent xmlns:mc="http://schemas.openxmlformats.org/markup-compatibility/2006" xmlns:p14="http://schemas.microsoft.com/office/powerpoint/2010/main">
            <mc:Choice Requires="p14">
              <p:contentPart p14:bwMode="auto" r:id="rId248">
                <p14:nvContentPartPr>
                  <p14:cNvPr id="919" name="Ink 918">
                    <a:extLst>
                      <a:ext uri="{FF2B5EF4-FFF2-40B4-BE49-F238E27FC236}">
                        <a16:creationId xmlns:a16="http://schemas.microsoft.com/office/drawing/2014/main" id="{820469B9-FE46-6C39-5F2D-89749971283F}"/>
                      </a:ext>
                    </a:extLst>
                  </p14:cNvPr>
                  <p14:cNvContentPartPr/>
                  <p14:nvPr/>
                </p14:nvContentPartPr>
                <p14:xfrm>
                  <a:off x="4603070" y="2144911"/>
                  <a:ext cx="133560" cy="88200"/>
                </p14:xfrm>
              </p:contentPart>
            </mc:Choice>
            <mc:Fallback xmlns="">
              <p:pic>
                <p:nvPicPr>
                  <p:cNvPr id="919" name="Ink 918">
                    <a:extLst>
                      <a:ext uri="{FF2B5EF4-FFF2-40B4-BE49-F238E27FC236}">
                        <a16:creationId xmlns:a16="http://schemas.microsoft.com/office/drawing/2014/main" id="{820469B9-FE46-6C39-5F2D-89749971283F}"/>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20" name="Ink 919">
                    <a:extLst>
                      <a:ext uri="{FF2B5EF4-FFF2-40B4-BE49-F238E27FC236}">
                        <a16:creationId xmlns:a16="http://schemas.microsoft.com/office/drawing/2014/main" id="{046B874C-7A0F-8E4A-A994-DAA5C80FD17B}"/>
                      </a:ext>
                    </a:extLst>
                  </p14:cNvPr>
                  <p14:cNvContentPartPr/>
                  <p14:nvPr/>
                </p14:nvContentPartPr>
                <p14:xfrm>
                  <a:off x="4597310" y="2244271"/>
                  <a:ext cx="99360" cy="453240"/>
                </p14:xfrm>
              </p:contentPart>
            </mc:Choice>
            <mc:Fallback xmlns="">
              <p:pic>
                <p:nvPicPr>
                  <p:cNvPr id="920" name="Ink 919">
                    <a:extLst>
                      <a:ext uri="{FF2B5EF4-FFF2-40B4-BE49-F238E27FC236}">
                        <a16:creationId xmlns:a16="http://schemas.microsoft.com/office/drawing/2014/main" id="{046B874C-7A0F-8E4A-A994-DAA5C80FD17B}"/>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21" name="Ink 920">
                    <a:extLst>
                      <a:ext uri="{FF2B5EF4-FFF2-40B4-BE49-F238E27FC236}">
                        <a16:creationId xmlns:a16="http://schemas.microsoft.com/office/drawing/2014/main" id="{B6967F42-DB93-B755-32B4-6EEE108A3106}"/>
                      </a:ext>
                    </a:extLst>
                  </p14:cNvPr>
                  <p14:cNvContentPartPr/>
                  <p14:nvPr/>
                </p14:nvContentPartPr>
                <p14:xfrm>
                  <a:off x="4676510" y="2487991"/>
                  <a:ext cx="163080" cy="194040"/>
                </p14:xfrm>
              </p:contentPart>
            </mc:Choice>
            <mc:Fallback xmlns="">
              <p:pic>
                <p:nvPicPr>
                  <p:cNvPr id="921" name="Ink 920">
                    <a:extLst>
                      <a:ext uri="{FF2B5EF4-FFF2-40B4-BE49-F238E27FC236}">
                        <a16:creationId xmlns:a16="http://schemas.microsoft.com/office/drawing/2014/main" id="{B6967F42-DB93-B755-32B4-6EEE108A3106}"/>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22" name="Ink 921">
                    <a:extLst>
                      <a:ext uri="{FF2B5EF4-FFF2-40B4-BE49-F238E27FC236}">
                        <a16:creationId xmlns:a16="http://schemas.microsoft.com/office/drawing/2014/main" id="{94716FAB-8BFD-2404-9EE4-FA8FBF8DBFBB}"/>
                      </a:ext>
                    </a:extLst>
                  </p14:cNvPr>
                  <p14:cNvContentPartPr/>
                  <p14:nvPr/>
                </p14:nvContentPartPr>
                <p14:xfrm>
                  <a:off x="4519190" y="2325991"/>
                  <a:ext cx="173520" cy="66240"/>
                </p14:xfrm>
              </p:contentPart>
            </mc:Choice>
            <mc:Fallback xmlns="">
              <p:pic>
                <p:nvPicPr>
                  <p:cNvPr id="922" name="Ink 921">
                    <a:extLst>
                      <a:ext uri="{FF2B5EF4-FFF2-40B4-BE49-F238E27FC236}">
                        <a16:creationId xmlns:a16="http://schemas.microsoft.com/office/drawing/2014/main" id="{94716FAB-8BFD-2404-9EE4-FA8FBF8DBFBB}"/>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23" name="Ink 922">
                    <a:extLst>
                      <a:ext uri="{FF2B5EF4-FFF2-40B4-BE49-F238E27FC236}">
                        <a16:creationId xmlns:a16="http://schemas.microsoft.com/office/drawing/2014/main" id="{125774EF-75B5-915A-30E8-8111FFBF724F}"/>
                      </a:ext>
                    </a:extLst>
                  </p14:cNvPr>
                  <p14:cNvContentPartPr/>
                  <p14:nvPr/>
                </p14:nvContentPartPr>
                <p14:xfrm>
                  <a:off x="4700990" y="2298991"/>
                  <a:ext cx="163440" cy="96480"/>
                </p14:xfrm>
              </p:contentPart>
            </mc:Choice>
            <mc:Fallback xmlns="">
              <p:pic>
                <p:nvPicPr>
                  <p:cNvPr id="923" name="Ink 922">
                    <a:extLst>
                      <a:ext uri="{FF2B5EF4-FFF2-40B4-BE49-F238E27FC236}">
                        <a16:creationId xmlns:a16="http://schemas.microsoft.com/office/drawing/2014/main" id="{125774EF-75B5-915A-30E8-8111FFBF724F}"/>
                      </a:ext>
                    </a:extLst>
                  </p:cNvPr>
                  <p:cNvPicPr/>
                  <p:nvPr/>
                </p:nvPicPr>
                <p:blipFill>
                  <a:blip r:embed="rId12"/>
                  <a:stretch>
                    <a:fillRect/>
                  </a:stretch>
                </p:blipFill>
                <p:spPr>
                  <a:xfrm>
                    <a:off x="4680862" y="2279057"/>
                    <a:ext cx="202891" cy="135550"/>
                  </a:xfrm>
                  <a:prstGeom prst="rect">
                    <a:avLst/>
                  </a:prstGeom>
                </p:spPr>
              </p:pic>
            </mc:Fallback>
          </mc:AlternateContent>
        </p:grpSp>
        <p:grpSp>
          <p:nvGrpSpPr>
            <p:cNvPr id="58" name="Group 57">
              <a:extLst>
                <a:ext uri="{FF2B5EF4-FFF2-40B4-BE49-F238E27FC236}">
                  <a16:creationId xmlns:a16="http://schemas.microsoft.com/office/drawing/2014/main" id="{3CF7EEA4-C3DC-80B5-051D-3127069DC13F}"/>
                </a:ext>
              </a:extLst>
            </p:cNvPr>
            <p:cNvGrpSpPr/>
            <p:nvPr/>
          </p:nvGrpSpPr>
          <p:grpSpPr>
            <a:xfrm>
              <a:off x="5305389" y="3389550"/>
              <a:ext cx="154096" cy="246650"/>
              <a:chOff x="4519190" y="2144911"/>
              <a:chExt cx="345240" cy="552600"/>
            </a:xfrm>
          </p:grpSpPr>
          <mc:AlternateContent xmlns:mc="http://schemas.openxmlformats.org/markup-compatibility/2006" xmlns:p14="http://schemas.microsoft.com/office/powerpoint/2010/main">
            <mc:Choice Requires="p14">
              <p:contentPart p14:bwMode="auto" r:id="rId253">
                <p14:nvContentPartPr>
                  <p14:cNvPr id="59" name="Ink 58">
                    <a:extLst>
                      <a:ext uri="{FF2B5EF4-FFF2-40B4-BE49-F238E27FC236}">
                        <a16:creationId xmlns:a16="http://schemas.microsoft.com/office/drawing/2014/main" id="{9F30EDC2-746E-55C3-8BE1-2277F1D61DA1}"/>
                      </a:ext>
                    </a:extLst>
                  </p14:cNvPr>
                  <p14:cNvContentPartPr/>
                  <p14:nvPr/>
                </p14:nvContentPartPr>
                <p14:xfrm>
                  <a:off x="4603070" y="2144911"/>
                  <a:ext cx="133560" cy="88200"/>
                </p14:xfrm>
              </p:contentPart>
            </mc:Choice>
            <mc:Fallback xmlns="">
              <p:pic>
                <p:nvPicPr>
                  <p:cNvPr id="59" name="Ink 58">
                    <a:extLst>
                      <a:ext uri="{FF2B5EF4-FFF2-40B4-BE49-F238E27FC236}">
                        <a16:creationId xmlns:a16="http://schemas.microsoft.com/office/drawing/2014/main" id="{9F30EDC2-746E-55C3-8BE1-2277F1D61DA1}"/>
                      </a:ext>
                    </a:extLst>
                  </p:cNvPr>
                  <p:cNvPicPr/>
                  <p:nvPr/>
                </p:nvPicPr>
                <p:blipFill>
                  <a:blip r:embed="rId4"/>
                  <a:stretch>
                    <a:fillRect/>
                  </a:stretch>
                </p:blipFill>
                <p:spPr>
                  <a:xfrm>
                    <a:off x="4582956" y="2124866"/>
                    <a:ext cx="172984" cy="127489"/>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0" name="Ink 59">
                    <a:extLst>
                      <a:ext uri="{FF2B5EF4-FFF2-40B4-BE49-F238E27FC236}">
                        <a16:creationId xmlns:a16="http://schemas.microsoft.com/office/drawing/2014/main" id="{DC2F3F99-3E6E-F52D-887E-8302B0F8CEC0}"/>
                      </a:ext>
                    </a:extLst>
                  </p14:cNvPr>
                  <p14:cNvContentPartPr/>
                  <p14:nvPr/>
                </p14:nvContentPartPr>
                <p14:xfrm>
                  <a:off x="4597310" y="2244271"/>
                  <a:ext cx="99360" cy="453240"/>
                </p14:xfrm>
              </p:contentPart>
            </mc:Choice>
            <mc:Fallback xmlns="">
              <p:pic>
                <p:nvPicPr>
                  <p:cNvPr id="60" name="Ink 59">
                    <a:extLst>
                      <a:ext uri="{FF2B5EF4-FFF2-40B4-BE49-F238E27FC236}">
                        <a16:creationId xmlns:a16="http://schemas.microsoft.com/office/drawing/2014/main" id="{DC2F3F99-3E6E-F52D-887E-8302B0F8CEC0}"/>
                      </a:ext>
                    </a:extLst>
                  </p:cNvPr>
                  <p:cNvPicPr/>
                  <p:nvPr/>
                </p:nvPicPr>
                <p:blipFill>
                  <a:blip r:embed="rId6"/>
                  <a:stretch>
                    <a:fillRect/>
                  </a:stretch>
                </p:blipFill>
                <p:spPr>
                  <a:xfrm>
                    <a:off x="4577278" y="2224145"/>
                    <a:ext cx="138623" cy="49268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1" name="Ink 60">
                    <a:extLst>
                      <a:ext uri="{FF2B5EF4-FFF2-40B4-BE49-F238E27FC236}">
                        <a16:creationId xmlns:a16="http://schemas.microsoft.com/office/drawing/2014/main" id="{CEE848BD-4D53-D6C1-CCBE-9852D55961CA}"/>
                      </a:ext>
                    </a:extLst>
                  </p14:cNvPr>
                  <p14:cNvContentPartPr/>
                  <p14:nvPr/>
                </p14:nvContentPartPr>
                <p14:xfrm>
                  <a:off x="4676510" y="2487991"/>
                  <a:ext cx="163080" cy="194040"/>
                </p14:xfrm>
              </p:contentPart>
            </mc:Choice>
            <mc:Fallback xmlns="">
              <p:pic>
                <p:nvPicPr>
                  <p:cNvPr id="61" name="Ink 60">
                    <a:extLst>
                      <a:ext uri="{FF2B5EF4-FFF2-40B4-BE49-F238E27FC236}">
                        <a16:creationId xmlns:a16="http://schemas.microsoft.com/office/drawing/2014/main" id="{CEE848BD-4D53-D6C1-CCBE-9852D55961CA}"/>
                      </a:ext>
                    </a:extLst>
                  </p:cNvPr>
                  <p:cNvPicPr/>
                  <p:nvPr/>
                </p:nvPicPr>
                <p:blipFill>
                  <a:blip r:embed="rId8"/>
                  <a:stretch>
                    <a:fillRect/>
                  </a:stretch>
                </p:blipFill>
                <p:spPr>
                  <a:xfrm>
                    <a:off x="4656426" y="2467862"/>
                    <a:ext cx="202444" cy="233492"/>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2" name="Ink 61">
                    <a:extLst>
                      <a:ext uri="{FF2B5EF4-FFF2-40B4-BE49-F238E27FC236}">
                        <a16:creationId xmlns:a16="http://schemas.microsoft.com/office/drawing/2014/main" id="{F639D869-1371-E1F5-CDB9-C1AEEAE257B5}"/>
                      </a:ext>
                    </a:extLst>
                  </p14:cNvPr>
                  <p14:cNvContentPartPr/>
                  <p14:nvPr/>
                </p14:nvContentPartPr>
                <p14:xfrm>
                  <a:off x="4519190" y="2325991"/>
                  <a:ext cx="173520" cy="66240"/>
                </p14:xfrm>
              </p:contentPart>
            </mc:Choice>
            <mc:Fallback xmlns="">
              <p:pic>
                <p:nvPicPr>
                  <p:cNvPr id="62" name="Ink 61">
                    <a:extLst>
                      <a:ext uri="{FF2B5EF4-FFF2-40B4-BE49-F238E27FC236}">
                        <a16:creationId xmlns:a16="http://schemas.microsoft.com/office/drawing/2014/main" id="{F639D869-1371-E1F5-CDB9-C1AEEAE257B5}"/>
                      </a:ext>
                    </a:extLst>
                  </p:cNvPr>
                  <p:cNvPicPr/>
                  <p:nvPr/>
                </p:nvPicPr>
                <p:blipFill>
                  <a:blip r:embed="rId10"/>
                  <a:stretch>
                    <a:fillRect/>
                  </a:stretch>
                </p:blipFill>
                <p:spPr>
                  <a:xfrm>
                    <a:off x="4499107" y="2306039"/>
                    <a:ext cx="212883" cy="105346"/>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3" name="Ink 62">
                    <a:extLst>
                      <a:ext uri="{FF2B5EF4-FFF2-40B4-BE49-F238E27FC236}">
                        <a16:creationId xmlns:a16="http://schemas.microsoft.com/office/drawing/2014/main" id="{3AF1F787-A19E-F501-0828-70670E248B20}"/>
                      </a:ext>
                    </a:extLst>
                  </p14:cNvPr>
                  <p14:cNvContentPartPr/>
                  <p14:nvPr/>
                </p14:nvContentPartPr>
                <p14:xfrm>
                  <a:off x="4700990" y="2298991"/>
                  <a:ext cx="163440" cy="96480"/>
                </p14:xfrm>
              </p:contentPart>
            </mc:Choice>
            <mc:Fallback xmlns="">
              <p:pic>
                <p:nvPicPr>
                  <p:cNvPr id="63" name="Ink 62">
                    <a:extLst>
                      <a:ext uri="{FF2B5EF4-FFF2-40B4-BE49-F238E27FC236}">
                        <a16:creationId xmlns:a16="http://schemas.microsoft.com/office/drawing/2014/main" id="{3AF1F787-A19E-F501-0828-70670E248B20}"/>
                      </a:ext>
                    </a:extLst>
                  </p:cNvPr>
                  <p:cNvPicPr/>
                  <p:nvPr/>
                </p:nvPicPr>
                <p:blipFill>
                  <a:blip r:embed="rId12"/>
                  <a:stretch>
                    <a:fillRect/>
                  </a:stretch>
                </p:blipFill>
                <p:spPr>
                  <a:xfrm>
                    <a:off x="4680862" y="2279057"/>
                    <a:ext cx="202891" cy="13555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58">
            <p14:nvContentPartPr>
              <p14:cNvPr id="824" name="Ink 823">
                <a:extLst>
                  <a:ext uri="{FF2B5EF4-FFF2-40B4-BE49-F238E27FC236}">
                    <a16:creationId xmlns:a16="http://schemas.microsoft.com/office/drawing/2014/main" id="{4FDB4C15-9E16-E9FE-15BA-4C66911C07AC}"/>
                  </a:ext>
                </a:extLst>
              </p14:cNvPr>
              <p14:cNvContentPartPr/>
              <p14:nvPr/>
            </p14:nvContentPartPr>
            <p14:xfrm>
              <a:off x="2803273" y="1743815"/>
              <a:ext cx="3011760" cy="2431440"/>
            </p14:xfrm>
          </p:contentPart>
        </mc:Choice>
        <mc:Fallback xmlns="">
          <p:pic>
            <p:nvPicPr>
              <p:cNvPr id="824" name="Ink 823">
                <a:extLst>
                  <a:ext uri="{FF2B5EF4-FFF2-40B4-BE49-F238E27FC236}">
                    <a16:creationId xmlns:a16="http://schemas.microsoft.com/office/drawing/2014/main" id="{4FDB4C15-9E16-E9FE-15BA-4C66911C07AC}"/>
                  </a:ext>
                </a:extLst>
              </p:cNvPr>
              <p:cNvPicPr/>
              <p:nvPr/>
            </p:nvPicPr>
            <p:blipFill>
              <a:blip r:embed="rId259"/>
              <a:stretch>
                <a:fillRect/>
              </a:stretch>
            </p:blipFill>
            <p:spPr>
              <a:xfrm>
                <a:off x="2767273" y="1707810"/>
                <a:ext cx="3083400" cy="2503091"/>
              </a:xfrm>
              <a:prstGeom prst="rect">
                <a:avLst/>
              </a:prstGeom>
            </p:spPr>
          </p:pic>
        </mc:Fallback>
      </mc:AlternateContent>
      <p:sp>
        <p:nvSpPr>
          <p:cNvPr id="825" name="TextBox 824">
            <a:extLst>
              <a:ext uri="{FF2B5EF4-FFF2-40B4-BE49-F238E27FC236}">
                <a16:creationId xmlns:a16="http://schemas.microsoft.com/office/drawing/2014/main" id="{EEF7E17E-3983-C053-AD69-06D1CAFD78FC}"/>
              </a:ext>
            </a:extLst>
          </p:cNvPr>
          <p:cNvSpPr txBox="1"/>
          <p:nvPr/>
        </p:nvSpPr>
        <p:spPr>
          <a:xfrm>
            <a:off x="2525180" y="4175255"/>
            <a:ext cx="3289853" cy="523220"/>
          </a:xfrm>
          <a:prstGeom prst="rect">
            <a:avLst/>
          </a:prstGeom>
          <a:noFill/>
        </p:spPr>
        <p:txBody>
          <a:bodyPr wrap="square" rtlCol="0">
            <a:spAutoFit/>
          </a:bodyPr>
          <a:lstStyle/>
          <a:p>
            <a:pPr algn="ctr"/>
            <a:r>
              <a:rPr lang="en-US" sz="2800" dirty="0">
                <a:solidFill>
                  <a:srgbClr val="FF0000"/>
                </a:solidFill>
              </a:rPr>
              <a:t>New Homeless</a:t>
            </a:r>
          </a:p>
        </p:txBody>
      </p:sp>
      <p:grpSp>
        <p:nvGrpSpPr>
          <p:cNvPr id="830" name="Group 829">
            <a:extLst>
              <a:ext uri="{FF2B5EF4-FFF2-40B4-BE49-F238E27FC236}">
                <a16:creationId xmlns:a16="http://schemas.microsoft.com/office/drawing/2014/main" id="{96575999-E14C-2016-44D6-09231D10877A}"/>
              </a:ext>
            </a:extLst>
          </p:cNvPr>
          <p:cNvGrpSpPr/>
          <p:nvPr/>
        </p:nvGrpSpPr>
        <p:grpSpPr>
          <a:xfrm>
            <a:off x="613910" y="2625151"/>
            <a:ext cx="2126880" cy="1260720"/>
            <a:chOff x="613910" y="2625151"/>
            <a:chExt cx="2126880" cy="1260720"/>
          </a:xfrm>
        </p:grpSpPr>
        <mc:AlternateContent xmlns:mc="http://schemas.openxmlformats.org/markup-compatibility/2006" xmlns:p14="http://schemas.microsoft.com/office/powerpoint/2010/main">
          <mc:Choice Requires="p14">
            <p:contentPart p14:bwMode="auto" r:id="rId260">
              <p14:nvContentPartPr>
                <p14:cNvPr id="827" name="Ink 826">
                  <a:extLst>
                    <a:ext uri="{FF2B5EF4-FFF2-40B4-BE49-F238E27FC236}">
                      <a16:creationId xmlns:a16="http://schemas.microsoft.com/office/drawing/2014/main" id="{31DD249B-4202-2DB8-56A5-782EC4ABB794}"/>
                    </a:ext>
                  </a:extLst>
                </p14:cNvPr>
                <p14:cNvContentPartPr/>
                <p14:nvPr/>
              </p14:nvContentPartPr>
              <p14:xfrm>
                <a:off x="613910" y="2625151"/>
                <a:ext cx="2108520" cy="620280"/>
              </p14:xfrm>
            </p:contentPart>
          </mc:Choice>
          <mc:Fallback xmlns="">
            <p:pic>
              <p:nvPicPr>
                <p:cNvPr id="827" name="Ink 826">
                  <a:extLst>
                    <a:ext uri="{FF2B5EF4-FFF2-40B4-BE49-F238E27FC236}">
                      <a16:creationId xmlns:a16="http://schemas.microsoft.com/office/drawing/2014/main" id="{31DD249B-4202-2DB8-56A5-782EC4ABB794}"/>
                    </a:ext>
                  </a:extLst>
                </p:cNvPr>
                <p:cNvPicPr/>
                <p:nvPr/>
              </p:nvPicPr>
              <p:blipFill>
                <a:blip r:embed="rId261"/>
                <a:stretch>
                  <a:fillRect/>
                </a:stretch>
              </p:blipFill>
              <p:spPr>
                <a:xfrm>
                  <a:off x="577916" y="2589151"/>
                  <a:ext cx="2180148"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28" name="Ink 827">
                  <a:extLst>
                    <a:ext uri="{FF2B5EF4-FFF2-40B4-BE49-F238E27FC236}">
                      <a16:creationId xmlns:a16="http://schemas.microsoft.com/office/drawing/2014/main" id="{045F7439-3978-C406-42E4-C8FEC54D61FD}"/>
                    </a:ext>
                  </a:extLst>
                </p14:cNvPr>
                <p14:cNvContentPartPr/>
                <p14:nvPr/>
              </p14:nvContentPartPr>
              <p14:xfrm>
                <a:off x="1937270" y="2804071"/>
                <a:ext cx="803520" cy="1081800"/>
              </p14:xfrm>
            </p:contentPart>
          </mc:Choice>
          <mc:Fallback xmlns="">
            <p:pic>
              <p:nvPicPr>
                <p:cNvPr id="828" name="Ink 827">
                  <a:extLst>
                    <a:ext uri="{FF2B5EF4-FFF2-40B4-BE49-F238E27FC236}">
                      <a16:creationId xmlns:a16="http://schemas.microsoft.com/office/drawing/2014/main" id="{045F7439-3978-C406-42E4-C8FEC54D61FD}"/>
                    </a:ext>
                  </a:extLst>
                </p:cNvPr>
                <p:cNvPicPr/>
                <p:nvPr/>
              </p:nvPicPr>
              <p:blipFill>
                <a:blip r:embed="rId263"/>
                <a:stretch>
                  <a:fillRect/>
                </a:stretch>
              </p:blipFill>
              <p:spPr>
                <a:xfrm>
                  <a:off x="1901270" y="2768071"/>
                  <a:ext cx="875160" cy="1153440"/>
                </a:xfrm>
                <a:prstGeom prst="rect">
                  <a:avLst/>
                </a:prstGeom>
              </p:spPr>
            </p:pic>
          </mc:Fallback>
        </mc:AlternateContent>
      </p:grpSp>
      <p:sp>
        <p:nvSpPr>
          <p:cNvPr id="831" name="TextBox 830">
            <a:extLst>
              <a:ext uri="{FF2B5EF4-FFF2-40B4-BE49-F238E27FC236}">
                <a16:creationId xmlns:a16="http://schemas.microsoft.com/office/drawing/2014/main" id="{FBA5C03C-59BA-70E1-CA1A-4F29658FAFE8}"/>
              </a:ext>
            </a:extLst>
          </p:cNvPr>
          <p:cNvSpPr txBox="1"/>
          <p:nvPr/>
        </p:nvSpPr>
        <p:spPr>
          <a:xfrm>
            <a:off x="-268356" y="1581584"/>
            <a:ext cx="2386032" cy="954107"/>
          </a:xfrm>
          <a:prstGeom prst="rect">
            <a:avLst/>
          </a:prstGeom>
          <a:noFill/>
        </p:spPr>
        <p:txBody>
          <a:bodyPr wrap="square" rtlCol="0">
            <a:spAutoFit/>
          </a:bodyPr>
          <a:lstStyle/>
          <a:p>
            <a:pPr algn="ctr"/>
            <a:r>
              <a:rPr lang="en-US" sz="2800" dirty="0">
                <a:solidFill>
                  <a:srgbClr val="FF0000"/>
                </a:solidFill>
              </a:rPr>
              <a:t>External System</a:t>
            </a:r>
          </a:p>
        </p:txBody>
      </p:sp>
    </p:spTree>
    <p:extLst>
      <p:ext uri="{BB962C8B-B14F-4D97-AF65-F5344CB8AC3E}">
        <p14:creationId xmlns:p14="http://schemas.microsoft.com/office/powerpoint/2010/main" val="5988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24"/>
                                        </p:tgtEl>
                                        <p:attrNameLst>
                                          <p:attrName>style.visibility</p:attrName>
                                        </p:attrNameLst>
                                      </p:cBhvr>
                                      <p:to>
                                        <p:strVal val="visible"/>
                                      </p:to>
                                    </p:set>
                                    <p:anim calcmode="lin" valueType="num">
                                      <p:cBhvr>
                                        <p:cTn id="13" dur="1000" fill="hold"/>
                                        <p:tgtEl>
                                          <p:spTgt spid="824"/>
                                        </p:tgtEl>
                                        <p:attrNameLst>
                                          <p:attrName>ppt_w</p:attrName>
                                        </p:attrNameLst>
                                      </p:cBhvr>
                                      <p:tavLst>
                                        <p:tav tm="0">
                                          <p:val>
                                            <p:fltVal val="0"/>
                                          </p:val>
                                        </p:tav>
                                        <p:tav tm="100000">
                                          <p:val>
                                            <p:strVal val="#ppt_w"/>
                                          </p:val>
                                        </p:tav>
                                      </p:tavLst>
                                    </p:anim>
                                    <p:anim calcmode="lin" valueType="num">
                                      <p:cBhvr>
                                        <p:cTn id="14" dur="1000" fill="hold"/>
                                        <p:tgtEl>
                                          <p:spTgt spid="824"/>
                                        </p:tgtEl>
                                        <p:attrNameLst>
                                          <p:attrName>ppt_h</p:attrName>
                                        </p:attrNameLst>
                                      </p:cBhvr>
                                      <p:tavLst>
                                        <p:tav tm="0">
                                          <p:val>
                                            <p:fltVal val="0"/>
                                          </p:val>
                                        </p:tav>
                                        <p:tav tm="100000">
                                          <p:val>
                                            <p:strVal val="#ppt_h"/>
                                          </p:val>
                                        </p:tav>
                                      </p:tavLst>
                                    </p:anim>
                                    <p:anim calcmode="lin" valueType="num">
                                      <p:cBhvr>
                                        <p:cTn id="15" dur="1000" fill="hold"/>
                                        <p:tgtEl>
                                          <p:spTgt spid="824"/>
                                        </p:tgtEl>
                                        <p:attrNameLst>
                                          <p:attrName>style.rotation</p:attrName>
                                        </p:attrNameLst>
                                      </p:cBhvr>
                                      <p:tavLst>
                                        <p:tav tm="0">
                                          <p:val>
                                            <p:fltVal val="90"/>
                                          </p:val>
                                        </p:tav>
                                        <p:tav tm="100000">
                                          <p:val>
                                            <p:fltVal val="0"/>
                                          </p:val>
                                        </p:tav>
                                      </p:tavLst>
                                    </p:anim>
                                    <p:animEffect transition="in" filter="fade">
                                      <p:cBhvr>
                                        <p:cTn id="16" dur="1000"/>
                                        <p:tgtEl>
                                          <p:spTgt spid="82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25"/>
                                        </p:tgtEl>
                                        <p:attrNameLst>
                                          <p:attrName>style.visibility</p:attrName>
                                        </p:attrNameLst>
                                      </p:cBhvr>
                                      <p:to>
                                        <p:strVal val="visible"/>
                                      </p:to>
                                    </p:set>
                                    <p:anim calcmode="lin" valueType="num">
                                      <p:cBhvr>
                                        <p:cTn id="19" dur="1000" fill="hold"/>
                                        <p:tgtEl>
                                          <p:spTgt spid="825"/>
                                        </p:tgtEl>
                                        <p:attrNameLst>
                                          <p:attrName>ppt_w</p:attrName>
                                        </p:attrNameLst>
                                      </p:cBhvr>
                                      <p:tavLst>
                                        <p:tav tm="0">
                                          <p:val>
                                            <p:fltVal val="0"/>
                                          </p:val>
                                        </p:tav>
                                        <p:tav tm="100000">
                                          <p:val>
                                            <p:strVal val="#ppt_w"/>
                                          </p:val>
                                        </p:tav>
                                      </p:tavLst>
                                    </p:anim>
                                    <p:anim calcmode="lin" valueType="num">
                                      <p:cBhvr>
                                        <p:cTn id="20" dur="1000" fill="hold"/>
                                        <p:tgtEl>
                                          <p:spTgt spid="825"/>
                                        </p:tgtEl>
                                        <p:attrNameLst>
                                          <p:attrName>ppt_h</p:attrName>
                                        </p:attrNameLst>
                                      </p:cBhvr>
                                      <p:tavLst>
                                        <p:tav tm="0">
                                          <p:val>
                                            <p:fltVal val="0"/>
                                          </p:val>
                                        </p:tav>
                                        <p:tav tm="100000">
                                          <p:val>
                                            <p:strVal val="#ppt_h"/>
                                          </p:val>
                                        </p:tav>
                                      </p:tavLst>
                                    </p:anim>
                                    <p:anim calcmode="lin" valueType="num">
                                      <p:cBhvr>
                                        <p:cTn id="21" dur="1000" fill="hold"/>
                                        <p:tgtEl>
                                          <p:spTgt spid="825"/>
                                        </p:tgtEl>
                                        <p:attrNameLst>
                                          <p:attrName>style.rotation</p:attrName>
                                        </p:attrNameLst>
                                      </p:cBhvr>
                                      <p:tavLst>
                                        <p:tav tm="0">
                                          <p:val>
                                            <p:fltVal val="90"/>
                                          </p:val>
                                        </p:tav>
                                        <p:tav tm="100000">
                                          <p:val>
                                            <p:fltVal val="0"/>
                                          </p:val>
                                        </p:tav>
                                      </p:tavLst>
                                    </p:anim>
                                    <p:animEffect transition="in" filter="fade">
                                      <p:cBhvr>
                                        <p:cTn id="22" dur="1000"/>
                                        <p:tgtEl>
                                          <p:spTgt spid="825"/>
                                        </p:tgtEl>
                                      </p:cBhvr>
                                    </p:animEffect>
                                  </p:childTnLst>
                                </p:cTn>
                              </p:par>
                              <p:par>
                                <p:cTn id="23" presetID="31" presetClass="entr" presetSubtype="0" fill="hold" nodeType="withEffect">
                                  <p:stCondLst>
                                    <p:cond delay="0"/>
                                  </p:stCondLst>
                                  <p:childTnLst>
                                    <p:set>
                                      <p:cBhvr>
                                        <p:cTn id="24" dur="1" fill="hold">
                                          <p:stCondLst>
                                            <p:cond delay="0"/>
                                          </p:stCondLst>
                                        </p:cTn>
                                        <p:tgtEl>
                                          <p:spTgt spid="830"/>
                                        </p:tgtEl>
                                        <p:attrNameLst>
                                          <p:attrName>style.visibility</p:attrName>
                                        </p:attrNameLst>
                                      </p:cBhvr>
                                      <p:to>
                                        <p:strVal val="visible"/>
                                      </p:to>
                                    </p:set>
                                    <p:anim calcmode="lin" valueType="num">
                                      <p:cBhvr>
                                        <p:cTn id="25" dur="1000" fill="hold"/>
                                        <p:tgtEl>
                                          <p:spTgt spid="830"/>
                                        </p:tgtEl>
                                        <p:attrNameLst>
                                          <p:attrName>ppt_w</p:attrName>
                                        </p:attrNameLst>
                                      </p:cBhvr>
                                      <p:tavLst>
                                        <p:tav tm="0">
                                          <p:val>
                                            <p:fltVal val="0"/>
                                          </p:val>
                                        </p:tav>
                                        <p:tav tm="100000">
                                          <p:val>
                                            <p:strVal val="#ppt_w"/>
                                          </p:val>
                                        </p:tav>
                                      </p:tavLst>
                                    </p:anim>
                                    <p:anim calcmode="lin" valueType="num">
                                      <p:cBhvr>
                                        <p:cTn id="26" dur="1000" fill="hold"/>
                                        <p:tgtEl>
                                          <p:spTgt spid="830"/>
                                        </p:tgtEl>
                                        <p:attrNameLst>
                                          <p:attrName>ppt_h</p:attrName>
                                        </p:attrNameLst>
                                      </p:cBhvr>
                                      <p:tavLst>
                                        <p:tav tm="0">
                                          <p:val>
                                            <p:fltVal val="0"/>
                                          </p:val>
                                        </p:tav>
                                        <p:tav tm="100000">
                                          <p:val>
                                            <p:strVal val="#ppt_h"/>
                                          </p:val>
                                        </p:tav>
                                      </p:tavLst>
                                    </p:anim>
                                    <p:anim calcmode="lin" valueType="num">
                                      <p:cBhvr>
                                        <p:cTn id="27" dur="1000" fill="hold"/>
                                        <p:tgtEl>
                                          <p:spTgt spid="830"/>
                                        </p:tgtEl>
                                        <p:attrNameLst>
                                          <p:attrName>style.rotation</p:attrName>
                                        </p:attrNameLst>
                                      </p:cBhvr>
                                      <p:tavLst>
                                        <p:tav tm="0">
                                          <p:val>
                                            <p:fltVal val="90"/>
                                          </p:val>
                                        </p:tav>
                                        <p:tav tm="100000">
                                          <p:val>
                                            <p:fltVal val="0"/>
                                          </p:val>
                                        </p:tav>
                                      </p:tavLst>
                                    </p:anim>
                                    <p:animEffect transition="in" filter="fade">
                                      <p:cBhvr>
                                        <p:cTn id="28" dur="1000"/>
                                        <p:tgtEl>
                                          <p:spTgt spid="83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31"/>
                                        </p:tgtEl>
                                        <p:attrNameLst>
                                          <p:attrName>style.visibility</p:attrName>
                                        </p:attrNameLst>
                                      </p:cBhvr>
                                      <p:to>
                                        <p:strVal val="visible"/>
                                      </p:to>
                                    </p:set>
                                    <p:anim calcmode="lin" valueType="num">
                                      <p:cBhvr>
                                        <p:cTn id="31" dur="1000" fill="hold"/>
                                        <p:tgtEl>
                                          <p:spTgt spid="831"/>
                                        </p:tgtEl>
                                        <p:attrNameLst>
                                          <p:attrName>ppt_w</p:attrName>
                                        </p:attrNameLst>
                                      </p:cBhvr>
                                      <p:tavLst>
                                        <p:tav tm="0">
                                          <p:val>
                                            <p:fltVal val="0"/>
                                          </p:val>
                                        </p:tav>
                                        <p:tav tm="100000">
                                          <p:val>
                                            <p:strVal val="#ppt_w"/>
                                          </p:val>
                                        </p:tav>
                                      </p:tavLst>
                                    </p:anim>
                                    <p:anim calcmode="lin" valueType="num">
                                      <p:cBhvr>
                                        <p:cTn id="32" dur="1000" fill="hold"/>
                                        <p:tgtEl>
                                          <p:spTgt spid="831"/>
                                        </p:tgtEl>
                                        <p:attrNameLst>
                                          <p:attrName>ppt_h</p:attrName>
                                        </p:attrNameLst>
                                      </p:cBhvr>
                                      <p:tavLst>
                                        <p:tav tm="0">
                                          <p:val>
                                            <p:fltVal val="0"/>
                                          </p:val>
                                        </p:tav>
                                        <p:tav tm="100000">
                                          <p:val>
                                            <p:strVal val="#ppt_h"/>
                                          </p:val>
                                        </p:tav>
                                      </p:tavLst>
                                    </p:anim>
                                    <p:anim calcmode="lin" valueType="num">
                                      <p:cBhvr>
                                        <p:cTn id="33" dur="1000" fill="hold"/>
                                        <p:tgtEl>
                                          <p:spTgt spid="831"/>
                                        </p:tgtEl>
                                        <p:attrNameLst>
                                          <p:attrName>style.rotation</p:attrName>
                                        </p:attrNameLst>
                                      </p:cBhvr>
                                      <p:tavLst>
                                        <p:tav tm="0">
                                          <p:val>
                                            <p:fltVal val="90"/>
                                          </p:val>
                                        </p:tav>
                                        <p:tav tm="100000">
                                          <p:val>
                                            <p:fltVal val="0"/>
                                          </p:val>
                                        </p:tav>
                                      </p:tavLst>
                                    </p:anim>
                                    <p:animEffect transition="in" filter="fade">
                                      <p:cBhvr>
                                        <p:cTn id="34" dur="10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8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2ED18613-EE10-502B-CE81-4BE4A13EEFCF}"/>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EA0E7E3F-B1E2-D1E3-1902-8ACF8627CD67}"/>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5" y="-13725"/>
            <a:ext cx="9143995" cy="5157302"/>
          </a:xfrm>
          <a:prstGeom prst="rect">
            <a:avLst/>
          </a:prstGeom>
        </p:spPr>
      </p:pic>
      <p:sp>
        <p:nvSpPr>
          <p:cNvPr id="258" name="Google Shape;258;p34">
            <a:extLst>
              <a:ext uri="{FF2B5EF4-FFF2-40B4-BE49-F238E27FC236}">
                <a16:creationId xmlns:a16="http://schemas.microsoft.com/office/drawing/2014/main" id="{B7992FF2-C8B2-4EE1-552B-432EDCFD10AA}"/>
              </a:ext>
            </a:extLst>
          </p:cNvPr>
          <p:cNvSpPr txBox="1">
            <a:spLocks noGrp="1"/>
          </p:cNvSpPr>
          <p:nvPr>
            <p:ph type="title"/>
          </p:nvPr>
        </p:nvSpPr>
        <p:spPr>
          <a:xfrm>
            <a:off x="1687283" y="4264984"/>
            <a:ext cx="5769378" cy="7753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A (never before seen) Empty Hospital Emergency Room Waiting Area</a:t>
            </a:r>
            <a:endParaRPr sz="2000" dirty="0"/>
          </a:p>
        </p:txBody>
      </p:sp>
    </p:spTree>
    <p:extLst>
      <p:ext uri="{BB962C8B-B14F-4D97-AF65-F5344CB8AC3E}">
        <p14:creationId xmlns:p14="http://schemas.microsoft.com/office/powerpoint/2010/main" val="39922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07A5E786-6566-12D0-9EB8-84F3C5696466}"/>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8898D1E4-CA00-87A1-DDA1-EAD55A8FBA1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Mental Model (Point-In-Time Count)</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3B9E8F1E-B02E-6FAE-2A9B-3FA80C469A08}"/>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3B9E8F1E-B02E-6FAE-2A9B-3FA80C469A08}"/>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3C9032BF-29F5-E38A-9320-82F7BBAE54C2}"/>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3C9032BF-29F5-E38A-9320-82F7BBAE54C2}"/>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5D59250B-7FD4-8333-AB81-AC251319B494}"/>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5D59250B-7FD4-8333-AB81-AC251319B494}"/>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1435AF42-8134-2E5C-2900-FB905FA78C45}"/>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1435AF42-8134-2E5C-2900-FB905FA78C45}"/>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1932E053-77AB-D0F6-247E-47D4A62E90DD}"/>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Stock</a:t>
            </a:r>
          </a:p>
        </p:txBody>
      </p:sp>
    </p:spTree>
    <p:extLst>
      <p:ext uri="{BB962C8B-B14F-4D97-AF65-F5344CB8AC3E}">
        <p14:creationId xmlns:p14="http://schemas.microsoft.com/office/powerpoint/2010/main" val="40138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style.rotation</p:attrName>
                                        </p:attrNameLst>
                                      </p:cBhvr>
                                      <p:tavLst>
                                        <p:tav tm="0">
                                          <p:val>
                                            <p:fltVal val="90"/>
                                          </p:val>
                                        </p:tav>
                                        <p:tav tm="100000">
                                          <p:val>
                                            <p:fltVal val="0"/>
                                          </p:val>
                                        </p:tav>
                                      </p:tavLst>
                                    </p:anim>
                                    <p:animEffect transition="in" filter="fade">
                                      <p:cBhvr>
                                        <p:cTn id="10" dur="1000"/>
                                        <p:tgtEl>
                                          <p:spTgt spid="63"/>
                                        </p:tgtEl>
                                      </p:cBhvr>
                                    </p:animEffect>
                                  </p:childTnLst>
                                </p:cTn>
                              </p:par>
                              <p:par>
                                <p:cTn id="11" presetID="31"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 calcmode="lin" valueType="num">
                                      <p:cBhvr>
                                        <p:cTn id="13" dur="1000" fill="hold"/>
                                        <p:tgtEl>
                                          <p:spTgt spid="576"/>
                                        </p:tgtEl>
                                        <p:attrNameLst>
                                          <p:attrName>ppt_w</p:attrName>
                                        </p:attrNameLst>
                                      </p:cBhvr>
                                      <p:tavLst>
                                        <p:tav tm="0">
                                          <p:val>
                                            <p:fltVal val="0"/>
                                          </p:val>
                                        </p:tav>
                                        <p:tav tm="100000">
                                          <p:val>
                                            <p:strVal val="#ppt_w"/>
                                          </p:val>
                                        </p:tav>
                                      </p:tavLst>
                                    </p:anim>
                                    <p:anim calcmode="lin" valueType="num">
                                      <p:cBhvr>
                                        <p:cTn id="14" dur="1000" fill="hold"/>
                                        <p:tgtEl>
                                          <p:spTgt spid="576"/>
                                        </p:tgtEl>
                                        <p:attrNameLst>
                                          <p:attrName>ppt_h</p:attrName>
                                        </p:attrNameLst>
                                      </p:cBhvr>
                                      <p:tavLst>
                                        <p:tav tm="0">
                                          <p:val>
                                            <p:fltVal val="0"/>
                                          </p:val>
                                        </p:tav>
                                        <p:tav tm="100000">
                                          <p:val>
                                            <p:strVal val="#ppt_h"/>
                                          </p:val>
                                        </p:tav>
                                      </p:tavLst>
                                    </p:anim>
                                    <p:anim calcmode="lin" valueType="num">
                                      <p:cBhvr>
                                        <p:cTn id="15" dur="1000" fill="hold"/>
                                        <p:tgtEl>
                                          <p:spTgt spid="576"/>
                                        </p:tgtEl>
                                        <p:attrNameLst>
                                          <p:attrName>style.rotation</p:attrName>
                                        </p:attrNameLst>
                                      </p:cBhvr>
                                      <p:tavLst>
                                        <p:tav tm="0">
                                          <p:val>
                                            <p:fltVal val="90"/>
                                          </p:val>
                                        </p:tav>
                                        <p:tav tm="100000">
                                          <p:val>
                                            <p:fltVal val="0"/>
                                          </p:val>
                                        </p:tav>
                                      </p:tavLst>
                                    </p:anim>
                                    <p:animEffect transition="in" filter="fade">
                                      <p:cBhvr>
                                        <p:cTn id="16" dur="1000"/>
                                        <p:tgtEl>
                                          <p:spTgt spid="576"/>
                                        </p:tgtEl>
                                      </p:cBhvr>
                                    </p:animEffect>
                                  </p:childTnLst>
                                </p:cTn>
                              </p:par>
                              <p:par>
                                <p:cTn id="17" presetID="31"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 calcmode="lin" valueType="num">
                                      <p:cBhvr>
                                        <p:cTn id="19" dur="1000" fill="hold"/>
                                        <p:tgtEl>
                                          <p:spTgt spid="577"/>
                                        </p:tgtEl>
                                        <p:attrNameLst>
                                          <p:attrName>ppt_w</p:attrName>
                                        </p:attrNameLst>
                                      </p:cBhvr>
                                      <p:tavLst>
                                        <p:tav tm="0">
                                          <p:val>
                                            <p:fltVal val="0"/>
                                          </p:val>
                                        </p:tav>
                                        <p:tav tm="100000">
                                          <p:val>
                                            <p:strVal val="#ppt_w"/>
                                          </p:val>
                                        </p:tav>
                                      </p:tavLst>
                                    </p:anim>
                                    <p:anim calcmode="lin" valueType="num">
                                      <p:cBhvr>
                                        <p:cTn id="20" dur="1000" fill="hold"/>
                                        <p:tgtEl>
                                          <p:spTgt spid="577"/>
                                        </p:tgtEl>
                                        <p:attrNameLst>
                                          <p:attrName>ppt_h</p:attrName>
                                        </p:attrNameLst>
                                      </p:cBhvr>
                                      <p:tavLst>
                                        <p:tav tm="0">
                                          <p:val>
                                            <p:fltVal val="0"/>
                                          </p:val>
                                        </p:tav>
                                        <p:tav tm="100000">
                                          <p:val>
                                            <p:strVal val="#ppt_h"/>
                                          </p:val>
                                        </p:tav>
                                      </p:tavLst>
                                    </p:anim>
                                    <p:anim calcmode="lin" valueType="num">
                                      <p:cBhvr>
                                        <p:cTn id="21" dur="1000" fill="hold"/>
                                        <p:tgtEl>
                                          <p:spTgt spid="577"/>
                                        </p:tgtEl>
                                        <p:attrNameLst>
                                          <p:attrName>style.rotation</p:attrName>
                                        </p:attrNameLst>
                                      </p:cBhvr>
                                      <p:tavLst>
                                        <p:tav tm="0">
                                          <p:val>
                                            <p:fltVal val="90"/>
                                          </p:val>
                                        </p:tav>
                                        <p:tav tm="100000">
                                          <p:val>
                                            <p:fltVal val="0"/>
                                          </p:val>
                                        </p:tav>
                                      </p:tavLst>
                                    </p:anim>
                                    <p:animEffect transition="in" filter="fade">
                                      <p:cBhvr>
                                        <p:cTn id="22" dur="1000"/>
                                        <p:tgtEl>
                                          <p:spTgt spid="577"/>
                                        </p:tgtEl>
                                      </p:cBhvr>
                                    </p:animEffect>
                                  </p:childTnLst>
                                </p:cTn>
                              </p:par>
                              <p:par>
                                <p:cTn id="23" presetID="31" presetClass="entr" presetSubtype="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 calcmode="lin" valueType="num">
                                      <p:cBhvr>
                                        <p:cTn id="25" dur="1000" fill="hold"/>
                                        <p:tgtEl>
                                          <p:spTgt spid="578"/>
                                        </p:tgtEl>
                                        <p:attrNameLst>
                                          <p:attrName>ppt_w</p:attrName>
                                        </p:attrNameLst>
                                      </p:cBhvr>
                                      <p:tavLst>
                                        <p:tav tm="0">
                                          <p:val>
                                            <p:fltVal val="0"/>
                                          </p:val>
                                        </p:tav>
                                        <p:tav tm="100000">
                                          <p:val>
                                            <p:strVal val="#ppt_w"/>
                                          </p:val>
                                        </p:tav>
                                      </p:tavLst>
                                    </p:anim>
                                    <p:anim calcmode="lin" valueType="num">
                                      <p:cBhvr>
                                        <p:cTn id="26" dur="1000" fill="hold"/>
                                        <p:tgtEl>
                                          <p:spTgt spid="578"/>
                                        </p:tgtEl>
                                        <p:attrNameLst>
                                          <p:attrName>ppt_h</p:attrName>
                                        </p:attrNameLst>
                                      </p:cBhvr>
                                      <p:tavLst>
                                        <p:tav tm="0">
                                          <p:val>
                                            <p:fltVal val="0"/>
                                          </p:val>
                                        </p:tav>
                                        <p:tav tm="100000">
                                          <p:val>
                                            <p:strVal val="#ppt_h"/>
                                          </p:val>
                                        </p:tav>
                                      </p:tavLst>
                                    </p:anim>
                                    <p:anim calcmode="lin" valueType="num">
                                      <p:cBhvr>
                                        <p:cTn id="27" dur="1000" fill="hold"/>
                                        <p:tgtEl>
                                          <p:spTgt spid="578"/>
                                        </p:tgtEl>
                                        <p:attrNameLst>
                                          <p:attrName>style.rotation</p:attrName>
                                        </p:attrNameLst>
                                      </p:cBhvr>
                                      <p:tavLst>
                                        <p:tav tm="0">
                                          <p:val>
                                            <p:fltVal val="90"/>
                                          </p:val>
                                        </p:tav>
                                        <p:tav tm="100000">
                                          <p:val>
                                            <p:fltVal val="0"/>
                                          </p:val>
                                        </p:tav>
                                      </p:tavLst>
                                    </p:anim>
                                    <p:animEffect transition="in" filter="fade">
                                      <p:cBhvr>
                                        <p:cTn id="28" dur="1000"/>
                                        <p:tgtEl>
                                          <p:spTgt spid="57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 calcmode="lin" valueType="num">
                                      <p:cBhvr>
                                        <p:cTn id="31" dur="1000" fill="hold"/>
                                        <p:tgtEl>
                                          <p:spTgt spid="580"/>
                                        </p:tgtEl>
                                        <p:attrNameLst>
                                          <p:attrName>ppt_w</p:attrName>
                                        </p:attrNameLst>
                                      </p:cBhvr>
                                      <p:tavLst>
                                        <p:tav tm="0">
                                          <p:val>
                                            <p:fltVal val="0"/>
                                          </p:val>
                                        </p:tav>
                                        <p:tav tm="100000">
                                          <p:val>
                                            <p:strVal val="#ppt_w"/>
                                          </p:val>
                                        </p:tav>
                                      </p:tavLst>
                                    </p:anim>
                                    <p:anim calcmode="lin" valueType="num">
                                      <p:cBhvr>
                                        <p:cTn id="32" dur="1000" fill="hold"/>
                                        <p:tgtEl>
                                          <p:spTgt spid="580"/>
                                        </p:tgtEl>
                                        <p:attrNameLst>
                                          <p:attrName>ppt_h</p:attrName>
                                        </p:attrNameLst>
                                      </p:cBhvr>
                                      <p:tavLst>
                                        <p:tav tm="0">
                                          <p:val>
                                            <p:fltVal val="0"/>
                                          </p:val>
                                        </p:tav>
                                        <p:tav tm="100000">
                                          <p:val>
                                            <p:strVal val="#ppt_h"/>
                                          </p:val>
                                        </p:tav>
                                      </p:tavLst>
                                    </p:anim>
                                    <p:anim calcmode="lin" valueType="num">
                                      <p:cBhvr>
                                        <p:cTn id="33" dur="1000" fill="hold"/>
                                        <p:tgtEl>
                                          <p:spTgt spid="580"/>
                                        </p:tgtEl>
                                        <p:attrNameLst>
                                          <p:attrName>style.rotation</p:attrName>
                                        </p:attrNameLst>
                                      </p:cBhvr>
                                      <p:tavLst>
                                        <p:tav tm="0">
                                          <p:val>
                                            <p:fltVal val="90"/>
                                          </p:val>
                                        </p:tav>
                                        <p:tav tm="100000">
                                          <p:val>
                                            <p:fltVal val="0"/>
                                          </p:val>
                                        </p:tav>
                                      </p:tavLst>
                                    </p:anim>
                                    <p:animEffect transition="in" filter="fade">
                                      <p:cBhvr>
                                        <p:cTn id="34"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370CF0FD-B251-54DF-352A-C2D68345529D}"/>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FF3372CF-AF21-2FFF-8AE7-AC4A77E70FE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System Model (bigger picture)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008EDBF1-9D22-6B04-7C8D-9248ABE979A4}"/>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008EDBF1-9D22-6B04-7C8D-9248ABE979A4}"/>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83D6C971-732F-891E-5FD9-154C26AD7755}"/>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83D6C971-732F-891E-5FD9-154C26AD7755}"/>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4E9C48A4-4147-FF8D-D195-12B5E4035F31}"/>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4E9C48A4-4147-FF8D-D195-12B5E4035F31}"/>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C501A8E3-35B8-4C94-8141-A7DB2536032F}"/>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C501A8E3-35B8-4C94-8141-A7DB2536032F}"/>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B45EDCD9-3C2A-746C-ADA3-A5A60F6527EF}"/>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2E84C12D-E680-7AE3-622A-14608D7C2C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84669" y="1070691"/>
            <a:ext cx="968954" cy="968954"/>
          </a:xfrm>
          <a:prstGeom prst="rect">
            <a:avLst/>
          </a:prstGeom>
        </p:spPr>
      </p:pic>
      <p:grpSp>
        <p:nvGrpSpPr>
          <p:cNvPr id="30" name="Group 29">
            <a:extLst>
              <a:ext uri="{FF2B5EF4-FFF2-40B4-BE49-F238E27FC236}">
                <a16:creationId xmlns:a16="http://schemas.microsoft.com/office/drawing/2014/main" id="{34EBC476-935D-3F22-E042-4A2CD1EB2B26}"/>
              </a:ext>
            </a:extLst>
          </p:cNvPr>
          <p:cNvGrpSpPr/>
          <p:nvPr/>
        </p:nvGrpSpPr>
        <p:grpSpPr>
          <a:xfrm>
            <a:off x="2745072"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4CD65CDF-BF80-3476-C78E-8EF1994FC85C}"/>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4CD65CDF-BF80-3476-C78E-8EF1994FC85C}"/>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989D8387-1A24-D0FA-A1A7-6F0B0A28B995}"/>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989D8387-1A24-D0FA-A1A7-6F0B0A28B995}"/>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67872ABC-F59B-E2EF-F347-78D960ADF043}"/>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67872ABC-F59B-E2EF-F347-78D960ADF043}"/>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2C02E47E-1DD5-4B06-D931-C2653AC6DA42}"/>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2C02E47E-1DD5-4B06-D931-C2653AC6DA42}"/>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F8109CFA-8D56-F6FB-2992-15708C563E6C}"/>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F8109CFA-8D56-F6FB-2992-15708C563E6C}"/>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949F7447-A4E5-00F3-4237-3096BF1FC64A}"/>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949F7447-A4E5-00F3-4237-3096BF1FC64A}"/>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A8325B77-4391-20BB-129D-C53D463E7822}"/>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A8325B77-4391-20BB-129D-C53D463E7822}"/>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04E663CB-1D11-5C10-8C1C-86CA4FEC98A1}"/>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04E663CB-1D11-5C10-8C1C-86CA4FEC98A1}"/>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B3F14208-FBA8-F8F0-A845-6DC33C46263E}"/>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B3F14208-FBA8-F8F0-A845-6DC33C46263E}"/>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77882F41-415F-8B1C-404D-A6A7CD58667F}"/>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77882F41-415F-8B1C-404D-A6A7CD58667F}"/>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4FAF9A3B-0F22-2705-D1FE-90A16D09572B}"/>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4FAF9A3B-0F22-2705-D1FE-90A16D09572B}"/>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A85A7C3B-7006-67B6-E42F-645596DE227C}"/>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A85A7C3B-7006-67B6-E42F-645596DE227C}"/>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3498787E-6C2B-74F2-4B60-50278D62D06F}"/>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3498787E-6C2B-74F2-4B60-50278D62D06F}"/>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D4F52BE9-313A-BC5A-7460-CB36D3E2DE99}"/>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D4F52BE9-313A-BC5A-7460-CB36D3E2DE99}"/>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3A2E4372-FD21-2037-2E67-85A6B6863290}"/>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3A2E4372-FD21-2037-2E67-85A6B6863290}"/>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7DFE2A3F-8385-FA60-781F-AA8D650827BA}"/>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7DFE2A3F-8385-FA60-781F-AA8D650827B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6D6930E2-29BD-2F80-53AC-A3928D5A926F}"/>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6D6930E2-29BD-2F80-53AC-A3928D5A926F}"/>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F2BDA0AA-D65F-2397-DEB5-EF1B39E9C729}"/>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F2BDA0AA-D65F-2397-DEB5-EF1B39E9C729}"/>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2C01579B-1F12-523E-AFD0-B59E556D19FA}"/>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2C01579B-1F12-523E-AFD0-B59E556D19FA}"/>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D8FA7695-D1F5-3A86-4546-CF5C173D899A}"/>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D8FA7695-D1F5-3A86-4546-CF5C173D899A}"/>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02ACCF9E-AC35-6A6C-8B98-0AE91151E8AA}"/>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02ACCF9E-AC35-6A6C-8B98-0AE91151E8AA}"/>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2491029F-D4A0-E17F-DC5D-06711071E368}"/>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2491029F-D4A0-E17F-DC5D-06711071E368}"/>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81B3BC02-232F-D286-9330-1699EE6B97C1}"/>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81B3BC02-232F-D286-9330-1699EE6B97C1}"/>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32" name="Rectangle 31">
            <a:extLst>
              <a:ext uri="{FF2B5EF4-FFF2-40B4-BE49-F238E27FC236}">
                <a16:creationId xmlns:a16="http://schemas.microsoft.com/office/drawing/2014/main" id="{18AE379E-F46C-EE94-F698-9D3AB3F728EB}"/>
              </a:ext>
            </a:extLst>
          </p:cNvPr>
          <p:cNvSpPr/>
          <p:nvPr/>
        </p:nvSpPr>
        <p:spPr>
          <a:xfrm>
            <a:off x="-1021710" y="169866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Inflow</a:t>
            </a:r>
          </a:p>
        </p:txBody>
      </p:sp>
    </p:spTree>
    <p:extLst>
      <p:ext uri="{BB962C8B-B14F-4D97-AF65-F5344CB8AC3E}">
        <p14:creationId xmlns:p14="http://schemas.microsoft.com/office/powerpoint/2010/main" val="391356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Effect transition="in" filter="fade">
                                      <p:cBhvr>
                                        <p:cTn id="13" dur="1000"/>
                                        <p:tgtEl>
                                          <p:spTgt spid="576"/>
                                        </p:tgtEl>
                                      </p:cBhvr>
                                    </p:animEffect>
                                    <p:anim calcmode="lin" valueType="num">
                                      <p:cBhvr>
                                        <p:cTn id="14" dur="1000" fill="hold"/>
                                        <p:tgtEl>
                                          <p:spTgt spid="576"/>
                                        </p:tgtEl>
                                        <p:attrNameLst>
                                          <p:attrName>ppt_x</p:attrName>
                                        </p:attrNameLst>
                                      </p:cBhvr>
                                      <p:tavLst>
                                        <p:tav tm="0">
                                          <p:val>
                                            <p:strVal val="#ppt_x"/>
                                          </p:val>
                                        </p:tav>
                                        <p:tav tm="100000">
                                          <p:val>
                                            <p:strVal val="#ppt_x"/>
                                          </p:val>
                                        </p:tav>
                                      </p:tavLst>
                                    </p:anim>
                                    <p:anim calcmode="lin" valueType="num">
                                      <p:cBhvr>
                                        <p:cTn id="15" dur="900" decel="100000" fill="hold"/>
                                        <p:tgtEl>
                                          <p:spTgt spid="57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Effect transition="in" filter="fade">
                                      <p:cBhvr>
                                        <p:cTn id="19" dur="1000"/>
                                        <p:tgtEl>
                                          <p:spTgt spid="577"/>
                                        </p:tgtEl>
                                      </p:cBhvr>
                                    </p:animEffect>
                                    <p:anim calcmode="lin" valueType="num">
                                      <p:cBhvr>
                                        <p:cTn id="20" dur="1000" fill="hold"/>
                                        <p:tgtEl>
                                          <p:spTgt spid="577"/>
                                        </p:tgtEl>
                                        <p:attrNameLst>
                                          <p:attrName>ppt_x</p:attrName>
                                        </p:attrNameLst>
                                      </p:cBhvr>
                                      <p:tavLst>
                                        <p:tav tm="0">
                                          <p:val>
                                            <p:strVal val="#ppt_x"/>
                                          </p:val>
                                        </p:tav>
                                        <p:tav tm="100000">
                                          <p:val>
                                            <p:strVal val="#ppt_x"/>
                                          </p:val>
                                        </p:tav>
                                      </p:tavLst>
                                    </p:anim>
                                    <p:anim calcmode="lin" valueType="num">
                                      <p:cBhvr>
                                        <p:cTn id="21" dur="900" decel="100000" fill="hold"/>
                                        <p:tgtEl>
                                          <p:spTgt spid="57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7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Effect transition="in" filter="fade">
                                      <p:cBhvr>
                                        <p:cTn id="25" dur="1000"/>
                                        <p:tgtEl>
                                          <p:spTgt spid="578"/>
                                        </p:tgtEl>
                                      </p:cBhvr>
                                    </p:animEffect>
                                    <p:anim calcmode="lin" valueType="num">
                                      <p:cBhvr>
                                        <p:cTn id="26" dur="1000" fill="hold"/>
                                        <p:tgtEl>
                                          <p:spTgt spid="578"/>
                                        </p:tgtEl>
                                        <p:attrNameLst>
                                          <p:attrName>ppt_x</p:attrName>
                                        </p:attrNameLst>
                                      </p:cBhvr>
                                      <p:tavLst>
                                        <p:tav tm="0">
                                          <p:val>
                                            <p:strVal val="#ppt_x"/>
                                          </p:val>
                                        </p:tav>
                                        <p:tav tm="100000">
                                          <p:val>
                                            <p:strVal val="#ppt_x"/>
                                          </p:val>
                                        </p:tav>
                                      </p:tavLst>
                                    </p:anim>
                                    <p:anim calcmode="lin" valueType="num">
                                      <p:cBhvr>
                                        <p:cTn id="27" dur="900" decel="100000" fill="hold"/>
                                        <p:tgtEl>
                                          <p:spTgt spid="57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Effect transition="in" filter="fade">
                                      <p:cBhvr>
                                        <p:cTn id="31" dur="1000"/>
                                        <p:tgtEl>
                                          <p:spTgt spid="580"/>
                                        </p:tgtEl>
                                      </p:cBhvr>
                                    </p:animEffect>
                                    <p:anim calcmode="lin" valueType="num">
                                      <p:cBhvr>
                                        <p:cTn id="32" dur="1000" fill="hold"/>
                                        <p:tgtEl>
                                          <p:spTgt spid="580"/>
                                        </p:tgtEl>
                                        <p:attrNameLst>
                                          <p:attrName>ppt_x</p:attrName>
                                        </p:attrNameLst>
                                      </p:cBhvr>
                                      <p:tavLst>
                                        <p:tav tm="0">
                                          <p:val>
                                            <p:strVal val="#ppt_x"/>
                                          </p:val>
                                        </p:tav>
                                        <p:tav tm="100000">
                                          <p:val>
                                            <p:strVal val="#ppt_x"/>
                                          </p:val>
                                        </p:tav>
                                      </p:tavLst>
                                    </p:anim>
                                    <p:anim calcmode="lin" valueType="num">
                                      <p:cBhvr>
                                        <p:cTn id="33" dur="900" decel="100000" fill="hold"/>
                                        <p:tgtEl>
                                          <p:spTgt spid="58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900" decel="100000" fill="hold"/>
                                        <p:tgtEl>
                                          <p:spTgt spid="3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900" decel="100000" fill="hold"/>
                                        <p:tgtEl>
                                          <p:spTgt spid="3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subTitle" idx="13"/>
          </p:nvPr>
        </p:nvSpPr>
        <p:spPr>
          <a:xfrm>
            <a:off x="1615904" y="1768830"/>
            <a:ext cx="7434926" cy="447600"/>
          </a:xfrm>
          <a:prstGeom prst="rect">
            <a:avLst/>
          </a:prstGeom>
        </p:spPr>
        <p:txBody>
          <a:bodyPr spcFirstLastPara="1" wrap="square" lIns="91425" tIns="91425" rIns="91425" bIns="91425" anchor="ctr" anchorCtr="0">
            <a:noAutofit/>
          </a:bodyPr>
          <a:lstStyle/>
          <a:p>
            <a:pPr marL="0" indent="0"/>
            <a:r>
              <a:rPr lang="en-US" sz="2400" b="1" u="sng" dirty="0"/>
              <a:t>Why</a:t>
            </a:r>
            <a:r>
              <a:rPr lang="en-US" sz="2400" dirty="0"/>
              <a:t> Housing First?</a:t>
            </a:r>
          </a:p>
        </p:txBody>
      </p:sp>
      <p:sp>
        <p:nvSpPr>
          <p:cNvPr id="197" name="Google Shape;197;p28"/>
          <p:cNvSpPr txBox="1">
            <a:spLocks noGrp="1"/>
          </p:cNvSpPr>
          <p:nvPr>
            <p:ph type="title" idx="5"/>
          </p:nvPr>
        </p:nvSpPr>
        <p:spPr>
          <a:xfrm>
            <a:off x="750404" y="1185925"/>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8" name="Google Shape;198;p28"/>
          <p:cNvSpPr txBox="1">
            <a:spLocks noGrp="1"/>
          </p:cNvSpPr>
          <p:nvPr>
            <p:ph type="subTitle" idx="9"/>
          </p:nvPr>
        </p:nvSpPr>
        <p:spPr>
          <a:xfrm>
            <a:off x="1615904" y="1185925"/>
            <a:ext cx="7434926"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u="sng" dirty="0"/>
              <a:t>Who</a:t>
            </a:r>
            <a:r>
              <a:rPr lang="en" sz="2400" dirty="0"/>
              <a:t> is Gaither Stephens?</a:t>
            </a:r>
            <a:endParaRPr sz="2400" dirty="0"/>
          </a:p>
        </p:txBody>
      </p:sp>
      <p:sp>
        <p:nvSpPr>
          <p:cNvPr id="199" name="Google Shape;199;p28"/>
          <p:cNvSpPr txBox="1">
            <a:spLocks noGrp="1"/>
          </p:cNvSpPr>
          <p:nvPr>
            <p:ph type="subTitle" idx="15"/>
          </p:nvPr>
        </p:nvSpPr>
        <p:spPr>
          <a:xfrm>
            <a:off x="1615904" y="2934640"/>
            <a:ext cx="7434926" cy="447600"/>
          </a:xfrm>
          <a:prstGeom prst="rect">
            <a:avLst/>
          </a:prstGeom>
        </p:spPr>
        <p:txBody>
          <a:bodyPr spcFirstLastPara="1" wrap="square" lIns="91425" tIns="91425" rIns="91425" bIns="91425" anchor="ctr" anchorCtr="0">
            <a:noAutofit/>
          </a:bodyPr>
          <a:lstStyle/>
          <a:p>
            <a:pPr marL="0" indent="0"/>
            <a:r>
              <a:rPr lang="en-US" sz="2400" b="1" u="sng" dirty="0"/>
              <a:t>Where</a:t>
            </a:r>
            <a:r>
              <a:rPr lang="en-US" sz="2400" dirty="0"/>
              <a:t> Do We Go From Here?</a:t>
            </a:r>
          </a:p>
        </p:txBody>
      </p:sp>
      <p:sp>
        <p:nvSpPr>
          <p:cNvPr id="200" name="Google Shape;200;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205" name="Google Shape;205;p28"/>
          <p:cNvSpPr txBox="1">
            <a:spLocks noGrp="1"/>
          </p:cNvSpPr>
          <p:nvPr>
            <p:ph type="title" idx="6"/>
          </p:nvPr>
        </p:nvSpPr>
        <p:spPr>
          <a:xfrm>
            <a:off x="750404" y="2351735"/>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6" name="Google Shape;206;p28"/>
          <p:cNvSpPr txBox="1">
            <a:spLocks noGrp="1"/>
          </p:cNvSpPr>
          <p:nvPr>
            <p:ph type="title" idx="7"/>
          </p:nvPr>
        </p:nvSpPr>
        <p:spPr>
          <a:xfrm>
            <a:off x="750404" y="1768830"/>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7" name="Google Shape;207;p28"/>
          <p:cNvSpPr txBox="1">
            <a:spLocks noGrp="1"/>
          </p:cNvSpPr>
          <p:nvPr>
            <p:ph type="title" idx="8"/>
          </p:nvPr>
        </p:nvSpPr>
        <p:spPr>
          <a:xfrm>
            <a:off x="750404" y="2934640"/>
            <a:ext cx="865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08" name="Google Shape;208;p28"/>
          <p:cNvSpPr txBox="1">
            <a:spLocks noGrp="1"/>
          </p:cNvSpPr>
          <p:nvPr>
            <p:ph type="subTitle" idx="14"/>
          </p:nvPr>
        </p:nvSpPr>
        <p:spPr>
          <a:xfrm>
            <a:off x="1615904" y="2351735"/>
            <a:ext cx="7434926" cy="447600"/>
          </a:xfrm>
          <a:prstGeom prst="rect">
            <a:avLst/>
          </a:prstGeom>
        </p:spPr>
        <p:txBody>
          <a:bodyPr spcFirstLastPara="1" wrap="square" lIns="91425" tIns="91425" rIns="91425" bIns="91425" anchor="ctr" anchorCtr="0">
            <a:noAutofit/>
          </a:bodyPr>
          <a:lstStyle/>
          <a:p>
            <a:pPr marL="0" lvl="0" indent="0"/>
            <a:r>
              <a:rPr lang="en-US" sz="2400" b="1" u="sng" dirty="0"/>
              <a:t>What</a:t>
            </a:r>
            <a:r>
              <a:rPr lang="en-US" sz="2400" dirty="0"/>
              <a:t> is Systems Thinking?</a:t>
            </a:r>
          </a:p>
        </p:txBody>
      </p:sp>
      <p:sp>
        <p:nvSpPr>
          <p:cNvPr id="10" name="Google Shape;207;p28">
            <a:extLst>
              <a:ext uri="{FF2B5EF4-FFF2-40B4-BE49-F238E27FC236}">
                <a16:creationId xmlns:a16="http://schemas.microsoft.com/office/drawing/2014/main" id="{E86CB529-2C69-37F6-D308-2972FB667A67}"/>
              </a:ext>
            </a:extLst>
          </p:cNvPr>
          <p:cNvSpPr txBox="1">
            <a:spLocks/>
          </p:cNvSpPr>
          <p:nvPr/>
        </p:nvSpPr>
        <p:spPr>
          <a:xfrm>
            <a:off x="750404" y="3517545"/>
            <a:ext cx="8655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ter SemiBold"/>
              <a:buNone/>
              <a:defRPr sz="4000" b="0" i="0" u="none" strike="noStrike" cap="none">
                <a:solidFill>
                  <a:schemeClr val="accent4"/>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r>
              <a:rPr lang="en" dirty="0"/>
              <a:t>05</a:t>
            </a:r>
          </a:p>
        </p:txBody>
      </p:sp>
      <p:sp>
        <p:nvSpPr>
          <p:cNvPr id="11" name="Google Shape;207;p28">
            <a:extLst>
              <a:ext uri="{FF2B5EF4-FFF2-40B4-BE49-F238E27FC236}">
                <a16:creationId xmlns:a16="http://schemas.microsoft.com/office/drawing/2014/main" id="{63987A04-4E3D-EACD-862C-7DBBE57C3ADF}"/>
              </a:ext>
            </a:extLst>
          </p:cNvPr>
          <p:cNvSpPr txBox="1">
            <a:spLocks/>
          </p:cNvSpPr>
          <p:nvPr/>
        </p:nvSpPr>
        <p:spPr>
          <a:xfrm>
            <a:off x="750404" y="4100450"/>
            <a:ext cx="8655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ter SemiBold"/>
              <a:buNone/>
              <a:defRPr sz="4000" b="0" i="0" u="none" strike="noStrike" cap="none">
                <a:solidFill>
                  <a:schemeClr val="accent4"/>
                </a:solidFill>
                <a:latin typeface="Inter SemiBold"/>
                <a:ea typeface="Inter SemiBold"/>
                <a:cs typeface="Inter SemiBold"/>
                <a:sym typeface="Inter SemiBold"/>
              </a:defRPr>
            </a:lvl1pPr>
            <a:lvl2pPr marR="0" lvl="1"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2pPr>
            <a:lvl3pPr marR="0" lvl="2"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3pPr>
            <a:lvl4pPr marR="0" lvl="3"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4pPr>
            <a:lvl5pPr marR="0" lvl="4"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5pPr>
            <a:lvl6pPr marR="0" lvl="5"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6pPr>
            <a:lvl7pPr marR="0" lvl="6"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7pPr>
            <a:lvl8pPr marR="0" lvl="7"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8pPr>
            <a:lvl9pPr marR="0" lvl="8" algn="l" rtl="0">
              <a:lnSpc>
                <a:spcPct val="100000"/>
              </a:lnSpc>
              <a:spcBef>
                <a:spcPts val="0"/>
              </a:spcBef>
              <a:spcAft>
                <a:spcPts val="0"/>
              </a:spcAft>
              <a:buClr>
                <a:schemeClr val="dk1"/>
              </a:buClr>
              <a:buSzPts val="3000"/>
              <a:buFont typeface="Inter SemiBold"/>
              <a:buNone/>
              <a:defRPr sz="3000" b="0" i="0" u="none" strike="noStrike" cap="none">
                <a:solidFill>
                  <a:schemeClr val="dk1"/>
                </a:solidFill>
                <a:latin typeface="Inter SemiBold"/>
                <a:ea typeface="Inter SemiBold"/>
                <a:cs typeface="Inter SemiBold"/>
                <a:sym typeface="Inter SemiBold"/>
              </a:defRPr>
            </a:lvl9pPr>
          </a:lstStyle>
          <a:p>
            <a:r>
              <a:rPr lang="en" dirty="0"/>
              <a:t>06</a:t>
            </a:r>
          </a:p>
        </p:txBody>
      </p:sp>
      <p:sp>
        <p:nvSpPr>
          <p:cNvPr id="12" name="Google Shape;199;p28">
            <a:extLst>
              <a:ext uri="{FF2B5EF4-FFF2-40B4-BE49-F238E27FC236}">
                <a16:creationId xmlns:a16="http://schemas.microsoft.com/office/drawing/2014/main" id="{C7ADF670-2FE3-714C-94A0-1B66BC682068}"/>
              </a:ext>
            </a:extLst>
          </p:cNvPr>
          <p:cNvSpPr txBox="1">
            <a:spLocks/>
          </p:cNvSpPr>
          <p:nvPr/>
        </p:nvSpPr>
        <p:spPr>
          <a:xfrm>
            <a:off x="1615904" y="3517545"/>
            <a:ext cx="7434926"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Inter"/>
              <a:buNone/>
              <a:defRPr sz="1600" b="0" i="0" u="none" strike="noStrike" cap="none">
                <a:solidFill>
                  <a:schemeClr val="dk1"/>
                </a:solidFill>
                <a:latin typeface="Inter SemiBold"/>
                <a:ea typeface="Inter SemiBold"/>
                <a:cs typeface="Inter SemiBold"/>
                <a:sym typeface="Inter SemiBold"/>
              </a:defRPr>
            </a:lvl1pPr>
            <a:lvl2pPr marL="914400" marR="0" lvl="1"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2pPr>
            <a:lvl3pPr marL="1371600" marR="0" lvl="2"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3pPr>
            <a:lvl4pPr marL="1828800" marR="0" lvl="3"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4pPr>
            <a:lvl5pPr marL="2286000" marR="0" lvl="4"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5pPr>
            <a:lvl6pPr marL="2743200" marR="0" lvl="5"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6pPr>
            <a:lvl7pPr marL="3200400" marR="0" lvl="6"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7pPr>
            <a:lvl8pPr marL="3657600" marR="0" lvl="7"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8pPr>
            <a:lvl9pPr marL="4114800" marR="0" lvl="8"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9pPr>
          </a:lstStyle>
          <a:p>
            <a:pPr marL="0" indent="0"/>
            <a:r>
              <a:rPr lang="en-US" sz="2400" b="1" u="sng" dirty="0"/>
              <a:t>How</a:t>
            </a:r>
            <a:r>
              <a:rPr lang="en-US" sz="2400" dirty="0"/>
              <a:t> is it going? (Questions/Comments)</a:t>
            </a:r>
          </a:p>
        </p:txBody>
      </p:sp>
      <p:sp>
        <p:nvSpPr>
          <p:cNvPr id="13" name="Google Shape;199;p28">
            <a:extLst>
              <a:ext uri="{FF2B5EF4-FFF2-40B4-BE49-F238E27FC236}">
                <a16:creationId xmlns:a16="http://schemas.microsoft.com/office/drawing/2014/main" id="{7A73DAED-6717-EDED-D19D-D0B1E0AE4C74}"/>
              </a:ext>
            </a:extLst>
          </p:cNvPr>
          <p:cNvSpPr txBox="1">
            <a:spLocks/>
          </p:cNvSpPr>
          <p:nvPr/>
        </p:nvSpPr>
        <p:spPr>
          <a:xfrm>
            <a:off x="1615904" y="4100450"/>
            <a:ext cx="7434926"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Inter"/>
              <a:buNone/>
              <a:defRPr sz="1600" b="0" i="0" u="none" strike="noStrike" cap="none">
                <a:solidFill>
                  <a:schemeClr val="dk1"/>
                </a:solidFill>
                <a:latin typeface="Inter SemiBold"/>
                <a:ea typeface="Inter SemiBold"/>
                <a:cs typeface="Inter SemiBold"/>
                <a:sym typeface="Inter SemiBold"/>
              </a:defRPr>
            </a:lvl1pPr>
            <a:lvl2pPr marL="914400" marR="0" lvl="1"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2pPr>
            <a:lvl3pPr marL="1371600" marR="0" lvl="2"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3pPr>
            <a:lvl4pPr marL="1828800" marR="0" lvl="3"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4pPr>
            <a:lvl5pPr marL="2286000" marR="0" lvl="4"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5pPr>
            <a:lvl6pPr marL="2743200" marR="0" lvl="5"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6pPr>
            <a:lvl7pPr marL="3200400" marR="0" lvl="6"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7pPr>
            <a:lvl8pPr marL="3657600" marR="0" lvl="7"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8pPr>
            <a:lvl9pPr marL="4114800" marR="0" lvl="8" indent="-317500" algn="l" rtl="0">
              <a:lnSpc>
                <a:spcPct val="100000"/>
              </a:lnSpc>
              <a:spcBef>
                <a:spcPts val="0"/>
              </a:spcBef>
              <a:spcAft>
                <a:spcPts val="0"/>
              </a:spcAft>
              <a:buClr>
                <a:schemeClr val="dk1"/>
              </a:buClr>
              <a:buSzPts val="1600"/>
              <a:buFont typeface="Inter"/>
              <a:buNone/>
              <a:defRPr sz="1600" b="1" i="0" u="none" strike="noStrike" cap="none">
                <a:solidFill>
                  <a:schemeClr val="dk1"/>
                </a:solidFill>
                <a:latin typeface="Inter"/>
                <a:ea typeface="Inter"/>
                <a:cs typeface="Inter"/>
                <a:sym typeface="Inter"/>
              </a:defRPr>
            </a:lvl9pPr>
          </a:lstStyle>
          <a:p>
            <a:pPr marL="0" indent="0"/>
            <a:r>
              <a:rPr lang="en-US" sz="2400" dirty="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fill="hold"/>
                                        <p:tgtEl>
                                          <p:spTgt spid="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additive="base">
                                        <p:cTn id="11" dur="500" fill="hold"/>
                                        <p:tgtEl>
                                          <p:spTgt spid="197"/>
                                        </p:tgtEl>
                                        <p:attrNameLst>
                                          <p:attrName>ppt_x</p:attrName>
                                        </p:attrNameLst>
                                      </p:cBhvr>
                                      <p:tavLst>
                                        <p:tav tm="0">
                                          <p:val>
                                            <p:strVal val="0-#ppt_w/2"/>
                                          </p:val>
                                        </p:tav>
                                        <p:tav tm="100000">
                                          <p:val>
                                            <p:strVal val="#ppt_x"/>
                                          </p:val>
                                        </p:tav>
                                      </p:tavLst>
                                    </p:anim>
                                    <p:anim calcmode="lin" valueType="num">
                                      <p:cBhvr additive="base">
                                        <p:cTn id="12" dur="500" fill="hold"/>
                                        <p:tgtEl>
                                          <p:spTgt spid="19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8">
                                            <p:txEl>
                                              <p:pRg st="0" end="0"/>
                                            </p:txEl>
                                          </p:spTgt>
                                        </p:tgtEl>
                                        <p:attrNameLst>
                                          <p:attrName>style.visibility</p:attrName>
                                        </p:attrNameLst>
                                      </p:cBhvr>
                                      <p:to>
                                        <p:strVal val="visible"/>
                                      </p:to>
                                    </p:set>
                                    <p:anim calcmode="lin" valueType="num">
                                      <p:cBhvr additive="base">
                                        <p:cTn id="15" dur="500" fill="hold"/>
                                        <p:tgtEl>
                                          <p:spTgt spid="19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9">
                                            <p:txEl>
                                              <p:pRg st="0" end="0"/>
                                            </p:txEl>
                                          </p:spTgt>
                                        </p:tgtEl>
                                        <p:attrNameLst>
                                          <p:attrName>style.visibility</p:attrName>
                                        </p:attrNameLst>
                                      </p:cBhvr>
                                      <p:to>
                                        <p:strVal val="visible"/>
                                      </p:to>
                                    </p:set>
                                    <p:anim calcmode="lin" valueType="num">
                                      <p:cBhvr additive="base">
                                        <p:cTn id="19" dur="500" fill="hold"/>
                                        <p:tgtEl>
                                          <p:spTgt spid="1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anim calcmode="lin" valueType="num">
                                      <p:cBhvr additive="base">
                                        <p:cTn id="23" dur="500" fill="hold"/>
                                        <p:tgtEl>
                                          <p:spTgt spid="205"/>
                                        </p:tgtEl>
                                        <p:attrNameLst>
                                          <p:attrName>ppt_x</p:attrName>
                                        </p:attrNameLst>
                                      </p:cBhvr>
                                      <p:tavLst>
                                        <p:tav tm="0">
                                          <p:val>
                                            <p:strVal val="0-#ppt_w/2"/>
                                          </p:val>
                                        </p:tav>
                                        <p:tav tm="100000">
                                          <p:val>
                                            <p:strVal val="#ppt_x"/>
                                          </p:val>
                                        </p:tav>
                                      </p:tavLst>
                                    </p:anim>
                                    <p:anim calcmode="lin" valueType="num">
                                      <p:cBhvr additive="base">
                                        <p:cTn id="24" dur="500" fill="hold"/>
                                        <p:tgtEl>
                                          <p:spTgt spid="20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6"/>
                                        </p:tgtEl>
                                        <p:attrNameLst>
                                          <p:attrName>style.visibility</p:attrName>
                                        </p:attrNameLst>
                                      </p:cBhvr>
                                      <p:to>
                                        <p:strVal val="visible"/>
                                      </p:to>
                                    </p:set>
                                    <p:anim calcmode="lin" valueType="num">
                                      <p:cBhvr additive="base">
                                        <p:cTn id="27" dur="500" fill="hold"/>
                                        <p:tgtEl>
                                          <p:spTgt spid="206"/>
                                        </p:tgtEl>
                                        <p:attrNameLst>
                                          <p:attrName>ppt_x</p:attrName>
                                        </p:attrNameLst>
                                      </p:cBhvr>
                                      <p:tavLst>
                                        <p:tav tm="0">
                                          <p:val>
                                            <p:strVal val="0-#ppt_w/2"/>
                                          </p:val>
                                        </p:tav>
                                        <p:tav tm="100000">
                                          <p:val>
                                            <p:strVal val="#ppt_x"/>
                                          </p:val>
                                        </p:tav>
                                      </p:tavLst>
                                    </p:anim>
                                    <p:anim calcmode="lin" valueType="num">
                                      <p:cBhvr additive="base">
                                        <p:cTn id="28" dur="500" fill="hold"/>
                                        <p:tgtEl>
                                          <p:spTgt spid="20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cBhvr additive="base">
                                        <p:cTn id="31" dur="500" fill="hold"/>
                                        <p:tgtEl>
                                          <p:spTgt spid="207"/>
                                        </p:tgtEl>
                                        <p:attrNameLst>
                                          <p:attrName>ppt_x</p:attrName>
                                        </p:attrNameLst>
                                      </p:cBhvr>
                                      <p:tavLst>
                                        <p:tav tm="0">
                                          <p:val>
                                            <p:strVal val="0-#ppt_w/2"/>
                                          </p:val>
                                        </p:tav>
                                        <p:tav tm="100000">
                                          <p:val>
                                            <p:strVal val="#ppt_x"/>
                                          </p:val>
                                        </p:tav>
                                      </p:tavLst>
                                    </p:anim>
                                    <p:anim calcmode="lin" valueType="num">
                                      <p:cBhvr additive="base">
                                        <p:cTn id="32" dur="500" fill="hold"/>
                                        <p:tgtEl>
                                          <p:spTgt spid="20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8">
                                            <p:txEl>
                                              <p:pRg st="0" end="0"/>
                                            </p:txEl>
                                          </p:spTgt>
                                        </p:tgtEl>
                                        <p:attrNameLst>
                                          <p:attrName>style.visibility</p:attrName>
                                        </p:attrNameLst>
                                      </p:cBhvr>
                                      <p:to>
                                        <p:strVal val="visible"/>
                                      </p:to>
                                    </p:set>
                                    <p:anim calcmode="lin" valueType="num">
                                      <p:cBhvr additive="base">
                                        <p:cTn id="35" dur="500" fill="hold"/>
                                        <p:tgtEl>
                                          <p:spTgt spid="208">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8">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P spid="197" grpId="0"/>
      <p:bldP spid="198" grpId="0" build="p"/>
      <p:bldP spid="199" grpId="0" build="p"/>
      <p:bldP spid="205" grpId="0"/>
      <p:bldP spid="206" grpId="0"/>
      <p:bldP spid="207" grpId="0"/>
      <p:bldP spid="208" grpId="0" build="p"/>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42F8F93C-FB91-7A3D-99F8-745C67AA4CA9}"/>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31769EDC-6136-1F6D-A332-0D46D3FA10C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C000"/>
                </a:solidFill>
              </a:rPr>
              <a:t>Inflow</a:t>
            </a:r>
            <a:r>
              <a:rPr lang="en-US" dirty="0"/>
              <a:t> Causes (external system elements)</a:t>
            </a:r>
            <a:endParaRPr dirty="0"/>
          </a:p>
        </p:txBody>
      </p:sp>
      <p:grpSp>
        <p:nvGrpSpPr>
          <p:cNvPr id="2" name="Group 1">
            <a:extLst>
              <a:ext uri="{FF2B5EF4-FFF2-40B4-BE49-F238E27FC236}">
                <a16:creationId xmlns:a16="http://schemas.microsoft.com/office/drawing/2014/main" id="{02EC9003-9220-C5D5-3F96-FADB2A5372DA}"/>
              </a:ext>
            </a:extLst>
          </p:cNvPr>
          <p:cNvGrpSpPr/>
          <p:nvPr/>
        </p:nvGrpSpPr>
        <p:grpSpPr>
          <a:xfrm>
            <a:off x="5565662" y="1016839"/>
            <a:ext cx="5174662" cy="3109822"/>
            <a:chOff x="5264580" y="1070691"/>
            <a:chExt cx="5174662" cy="3109822"/>
          </a:xfrm>
        </p:grpSpPr>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26DB375-6967-D465-18C4-75CDAD8EBE1F}"/>
                    </a:ext>
                  </a:extLst>
                </p14:cNvPr>
                <p14:cNvContentPartPr/>
                <p14:nvPr/>
              </p14:nvContentPartPr>
              <p14:xfrm>
                <a:off x="5561602" y="1841233"/>
                <a:ext cx="4877640" cy="2195280"/>
              </p14:xfrm>
            </p:contentPart>
          </mc:Choice>
          <mc:Fallback xmlns="">
            <p:pic>
              <p:nvPicPr>
                <p:cNvPr id="63" name="Ink 62">
                  <a:extLst>
                    <a:ext uri="{FF2B5EF4-FFF2-40B4-BE49-F238E27FC236}">
                      <a16:creationId xmlns:a16="http://schemas.microsoft.com/office/drawing/2014/main" id="{F26DB375-6967-D465-18C4-75CDAD8EBE1F}"/>
                    </a:ext>
                  </a:extLst>
                </p:cNvPr>
                <p:cNvPicPr/>
                <p:nvPr/>
              </p:nvPicPr>
              <p:blipFill>
                <a:blip r:embed="rId4"/>
                <a:stretch>
                  <a:fillRect/>
                </a:stretch>
              </p:blipFill>
              <p:spPr>
                <a:xfrm>
                  <a:off x="5525602"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4C379509-2434-36FF-CB18-16F27B08392E}"/>
                    </a:ext>
                  </a:extLst>
                </p14:cNvPr>
                <p14:cNvContentPartPr/>
                <p14:nvPr/>
              </p14:nvContentPartPr>
              <p14:xfrm>
                <a:off x="6026722" y="2634313"/>
                <a:ext cx="3891960" cy="200880"/>
              </p14:xfrm>
            </p:contentPart>
          </mc:Choice>
          <mc:Fallback xmlns="">
            <p:pic>
              <p:nvPicPr>
                <p:cNvPr id="576" name="Ink 575">
                  <a:extLst>
                    <a:ext uri="{FF2B5EF4-FFF2-40B4-BE49-F238E27FC236}">
                      <a16:creationId xmlns:a16="http://schemas.microsoft.com/office/drawing/2014/main" id="{4C379509-2434-36FF-CB18-16F27B08392E}"/>
                    </a:ext>
                  </a:extLst>
                </p:cNvPr>
                <p:cNvPicPr/>
                <p:nvPr/>
              </p:nvPicPr>
              <p:blipFill>
                <a:blip r:embed="rId6"/>
                <a:stretch>
                  <a:fillRect/>
                </a:stretch>
              </p:blipFill>
              <p:spPr>
                <a:xfrm>
                  <a:off x="6017722"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B7CC25E8-F68C-4C53-3E11-006EBF36E334}"/>
                    </a:ext>
                  </a:extLst>
                </p14:cNvPr>
                <p14:cNvContentPartPr/>
                <p14:nvPr/>
              </p14:nvContentPartPr>
              <p14:xfrm>
                <a:off x="6443962" y="3880993"/>
                <a:ext cx="268200" cy="299520"/>
              </p14:xfrm>
            </p:contentPart>
          </mc:Choice>
          <mc:Fallback xmlns="">
            <p:pic>
              <p:nvPicPr>
                <p:cNvPr id="577" name="Ink 576">
                  <a:extLst>
                    <a:ext uri="{FF2B5EF4-FFF2-40B4-BE49-F238E27FC236}">
                      <a16:creationId xmlns:a16="http://schemas.microsoft.com/office/drawing/2014/main" id="{B7CC25E8-F68C-4C53-3E11-006EBF36E334}"/>
                    </a:ext>
                  </a:extLst>
                </p:cNvPr>
                <p:cNvPicPr/>
                <p:nvPr/>
              </p:nvPicPr>
              <p:blipFill>
                <a:blip r:embed="rId8"/>
                <a:stretch>
                  <a:fillRect/>
                </a:stretch>
              </p:blipFill>
              <p:spPr>
                <a:xfrm>
                  <a:off x="6407962"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CADDFA14-7C0F-F534-6D59-871BC2ABF53B}"/>
                    </a:ext>
                  </a:extLst>
                </p14:cNvPr>
                <p14:cNvContentPartPr/>
                <p14:nvPr/>
              </p14:nvContentPartPr>
              <p14:xfrm>
                <a:off x="9316762" y="3927793"/>
                <a:ext cx="336600" cy="222840"/>
              </p14:xfrm>
            </p:contentPart>
          </mc:Choice>
          <mc:Fallback xmlns="">
            <p:pic>
              <p:nvPicPr>
                <p:cNvPr id="578" name="Ink 577">
                  <a:extLst>
                    <a:ext uri="{FF2B5EF4-FFF2-40B4-BE49-F238E27FC236}">
                      <a16:creationId xmlns:a16="http://schemas.microsoft.com/office/drawing/2014/main" id="{CADDFA14-7C0F-F534-6D59-871BC2ABF53B}"/>
                    </a:ext>
                  </a:extLst>
                </p:cNvPr>
                <p:cNvPicPr/>
                <p:nvPr/>
              </p:nvPicPr>
              <p:blipFill>
                <a:blip r:embed="rId10"/>
                <a:stretch>
                  <a:fillRect/>
                </a:stretch>
              </p:blipFill>
              <p:spPr>
                <a:xfrm>
                  <a:off x="9280800" y="3891793"/>
                  <a:ext cx="408163" cy="294480"/>
                </a:xfrm>
                <a:prstGeom prst="rect">
                  <a:avLst/>
                </a:prstGeom>
              </p:spPr>
            </p:pic>
          </mc:Fallback>
        </mc:AlternateContent>
        <p:sp>
          <p:nvSpPr>
            <p:cNvPr id="580" name="Rectangle 579">
              <a:extLst>
                <a:ext uri="{FF2B5EF4-FFF2-40B4-BE49-F238E27FC236}">
                  <a16:creationId xmlns:a16="http://schemas.microsoft.com/office/drawing/2014/main" id="{8D0EC79C-CCB8-2E69-C2F0-4ECE78C74391}"/>
                </a:ext>
              </a:extLst>
            </p:cNvPr>
            <p:cNvSpPr/>
            <p:nvPr/>
          </p:nvSpPr>
          <p:spPr>
            <a:xfrm>
              <a:off x="5759030"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98C2718C-E483-19ED-B857-3676072C21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64580" y="1070691"/>
              <a:ext cx="968954" cy="968954"/>
            </a:xfrm>
            <a:prstGeom prst="rect">
              <a:avLst/>
            </a:prstGeom>
          </p:spPr>
        </p:pic>
        <p:grpSp>
          <p:nvGrpSpPr>
            <p:cNvPr id="30" name="Group 29">
              <a:extLst>
                <a:ext uri="{FF2B5EF4-FFF2-40B4-BE49-F238E27FC236}">
                  <a16:creationId xmlns:a16="http://schemas.microsoft.com/office/drawing/2014/main" id="{E35D2234-8771-4CCA-7550-4BD1282DEC32}"/>
                </a:ext>
              </a:extLst>
            </p:cNvPr>
            <p:cNvGrpSpPr/>
            <p:nvPr/>
          </p:nvGrpSpPr>
          <p:grpSpPr>
            <a:xfrm>
              <a:off x="6024983"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688C1014-D990-79EE-570F-E0BF73FC1975}"/>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688C1014-D990-79EE-570F-E0BF73FC1975}"/>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F9472B05-C6E1-D7AE-744A-478031F1AA37}"/>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F9472B05-C6E1-D7AE-744A-478031F1AA37}"/>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B7380C2A-5EA0-0AA3-37BF-7086BEFB56C1}"/>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B7380C2A-5EA0-0AA3-37BF-7086BEFB56C1}"/>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79FD3F22-A413-D1D5-49C2-0A535B2E8A3B}"/>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79FD3F22-A413-D1D5-49C2-0A535B2E8A3B}"/>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F0C607DB-EDA9-8FB5-CD9B-75F34246B8E5}"/>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F0C607DB-EDA9-8FB5-CD9B-75F34246B8E5}"/>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9B596CF8-9FD7-3183-D6FB-B04FE93EC423}"/>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9B596CF8-9FD7-3183-D6FB-B04FE93EC423}"/>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E051EAC1-3D54-DCED-C66E-75CB52EA4136}"/>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E051EAC1-3D54-DCED-C66E-75CB52EA4136}"/>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CD4550AB-E907-05B4-1059-095F339C99AB}"/>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CD4550AB-E907-05B4-1059-095F339C99AB}"/>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29388449-25BC-0692-2749-DD5D3AE2FFC2}"/>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29388449-25BC-0692-2749-DD5D3AE2FFC2}"/>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AB01A8ED-C14A-A5DB-1500-4B84A79D04E2}"/>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AB01A8ED-C14A-A5DB-1500-4B84A79D04E2}"/>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388DC046-BB53-74FD-8916-5755C4A424DD}"/>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388DC046-BB53-74FD-8916-5755C4A424DD}"/>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7FEA4D01-059E-8B7E-0911-5712093556B8}"/>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7FEA4D01-059E-8B7E-0911-5712093556B8}"/>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972BD889-4FA9-CD4D-6516-E10087F1D0EA}"/>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972BD889-4FA9-CD4D-6516-E10087F1D0EA}"/>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095CB823-1F2F-D69A-A503-4B622C49D86C}"/>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095CB823-1F2F-D69A-A503-4B622C49D86C}"/>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16C2E562-CE00-4C91-3BCC-E560A9135596}"/>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16C2E562-CE00-4C91-3BCC-E560A9135596}"/>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98F865B9-6D1D-0A1F-C88A-088B1EDC6B9D}"/>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98F865B9-6D1D-0A1F-C88A-088B1EDC6B9D}"/>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C2030636-34AE-944D-0F4D-1B4B5495855D}"/>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C2030636-34AE-944D-0F4D-1B4B5495855D}"/>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79621ADD-B616-871B-DCDC-D0E355196BDE}"/>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79621ADD-B616-871B-DCDC-D0E355196BDE}"/>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DB6073CE-0A0E-BB50-945D-D0FF74D5DC2D}"/>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DB6073CE-0A0E-BB50-945D-D0FF74D5DC2D}"/>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100C32A3-C179-117A-F7A3-FAB2DAF05BB8}"/>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100C32A3-C179-117A-F7A3-FAB2DAF05BB8}"/>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225621FF-7F68-7236-2C27-B472A10FA1E2}"/>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225621FF-7F68-7236-2C27-B472A10FA1E2}"/>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80604FF8-F6B1-76B8-92D9-39439EEDC075}"/>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80604FF8-F6B1-76B8-92D9-39439EEDC075}"/>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5499798D-CC17-085A-FE77-E7E8BE2E6141}"/>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5499798D-CC17-085A-FE77-E7E8BE2E6141}"/>
                      </a:ext>
                    </a:extLst>
                  </p:cNvPr>
                  <p:cNvPicPr/>
                  <p:nvPr/>
                </p:nvPicPr>
                <p:blipFill>
                  <a:blip r:embed="rId58"/>
                  <a:stretch>
                    <a:fillRect/>
                  </a:stretch>
                </p:blipFill>
                <p:spPr>
                  <a:xfrm>
                    <a:off x="3027361" y="2504160"/>
                    <a:ext cx="83785" cy="366120"/>
                  </a:xfrm>
                  <a:prstGeom prst="rect">
                    <a:avLst/>
                  </a:prstGeom>
                </p:spPr>
              </p:pic>
            </mc:Fallback>
          </mc:AlternateContent>
        </p:grpSp>
      </p:grpSp>
      <p:sp>
        <p:nvSpPr>
          <p:cNvPr id="54" name="TextBox 53">
            <a:extLst>
              <a:ext uri="{FF2B5EF4-FFF2-40B4-BE49-F238E27FC236}">
                <a16:creationId xmlns:a16="http://schemas.microsoft.com/office/drawing/2014/main" id="{E97C847D-0488-B0DD-C025-75D9F803CDAF}"/>
              </a:ext>
            </a:extLst>
          </p:cNvPr>
          <p:cNvSpPr txBox="1"/>
          <p:nvPr/>
        </p:nvSpPr>
        <p:spPr>
          <a:xfrm>
            <a:off x="223787" y="1160839"/>
            <a:ext cx="6073118" cy="3785652"/>
          </a:xfrm>
          <a:prstGeom prst="rect">
            <a:avLst/>
          </a:prstGeom>
          <a:noFill/>
        </p:spPr>
        <p:txBody>
          <a:bodyPr wrap="square" rtlCol="0">
            <a:spAutoFit/>
          </a:bodyPr>
          <a:lstStyle/>
          <a:p>
            <a:pPr marL="285750" indent="-285750">
              <a:buClr>
                <a:schemeClr val="tx1"/>
              </a:buClr>
              <a:buFont typeface="Wingdings" pitchFamily="2" charset="2"/>
              <a:buChar char="Ø"/>
            </a:pPr>
            <a:r>
              <a:rPr lang="en-US" sz="2000" dirty="0">
                <a:solidFill>
                  <a:schemeClr val="tx1"/>
                </a:solidFill>
              </a:rPr>
              <a:t>Rising rents &amp; lack of affordable housing</a:t>
            </a:r>
          </a:p>
          <a:p>
            <a:pPr marL="285750" indent="-285750">
              <a:buClr>
                <a:schemeClr val="tx1"/>
              </a:buClr>
              <a:buFont typeface="Wingdings" pitchFamily="2" charset="2"/>
              <a:buChar char="Ø"/>
            </a:pPr>
            <a:r>
              <a:rPr lang="en-US" sz="2000" dirty="0">
                <a:solidFill>
                  <a:schemeClr val="tx1"/>
                </a:solidFill>
              </a:rPr>
              <a:t>Evictions and predatory lending practices</a:t>
            </a:r>
          </a:p>
          <a:p>
            <a:pPr marL="285750" indent="-285750">
              <a:buClr>
                <a:schemeClr val="tx1"/>
              </a:buClr>
              <a:buFont typeface="Wingdings" pitchFamily="2" charset="2"/>
              <a:buChar char="Ø"/>
            </a:pPr>
            <a:r>
              <a:rPr lang="en-US" sz="2000" dirty="0">
                <a:solidFill>
                  <a:schemeClr val="tx1"/>
                </a:solidFill>
              </a:rPr>
              <a:t>Wage stagnation vs. cost-of-living increases</a:t>
            </a:r>
          </a:p>
          <a:p>
            <a:pPr marL="285750" indent="-285750">
              <a:buClr>
                <a:schemeClr val="tx1"/>
              </a:buClr>
              <a:buFont typeface="Wingdings" pitchFamily="2" charset="2"/>
              <a:buChar char="Ø"/>
            </a:pPr>
            <a:r>
              <a:rPr lang="en-US" sz="2000" dirty="0">
                <a:solidFill>
                  <a:schemeClr val="tx1"/>
                </a:solidFill>
              </a:rPr>
              <a:t>Job loss or unstable gig economy work</a:t>
            </a:r>
          </a:p>
          <a:p>
            <a:pPr marL="285750" indent="-285750">
              <a:buClr>
                <a:schemeClr val="tx1"/>
              </a:buClr>
              <a:buFont typeface="Wingdings" pitchFamily="2" charset="2"/>
              <a:buChar char="Ø"/>
            </a:pPr>
            <a:r>
              <a:rPr lang="en-US" sz="2000" dirty="0">
                <a:solidFill>
                  <a:schemeClr val="tx1"/>
                </a:solidFill>
              </a:rPr>
              <a:t>Domestic violence and family conflict</a:t>
            </a:r>
          </a:p>
          <a:p>
            <a:pPr marL="285750" indent="-285750">
              <a:buClr>
                <a:schemeClr val="tx1"/>
              </a:buClr>
              <a:buFont typeface="Wingdings" pitchFamily="2" charset="2"/>
              <a:buChar char="Ø"/>
            </a:pPr>
            <a:r>
              <a:rPr lang="en-US" sz="2000" dirty="0">
                <a:solidFill>
                  <a:schemeClr val="tx1"/>
                </a:solidFill>
              </a:rPr>
              <a:t>Hospital discharge without housing plan</a:t>
            </a:r>
          </a:p>
          <a:p>
            <a:pPr marL="285750" indent="-285750">
              <a:buClr>
                <a:schemeClr val="tx1"/>
              </a:buClr>
              <a:buFont typeface="Wingdings" pitchFamily="2" charset="2"/>
              <a:buChar char="Ø"/>
            </a:pPr>
            <a:r>
              <a:rPr lang="en-US" sz="2000" dirty="0">
                <a:solidFill>
                  <a:schemeClr val="tx1"/>
                </a:solidFill>
              </a:rPr>
              <a:t>Foster care system exits</a:t>
            </a:r>
          </a:p>
          <a:p>
            <a:pPr marL="285750" indent="-285750">
              <a:buClr>
                <a:schemeClr val="tx1"/>
              </a:buClr>
              <a:buFont typeface="Wingdings" pitchFamily="2" charset="2"/>
              <a:buChar char="Ø"/>
            </a:pPr>
            <a:r>
              <a:rPr lang="en-US" sz="2000" dirty="0">
                <a:solidFill>
                  <a:schemeClr val="tx1"/>
                </a:solidFill>
              </a:rPr>
              <a:t>Incarceration re-entry without support</a:t>
            </a:r>
          </a:p>
          <a:p>
            <a:pPr marL="285750" indent="-285750">
              <a:buClr>
                <a:schemeClr val="tx1"/>
              </a:buClr>
              <a:buFont typeface="Wingdings" pitchFamily="2" charset="2"/>
              <a:buChar char="Ø"/>
            </a:pPr>
            <a:r>
              <a:rPr lang="en-US" sz="2000" dirty="0">
                <a:solidFill>
                  <a:schemeClr val="tx1"/>
                </a:solidFill>
              </a:rPr>
              <a:t>Addiction fueled by alcohol &amp; drug advertising</a:t>
            </a:r>
          </a:p>
          <a:p>
            <a:pPr marL="285750" indent="-285750">
              <a:buClr>
                <a:schemeClr val="tx1"/>
              </a:buClr>
              <a:buFont typeface="Wingdings" pitchFamily="2" charset="2"/>
              <a:buChar char="Ø"/>
            </a:pPr>
            <a:r>
              <a:rPr lang="en-US" sz="2000" dirty="0">
                <a:solidFill>
                  <a:schemeClr val="tx1"/>
                </a:solidFill>
              </a:rPr>
              <a:t>Gambling expansion (lottery, casinos)</a:t>
            </a:r>
          </a:p>
          <a:p>
            <a:pPr marL="285750" indent="-285750">
              <a:buClr>
                <a:schemeClr val="tx1"/>
              </a:buClr>
              <a:buFont typeface="Wingdings" pitchFamily="2" charset="2"/>
              <a:buChar char="Ø"/>
            </a:pPr>
            <a:r>
              <a:rPr lang="en-US" sz="2000" dirty="0">
                <a:solidFill>
                  <a:schemeClr val="tx1"/>
                </a:solidFill>
              </a:rPr>
              <a:t>Natural disasters &amp; climate events</a:t>
            </a:r>
          </a:p>
          <a:p>
            <a:pPr marL="285750" indent="-285750">
              <a:buClr>
                <a:schemeClr val="tx1"/>
              </a:buClr>
              <a:buFont typeface="Wingdings" pitchFamily="2" charset="2"/>
              <a:buChar char="Ø"/>
            </a:pPr>
            <a:r>
              <a:rPr lang="en-US" sz="2000" dirty="0">
                <a:solidFill>
                  <a:schemeClr val="tx1"/>
                </a:solidFill>
              </a:rPr>
              <a:t>Systemic racism and discriminatory policies</a:t>
            </a:r>
          </a:p>
        </p:txBody>
      </p:sp>
    </p:spTree>
    <p:extLst>
      <p:ext uri="{BB962C8B-B14F-4D97-AF65-F5344CB8AC3E}">
        <p14:creationId xmlns:p14="http://schemas.microsoft.com/office/powerpoint/2010/main" val="5022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 calcmode="lin" valueType="num">
                                      <p:cBhvr additive="base">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4">
                                            <p:txEl>
                                              <p:pRg st="1" end="1"/>
                                            </p:txEl>
                                          </p:spTgt>
                                        </p:tgtEl>
                                        <p:attrNameLst>
                                          <p:attrName>style.visibility</p:attrName>
                                        </p:attrNameLst>
                                      </p:cBhvr>
                                      <p:to>
                                        <p:strVal val="visible"/>
                                      </p:to>
                                    </p:set>
                                    <p:anim calcmode="lin" valueType="num">
                                      <p:cBhvr additive="base">
                                        <p:cTn id="16"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4">
                                            <p:txEl>
                                              <p:pRg st="2" end="2"/>
                                            </p:txEl>
                                          </p:spTgt>
                                        </p:tgtEl>
                                        <p:attrNameLst>
                                          <p:attrName>style.visibility</p:attrName>
                                        </p:attrNameLst>
                                      </p:cBhvr>
                                      <p:to>
                                        <p:strVal val="visible"/>
                                      </p:to>
                                    </p:set>
                                    <p:anim calcmode="lin" valueType="num">
                                      <p:cBhvr additive="base">
                                        <p:cTn id="20"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xEl>
                                              <p:pRg st="3" end="3"/>
                                            </p:txEl>
                                          </p:spTgt>
                                        </p:tgtEl>
                                        <p:attrNameLst>
                                          <p:attrName>style.visibility</p:attrName>
                                        </p:attrNameLst>
                                      </p:cBhvr>
                                      <p:to>
                                        <p:strVal val="visible"/>
                                      </p:to>
                                    </p:set>
                                    <p:anim calcmode="lin" valueType="num">
                                      <p:cBhvr additive="base">
                                        <p:cTn id="2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4">
                                            <p:txEl>
                                              <p:pRg st="4" end="4"/>
                                            </p:txEl>
                                          </p:spTgt>
                                        </p:tgtEl>
                                        <p:attrNameLst>
                                          <p:attrName>style.visibility</p:attrName>
                                        </p:attrNameLst>
                                      </p:cBhvr>
                                      <p:to>
                                        <p:strVal val="visible"/>
                                      </p:to>
                                    </p:set>
                                    <p:anim calcmode="lin" valueType="num">
                                      <p:cBhvr additive="base">
                                        <p:cTn id="28"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4">
                                            <p:txEl>
                                              <p:pRg st="5" end="5"/>
                                            </p:txEl>
                                          </p:spTgt>
                                        </p:tgtEl>
                                        <p:attrNameLst>
                                          <p:attrName>style.visibility</p:attrName>
                                        </p:attrNameLst>
                                      </p:cBhvr>
                                      <p:to>
                                        <p:strVal val="visible"/>
                                      </p:to>
                                    </p:set>
                                    <p:anim calcmode="lin" valueType="num">
                                      <p:cBhvr additive="base">
                                        <p:cTn id="32" dur="500" fill="hold"/>
                                        <p:tgtEl>
                                          <p:spTgt spid="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4">
                                            <p:txEl>
                                              <p:pRg st="6" end="6"/>
                                            </p:txEl>
                                          </p:spTgt>
                                        </p:tgtEl>
                                        <p:attrNameLst>
                                          <p:attrName>style.visibility</p:attrName>
                                        </p:attrNameLst>
                                      </p:cBhvr>
                                      <p:to>
                                        <p:strVal val="visible"/>
                                      </p:to>
                                    </p:set>
                                    <p:anim calcmode="lin" valueType="num">
                                      <p:cBhvr additive="base">
                                        <p:cTn id="36" dur="500" fill="hold"/>
                                        <p:tgtEl>
                                          <p:spTgt spid="5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4">
                                            <p:txEl>
                                              <p:pRg st="7" end="7"/>
                                            </p:txEl>
                                          </p:spTgt>
                                        </p:tgtEl>
                                        <p:attrNameLst>
                                          <p:attrName>style.visibility</p:attrName>
                                        </p:attrNameLst>
                                      </p:cBhvr>
                                      <p:to>
                                        <p:strVal val="visible"/>
                                      </p:to>
                                    </p:set>
                                    <p:anim calcmode="lin" valueType="num">
                                      <p:cBhvr additive="base">
                                        <p:cTn id="40" dur="500" fill="hold"/>
                                        <p:tgtEl>
                                          <p:spTgt spid="5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4">
                                            <p:txEl>
                                              <p:pRg st="8" end="8"/>
                                            </p:txEl>
                                          </p:spTgt>
                                        </p:tgtEl>
                                        <p:attrNameLst>
                                          <p:attrName>style.visibility</p:attrName>
                                        </p:attrNameLst>
                                      </p:cBhvr>
                                      <p:to>
                                        <p:strVal val="visible"/>
                                      </p:to>
                                    </p:set>
                                    <p:anim calcmode="lin" valueType="num">
                                      <p:cBhvr additive="base">
                                        <p:cTn id="44" dur="500" fill="hold"/>
                                        <p:tgtEl>
                                          <p:spTgt spid="5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4">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4">
                                            <p:txEl>
                                              <p:pRg st="9" end="9"/>
                                            </p:txEl>
                                          </p:spTgt>
                                        </p:tgtEl>
                                        <p:attrNameLst>
                                          <p:attrName>style.visibility</p:attrName>
                                        </p:attrNameLst>
                                      </p:cBhvr>
                                      <p:to>
                                        <p:strVal val="visible"/>
                                      </p:to>
                                    </p:set>
                                    <p:anim calcmode="lin" valueType="num">
                                      <p:cBhvr additive="base">
                                        <p:cTn id="48" dur="500" fill="hold"/>
                                        <p:tgtEl>
                                          <p:spTgt spid="54">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4">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4">
                                            <p:txEl>
                                              <p:pRg st="10" end="10"/>
                                            </p:txEl>
                                          </p:spTgt>
                                        </p:tgtEl>
                                        <p:attrNameLst>
                                          <p:attrName>style.visibility</p:attrName>
                                        </p:attrNameLst>
                                      </p:cBhvr>
                                      <p:to>
                                        <p:strVal val="visible"/>
                                      </p:to>
                                    </p:set>
                                    <p:anim calcmode="lin" valueType="num">
                                      <p:cBhvr additive="base">
                                        <p:cTn id="52" dur="500" fill="hold"/>
                                        <p:tgtEl>
                                          <p:spTgt spid="54">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4">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4">
                                            <p:txEl>
                                              <p:pRg st="11" end="11"/>
                                            </p:txEl>
                                          </p:spTgt>
                                        </p:tgtEl>
                                        <p:attrNameLst>
                                          <p:attrName>style.visibility</p:attrName>
                                        </p:attrNameLst>
                                      </p:cBhvr>
                                      <p:to>
                                        <p:strVal val="visible"/>
                                      </p:to>
                                    </p:set>
                                    <p:anim calcmode="lin" valueType="num">
                                      <p:cBhvr additive="base">
                                        <p:cTn id="56" dur="500" fill="hold"/>
                                        <p:tgtEl>
                                          <p:spTgt spid="5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693AD545-55A1-62C4-3E55-BDEE25486CAE}"/>
            </a:ext>
          </a:extLst>
        </p:cNvPr>
        <p:cNvGrpSpPr/>
        <p:nvPr/>
      </p:nvGrpSpPr>
      <p:grpSpPr>
        <a:xfrm>
          <a:off x="0" y="0"/>
          <a:ext cx="0" cy="0"/>
          <a:chOff x="0" y="0"/>
          <a:chExt cx="0" cy="0"/>
        </a:xfrm>
      </p:grpSpPr>
      <p:sp>
        <p:nvSpPr>
          <p:cNvPr id="258" name="Google Shape;258;p34">
            <a:extLst>
              <a:ext uri="{FF2B5EF4-FFF2-40B4-BE49-F238E27FC236}">
                <a16:creationId xmlns:a16="http://schemas.microsoft.com/office/drawing/2014/main" id="{12E65A58-84D1-A2E6-533F-2F76768D92C8}"/>
              </a:ext>
            </a:extLst>
          </p:cNvPr>
          <p:cNvSpPr txBox="1">
            <a:spLocks noGrp="1"/>
          </p:cNvSpPr>
          <p:nvPr>
            <p:ph type="title"/>
          </p:nvPr>
        </p:nvSpPr>
        <p:spPr>
          <a:xfrm>
            <a:off x="-1" y="0"/>
            <a:ext cx="9143999" cy="1061007"/>
          </a:xfrm>
          <a:prstGeom prst="rect">
            <a:avLst/>
          </a:prstGeom>
          <a:noFill/>
        </p:spPr>
        <p:txBody>
          <a:bodyPr spcFirstLastPara="1" wrap="square" lIns="91425" tIns="91425" rIns="91425" bIns="91425" anchor="b" anchorCtr="0">
            <a:noAutofit/>
          </a:bodyPr>
          <a:lstStyle/>
          <a:p>
            <a:pPr marL="0" lvl="0" indent="0" rtl="0">
              <a:spcBef>
                <a:spcPts val="0"/>
              </a:spcBef>
              <a:spcAft>
                <a:spcPts val="0"/>
              </a:spcAft>
              <a:buNone/>
            </a:pPr>
            <a:r>
              <a:rPr lang="en-US" sz="3600" dirty="0"/>
              <a:t>Why are people homeless?</a:t>
            </a:r>
            <a:br>
              <a:rPr lang="en-US" sz="3600" dirty="0"/>
            </a:br>
            <a:r>
              <a:rPr lang="en-US" sz="2000" dirty="0"/>
              <a:t>(system models shift responsibility to external pressures)</a:t>
            </a:r>
            <a:endParaRPr sz="2800" dirty="0"/>
          </a:p>
        </p:txBody>
      </p:sp>
      <p:pic>
        <p:nvPicPr>
          <p:cNvPr id="6" name="Picture Placeholder 5">
            <a:extLst>
              <a:ext uri="{FF2B5EF4-FFF2-40B4-BE49-F238E27FC236}">
                <a16:creationId xmlns:a16="http://schemas.microsoft.com/office/drawing/2014/main" id="{A30E6FF1-21C8-397B-CB25-CE11964B83AA}"/>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0" y="1061007"/>
            <a:ext cx="9144000" cy="4896365"/>
          </a:xfrm>
        </p:spPr>
      </p:pic>
    </p:spTree>
    <p:extLst>
      <p:ext uri="{BB962C8B-B14F-4D97-AF65-F5344CB8AC3E}">
        <p14:creationId xmlns:p14="http://schemas.microsoft.com/office/powerpoint/2010/main" val="39242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CB848B8B-DBAE-0572-80B7-4A1B76C54047}"/>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C8B83526-4D25-033B-C1E8-868E2FB375F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System Model (even bigger picture!)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D9F1D0E-805B-2088-85A7-FB4E66C5E495}"/>
                  </a:ext>
                </a:extLst>
              </p14:cNvPr>
              <p14:cNvContentPartPr/>
              <p14:nvPr/>
            </p14:nvContentPartPr>
            <p14:xfrm>
              <a:off x="2281691" y="1841233"/>
              <a:ext cx="4877640" cy="2195280"/>
            </p14:xfrm>
          </p:contentPart>
        </mc:Choice>
        <mc:Fallback xmlns="">
          <p:pic>
            <p:nvPicPr>
              <p:cNvPr id="63" name="Ink 62">
                <a:extLst>
                  <a:ext uri="{FF2B5EF4-FFF2-40B4-BE49-F238E27FC236}">
                    <a16:creationId xmlns:a16="http://schemas.microsoft.com/office/drawing/2014/main" id="{FD9F1D0E-805B-2088-85A7-FB4E66C5E495}"/>
                  </a:ext>
                </a:extLst>
              </p:cNvPr>
              <p:cNvPicPr/>
              <p:nvPr/>
            </p:nvPicPr>
            <p:blipFill>
              <a:blip r:embed="rId4"/>
              <a:stretch>
                <a:fillRect/>
              </a:stretch>
            </p:blipFill>
            <p:spPr>
              <a:xfrm>
                <a:off x="2245691" y="1805233"/>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1D4E4976-0128-0E0F-18FA-6CD235CA9E9A}"/>
                  </a:ext>
                </a:extLst>
              </p14:cNvPr>
              <p14:cNvContentPartPr/>
              <p14:nvPr/>
            </p14:nvContentPartPr>
            <p14:xfrm>
              <a:off x="2746811" y="2634313"/>
              <a:ext cx="3891960" cy="200880"/>
            </p14:xfrm>
          </p:contentPart>
        </mc:Choice>
        <mc:Fallback xmlns="">
          <p:pic>
            <p:nvPicPr>
              <p:cNvPr id="576" name="Ink 575">
                <a:extLst>
                  <a:ext uri="{FF2B5EF4-FFF2-40B4-BE49-F238E27FC236}">
                    <a16:creationId xmlns:a16="http://schemas.microsoft.com/office/drawing/2014/main" id="{1D4E4976-0128-0E0F-18FA-6CD235CA9E9A}"/>
                  </a:ext>
                </a:extLst>
              </p:cNvPr>
              <p:cNvPicPr/>
              <p:nvPr/>
            </p:nvPicPr>
            <p:blipFill>
              <a:blip r:embed="rId6"/>
              <a:stretch>
                <a:fillRect/>
              </a:stretch>
            </p:blipFill>
            <p:spPr>
              <a:xfrm>
                <a:off x="2737811" y="2625297"/>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A6A1B607-8F9B-6277-2450-8EFC3684884F}"/>
                  </a:ext>
                </a:extLst>
              </p14:cNvPr>
              <p14:cNvContentPartPr/>
              <p14:nvPr/>
            </p14:nvContentPartPr>
            <p14:xfrm>
              <a:off x="3164051" y="3880993"/>
              <a:ext cx="268200" cy="299520"/>
            </p14:xfrm>
          </p:contentPart>
        </mc:Choice>
        <mc:Fallback xmlns="">
          <p:pic>
            <p:nvPicPr>
              <p:cNvPr id="577" name="Ink 576">
                <a:extLst>
                  <a:ext uri="{FF2B5EF4-FFF2-40B4-BE49-F238E27FC236}">
                    <a16:creationId xmlns:a16="http://schemas.microsoft.com/office/drawing/2014/main" id="{A6A1B607-8F9B-6277-2450-8EFC3684884F}"/>
                  </a:ext>
                </a:extLst>
              </p:cNvPr>
              <p:cNvPicPr/>
              <p:nvPr/>
            </p:nvPicPr>
            <p:blipFill>
              <a:blip r:embed="rId8"/>
              <a:stretch>
                <a:fillRect/>
              </a:stretch>
            </p:blipFill>
            <p:spPr>
              <a:xfrm>
                <a:off x="3128051" y="3845036"/>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398E8B59-D5AD-92FC-6AC0-6BE352FD8520}"/>
                  </a:ext>
                </a:extLst>
              </p14:cNvPr>
              <p14:cNvContentPartPr/>
              <p14:nvPr/>
            </p14:nvContentPartPr>
            <p14:xfrm>
              <a:off x="6036851" y="3927793"/>
              <a:ext cx="336600" cy="222840"/>
            </p14:xfrm>
          </p:contentPart>
        </mc:Choice>
        <mc:Fallback xmlns="">
          <p:pic>
            <p:nvPicPr>
              <p:cNvPr id="578" name="Ink 577">
                <a:extLst>
                  <a:ext uri="{FF2B5EF4-FFF2-40B4-BE49-F238E27FC236}">
                    <a16:creationId xmlns:a16="http://schemas.microsoft.com/office/drawing/2014/main" id="{398E8B59-D5AD-92FC-6AC0-6BE352FD8520}"/>
                  </a:ext>
                </a:extLst>
              </p:cNvPr>
              <p:cNvPicPr/>
              <p:nvPr/>
            </p:nvPicPr>
            <p:blipFill>
              <a:blip r:embed="rId10"/>
              <a:stretch>
                <a:fillRect/>
              </a:stretch>
            </p:blipFill>
            <p:spPr>
              <a:xfrm>
                <a:off x="6000889" y="3891793"/>
                <a:ext cx="408163" cy="294480"/>
              </a:xfrm>
              <a:prstGeom prst="rect">
                <a:avLst/>
              </a:prstGeom>
            </p:spPr>
          </p:pic>
        </mc:Fallback>
      </mc:AlternateContent>
      <p:sp>
        <p:nvSpPr>
          <p:cNvPr id="580" name="Rectangle 579">
            <a:extLst>
              <a:ext uri="{FF2B5EF4-FFF2-40B4-BE49-F238E27FC236}">
                <a16:creationId xmlns:a16="http://schemas.microsoft.com/office/drawing/2014/main" id="{C004AB5F-F620-1880-AF6D-16E60BD44445}"/>
              </a:ext>
            </a:extLst>
          </p:cNvPr>
          <p:cNvSpPr/>
          <p:nvPr/>
        </p:nvSpPr>
        <p:spPr>
          <a:xfrm>
            <a:off x="2479119" y="293587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5" name="Graphic 4">
            <a:extLst>
              <a:ext uri="{FF2B5EF4-FFF2-40B4-BE49-F238E27FC236}">
                <a16:creationId xmlns:a16="http://schemas.microsoft.com/office/drawing/2014/main" id="{D4E2A473-ECD2-1B07-1871-70AC447F8D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84669" y="1070691"/>
            <a:ext cx="968954" cy="968954"/>
          </a:xfrm>
          <a:prstGeom prst="rect">
            <a:avLst/>
          </a:prstGeom>
        </p:spPr>
      </p:pic>
      <p:grpSp>
        <p:nvGrpSpPr>
          <p:cNvPr id="30" name="Group 29">
            <a:extLst>
              <a:ext uri="{FF2B5EF4-FFF2-40B4-BE49-F238E27FC236}">
                <a16:creationId xmlns:a16="http://schemas.microsoft.com/office/drawing/2014/main" id="{AABF1326-72FC-7311-1C93-1962A609749E}"/>
              </a:ext>
            </a:extLst>
          </p:cNvPr>
          <p:cNvGrpSpPr/>
          <p:nvPr/>
        </p:nvGrpSpPr>
        <p:grpSpPr>
          <a:xfrm>
            <a:off x="2745072" y="1994040"/>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F7C19A8F-5D09-245E-7F26-6D37DEEF4E2D}"/>
                    </a:ext>
                  </a:extLst>
                </p14:cNvPr>
                <p14:cNvContentPartPr/>
                <p14:nvPr/>
              </p14:nvContentPartPr>
              <p14:xfrm>
                <a:off x="2770272" y="2035080"/>
                <a:ext cx="23040" cy="551880"/>
              </p14:xfrm>
            </p:contentPart>
          </mc:Choice>
          <mc:Fallback xmlns="">
            <p:pic>
              <p:nvPicPr>
                <p:cNvPr id="6" name="Ink 5">
                  <a:extLst>
                    <a:ext uri="{FF2B5EF4-FFF2-40B4-BE49-F238E27FC236}">
                      <a16:creationId xmlns:a16="http://schemas.microsoft.com/office/drawing/2014/main" id="{F7C19A8F-5D09-245E-7F26-6D37DEEF4E2D}"/>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C57A294C-0FBD-7466-0EE4-DE7AE119C9DD}"/>
                    </a:ext>
                  </a:extLst>
                </p14:cNvPr>
                <p14:cNvContentPartPr/>
                <p14:nvPr/>
              </p14:nvContentPartPr>
              <p14:xfrm>
                <a:off x="2830752" y="2039760"/>
                <a:ext cx="87120" cy="552240"/>
              </p14:xfrm>
            </p:contentPart>
          </mc:Choice>
          <mc:Fallback xmlns="">
            <p:pic>
              <p:nvPicPr>
                <p:cNvPr id="7" name="Ink 6">
                  <a:extLst>
                    <a:ext uri="{FF2B5EF4-FFF2-40B4-BE49-F238E27FC236}">
                      <a16:creationId xmlns:a16="http://schemas.microsoft.com/office/drawing/2014/main" id="{C57A294C-0FBD-7466-0EE4-DE7AE119C9DD}"/>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35459C02-2FEC-FA31-580F-DD12B1376E4C}"/>
                    </a:ext>
                  </a:extLst>
                </p14:cNvPr>
                <p14:cNvContentPartPr/>
                <p14:nvPr/>
              </p14:nvContentPartPr>
              <p14:xfrm>
                <a:off x="2905272" y="2018880"/>
                <a:ext cx="45360" cy="560520"/>
              </p14:xfrm>
            </p:contentPart>
          </mc:Choice>
          <mc:Fallback xmlns="">
            <p:pic>
              <p:nvPicPr>
                <p:cNvPr id="8" name="Ink 7">
                  <a:extLst>
                    <a:ext uri="{FF2B5EF4-FFF2-40B4-BE49-F238E27FC236}">
                      <a16:creationId xmlns:a16="http://schemas.microsoft.com/office/drawing/2014/main" id="{35459C02-2FEC-FA31-580F-DD12B1376E4C}"/>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1D34EE20-37BA-1B34-4FB9-E9CF1D5E3B68}"/>
                    </a:ext>
                  </a:extLst>
                </p14:cNvPr>
                <p14:cNvContentPartPr/>
                <p14:nvPr/>
              </p14:nvContentPartPr>
              <p14:xfrm>
                <a:off x="2955672" y="2018160"/>
                <a:ext cx="85680" cy="596520"/>
              </p14:xfrm>
            </p:contentPart>
          </mc:Choice>
          <mc:Fallback xmlns="">
            <p:pic>
              <p:nvPicPr>
                <p:cNvPr id="9" name="Ink 8">
                  <a:extLst>
                    <a:ext uri="{FF2B5EF4-FFF2-40B4-BE49-F238E27FC236}">
                      <a16:creationId xmlns:a16="http://schemas.microsoft.com/office/drawing/2014/main" id="{1D34EE20-37BA-1B34-4FB9-E9CF1D5E3B68}"/>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6437E865-BE04-6DE3-71BC-7302EA5FB02C}"/>
                    </a:ext>
                  </a:extLst>
                </p14:cNvPr>
                <p14:cNvContentPartPr/>
                <p14:nvPr/>
              </p14:nvContentPartPr>
              <p14:xfrm>
                <a:off x="2814912" y="2134080"/>
                <a:ext cx="90720" cy="527040"/>
              </p14:xfrm>
            </p:contentPart>
          </mc:Choice>
          <mc:Fallback xmlns="">
            <p:pic>
              <p:nvPicPr>
                <p:cNvPr id="10" name="Ink 9">
                  <a:extLst>
                    <a:ext uri="{FF2B5EF4-FFF2-40B4-BE49-F238E27FC236}">
                      <a16:creationId xmlns:a16="http://schemas.microsoft.com/office/drawing/2014/main" id="{6437E865-BE04-6DE3-71BC-7302EA5FB02C}"/>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A6F01863-C46B-B125-EFC8-85F3B26FA27D}"/>
                    </a:ext>
                  </a:extLst>
                </p14:cNvPr>
                <p14:cNvContentPartPr/>
                <p14:nvPr/>
              </p14:nvContentPartPr>
              <p14:xfrm>
                <a:off x="2812752" y="2290680"/>
                <a:ext cx="63360" cy="509400"/>
              </p14:xfrm>
            </p:contentPart>
          </mc:Choice>
          <mc:Fallback xmlns="">
            <p:pic>
              <p:nvPicPr>
                <p:cNvPr id="11" name="Ink 10">
                  <a:extLst>
                    <a:ext uri="{FF2B5EF4-FFF2-40B4-BE49-F238E27FC236}">
                      <a16:creationId xmlns:a16="http://schemas.microsoft.com/office/drawing/2014/main" id="{A6F01863-C46B-B125-EFC8-85F3B26FA27D}"/>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AAF7EC52-326C-512A-10F8-4EAB5969F580}"/>
                    </a:ext>
                  </a:extLst>
                </p14:cNvPr>
                <p14:cNvContentPartPr/>
                <p14:nvPr/>
              </p14:nvContentPartPr>
              <p14:xfrm>
                <a:off x="2767392" y="2433960"/>
                <a:ext cx="21960" cy="327240"/>
              </p14:xfrm>
            </p:contentPart>
          </mc:Choice>
          <mc:Fallback xmlns="">
            <p:pic>
              <p:nvPicPr>
                <p:cNvPr id="12" name="Ink 11">
                  <a:extLst>
                    <a:ext uri="{FF2B5EF4-FFF2-40B4-BE49-F238E27FC236}">
                      <a16:creationId xmlns:a16="http://schemas.microsoft.com/office/drawing/2014/main" id="{AAF7EC52-326C-512A-10F8-4EAB5969F580}"/>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B9BA81AA-25C5-4EF2-6713-CE24759FCBD0}"/>
                    </a:ext>
                  </a:extLst>
                </p14:cNvPr>
                <p14:cNvContentPartPr/>
                <p14:nvPr/>
              </p14:nvContentPartPr>
              <p14:xfrm>
                <a:off x="2944512" y="1994040"/>
                <a:ext cx="71640" cy="743760"/>
              </p14:xfrm>
            </p:contentPart>
          </mc:Choice>
          <mc:Fallback xmlns="">
            <p:pic>
              <p:nvPicPr>
                <p:cNvPr id="13" name="Ink 12">
                  <a:extLst>
                    <a:ext uri="{FF2B5EF4-FFF2-40B4-BE49-F238E27FC236}">
                      <a16:creationId xmlns:a16="http://schemas.microsoft.com/office/drawing/2014/main" id="{B9BA81AA-25C5-4EF2-6713-CE24759FCBD0}"/>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Ink 13">
                  <a:extLst>
                    <a:ext uri="{FF2B5EF4-FFF2-40B4-BE49-F238E27FC236}">
                      <a16:creationId xmlns:a16="http://schemas.microsoft.com/office/drawing/2014/main" id="{A03445BB-A588-88EA-8479-DD53850D6F5F}"/>
                    </a:ext>
                  </a:extLst>
                </p14:cNvPr>
                <p14:cNvContentPartPr/>
                <p14:nvPr/>
              </p14:nvContentPartPr>
              <p14:xfrm>
                <a:off x="2794752" y="2238120"/>
                <a:ext cx="15840" cy="448200"/>
              </p14:xfrm>
            </p:contentPart>
          </mc:Choice>
          <mc:Fallback xmlns="">
            <p:pic>
              <p:nvPicPr>
                <p:cNvPr id="14" name="Ink 13">
                  <a:extLst>
                    <a:ext uri="{FF2B5EF4-FFF2-40B4-BE49-F238E27FC236}">
                      <a16:creationId xmlns:a16="http://schemas.microsoft.com/office/drawing/2014/main" id="{A03445BB-A588-88EA-8479-DD53850D6F5F}"/>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77CC65CF-C3FE-9C9A-48D3-833D330DF351}"/>
                    </a:ext>
                  </a:extLst>
                </p14:cNvPr>
                <p14:cNvContentPartPr/>
                <p14:nvPr/>
              </p14:nvContentPartPr>
              <p14:xfrm>
                <a:off x="2745072" y="2063520"/>
                <a:ext cx="94680" cy="615960"/>
              </p14:xfrm>
            </p:contentPart>
          </mc:Choice>
          <mc:Fallback xmlns="">
            <p:pic>
              <p:nvPicPr>
                <p:cNvPr id="15" name="Ink 14">
                  <a:extLst>
                    <a:ext uri="{FF2B5EF4-FFF2-40B4-BE49-F238E27FC236}">
                      <a16:creationId xmlns:a16="http://schemas.microsoft.com/office/drawing/2014/main" id="{77CC65CF-C3FE-9C9A-48D3-833D330DF351}"/>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482F5733-A290-5760-5FC9-F5161BC2066D}"/>
                    </a:ext>
                  </a:extLst>
                </p14:cNvPr>
                <p14:cNvContentPartPr/>
                <p14:nvPr/>
              </p14:nvContentPartPr>
              <p14:xfrm>
                <a:off x="2929392" y="2410200"/>
                <a:ext cx="66600" cy="447120"/>
              </p14:xfrm>
            </p:contentPart>
          </mc:Choice>
          <mc:Fallback xmlns="">
            <p:pic>
              <p:nvPicPr>
                <p:cNvPr id="16" name="Ink 15">
                  <a:extLst>
                    <a:ext uri="{FF2B5EF4-FFF2-40B4-BE49-F238E27FC236}">
                      <a16:creationId xmlns:a16="http://schemas.microsoft.com/office/drawing/2014/main" id="{482F5733-A290-5760-5FC9-F5161BC2066D}"/>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62F8BD50-83BB-50E2-B834-B5797467DB41}"/>
                    </a:ext>
                  </a:extLst>
                </p14:cNvPr>
                <p14:cNvContentPartPr/>
                <p14:nvPr/>
              </p14:nvContentPartPr>
              <p14:xfrm>
                <a:off x="2951712" y="2261880"/>
                <a:ext cx="18720" cy="395640"/>
              </p14:xfrm>
            </p:contentPart>
          </mc:Choice>
          <mc:Fallback xmlns="">
            <p:pic>
              <p:nvPicPr>
                <p:cNvPr id="17" name="Ink 16">
                  <a:extLst>
                    <a:ext uri="{FF2B5EF4-FFF2-40B4-BE49-F238E27FC236}">
                      <a16:creationId xmlns:a16="http://schemas.microsoft.com/office/drawing/2014/main" id="{62F8BD50-83BB-50E2-B834-B5797467DB41}"/>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B4A64D41-422C-C5BC-0A1A-C1BA4B8F10C8}"/>
                    </a:ext>
                  </a:extLst>
                </p14:cNvPr>
                <p14:cNvContentPartPr/>
                <p14:nvPr/>
              </p14:nvContentPartPr>
              <p14:xfrm>
                <a:off x="2938032" y="2326680"/>
                <a:ext cx="43920" cy="268920"/>
              </p14:xfrm>
            </p:contentPart>
          </mc:Choice>
          <mc:Fallback xmlns="">
            <p:pic>
              <p:nvPicPr>
                <p:cNvPr id="18" name="Ink 17">
                  <a:extLst>
                    <a:ext uri="{FF2B5EF4-FFF2-40B4-BE49-F238E27FC236}">
                      <a16:creationId xmlns:a16="http://schemas.microsoft.com/office/drawing/2014/main" id="{B4A64D41-422C-C5BC-0A1A-C1BA4B8F10C8}"/>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F66B6662-398F-D750-2586-A9AC782B497E}"/>
                    </a:ext>
                  </a:extLst>
                </p14:cNvPr>
                <p14:cNvContentPartPr/>
                <p14:nvPr/>
              </p14:nvContentPartPr>
              <p14:xfrm>
                <a:off x="2962152" y="2309400"/>
                <a:ext cx="68760" cy="397440"/>
              </p14:xfrm>
            </p:contentPart>
          </mc:Choice>
          <mc:Fallback xmlns="">
            <p:pic>
              <p:nvPicPr>
                <p:cNvPr id="19" name="Ink 18">
                  <a:extLst>
                    <a:ext uri="{FF2B5EF4-FFF2-40B4-BE49-F238E27FC236}">
                      <a16:creationId xmlns:a16="http://schemas.microsoft.com/office/drawing/2014/main" id="{F66B6662-398F-D750-2586-A9AC782B497E}"/>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6F7F1A1C-CCC9-DAFE-1BB3-F8702BAD8137}"/>
                    </a:ext>
                  </a:extLst>
                </p14:cNvPr>
                <p14:cNvContentPartPr/>
                <p14:nvPr/>
              </p14:nvContentPartPr>
              <p14:xfrm>
                <a:off x="2853432" y="2517840"/>
                <a:ext cx="36000" cy="319320"/>
              </p14:xfrm>
            </p:contentPart>
          </mc:Choice>
          <mc:Fallback xmlns="">
            <p:pic>
              <p:nvPicPr>
                <p:cNvPr id="20" name="Ink 19">
                  <a:extLst>
                    <a:ext uri="{FF2B5EF4-FFF2-40B4-BE49-F238E27FC236}">
                      <a16:creationId xmlns:a16="http://schemas.microsoft.com/office/drawing/2014/main" id="{6F7F1A1C-CCC9-DAFE-1BB3-F8702BAD8137}"/>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73110E99-C16F-D101-0C31-F1B96C6D689A}"/>
                    </a:ext>
                  </a:extLst>
                </p14:cNvPr>
                <p14:cNvContentPartPr/>
                <p14:nvPr/>
              </p14:nvContentPartPr>
              <p14:xfrm>
                <a:off x="2903832" y="2352600"/>
                <a:ext cx="34560" cy="398160"/>
              </p14:xfrm>
            </p:contentPart>
          </mc:Choice>
          <mc:Fallback xmlns="">
            <p:pic>
              <p:nvPicPr>
                <p:cNvPr id="21" name="Ink 20">
                  <a:extLst>
                    <a:ext uri="{FF2B5EF4-FFF2-40B4-BE49-F238E27FC236}">
                      <a16:creationId xmlns:a16="http://schemas.microsoft.com/office/drawing/2014/main" id="{73110E99-C16F-D101-0C31-F1B96C6D689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78105C91-15C3-CB04-C079-35C3632BF368}"/>
                    </a:ext>
                  </a:extLst>
                </p14:cNvPr>
                <p14:cNvContentPartPr/>
                <p14:nvPr/>
              </p14:nvContentPartPr>
              <p14:xfrm>
                <a:off x="2945952" y="2335680"/>
                <a:ext cx="79560" cy="479880"/>
              </p14:xfrm>
            </p:contentPart>
          </mc:Choice>
          <mc:Fallback xmlns="">
            <p:pic>
              <p:nvPicPr>
                <p:cNvPr id="22" name="Ink 21">
                  <a:extLst>
                    <a:ext uri="{FF2B5EF4-FFF2-40B4-BE49-F238E27FC236}">
                      <a16:creationId xmlns:a16="http://schemas.microsoft.com/office/drawing/2014/main" id="{78105C91-15C3-CB04-C079-35C3632BF368}"/>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CC526209-9EF7-F106-6E69-AD486E0B7CED}"/>
                    </a:ext>
                  </a:extLst>
                </p14:cNvPr>
                <p14:cNvContentPartPr/>
                <p14:nvPr/>
              </p14:nvContentPartPr>
              <p14:xfrm>
                <a:off x="3001392" y="2441880"/>
                <a:ext cx="73800" cy="236520"/>
              </p14:xfrm>
            </p:contentPart>
          </mc:Choice>
          <mc:Fallback xmlns="">
            <p:pic>
              <p:nvPicPr>
                <p:cNvPr id="23" name="Ink 22">
                  <a:extLst>
                    <a:ext uri="{FF2B5EF4-FFF2-40B4-BE49-F238E27FC236}">
                      <a16:creationId xmlns:a16="http://schemas.microsoft.com/office/drawing/2014/main" id="{CC526209-9EF7-F106-6E69-AD486E0B7CED}"/>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78D8A1A2-9AA0-DCFB-77DF-5553E83BBF9E}"/>
                    </a:ext>
                  </a:extLst>
                </p14:cNvPr>
                <p14:cNvContentPartPr/>
                <p14:nvPr/>
              </p14:nvContentPartPr>
              <p14:xfrm>
                <a:off x="2870712" y="2527200"/>
                <a:ext cx="16200" cy="362880"/>
              </p14:xfrm>
            </p:contentPart>
          </mc:Choice>
          <mc:Fallback xmlns="">
            <p:pic>
              <p:nvPicPr>
                <p:cNvPr id="24" name="Ink 23">
                  <a:extLst>
                    <a:ext uri="{FF2B5EF4-FFF2-40B4-BE49-F238E27FC236}">
                      <a16:creationId xmlns:a16="http://schemas.microsoft.com/office/drawing/2014/main" id="{78D8A1A2-9AA0-DCFB-77DF-5553E83BBF9E}"/>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3B444610-F2F9-FAD6-FAC8-B4AF691BBDCF}"/>
                    </a:ext>
                  </a:extLst>
                </p14:cNvPr>
                <p14:cNvContentPartPr/>
                <p14:nvPr/>
              </p14:nvContentPartPr>
              <p14:xfrm>
                <a:off x="2810592" y="2601000"/>
                <a:ext cx="2880" cy="314640"/>
              </p14:xfrm>
            </p:contentPart>
          </mc:Choice>
          <mc:Fallback xmlns="">
            <p:pic>
              <p:nvPicPr>
                <p:cNvPr id="25" name="Ink 24">
                  <a:extLst>
                    <a:ext uri="{FF2B5EF4-FFF2-40B4-BE49-F238E27FC236}">
                      <a16:creationId xmlns:a16="http://schemas.microsoft.com/office/drawing/2014/main" id="{3B444610-F2F9-FAD6-FAC8-B4AF691BBDCF}"/>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7C733880-ADC6-5A92-95AD-DCC3DBAEE4E5}"/>
                    </a:ext>
                  </a:extLst>
                </p14:cNvPr>
                <p14:cNvContentPartPr/>
                <p14:nvPr/>
              </p14:nvContentPartPr>
              <p14:xfrm>
                <a:off x="2818512" y="2419560"/>
                <a:ext cx="10800" cy="390240"/>
              </p14:xfrm>
            </p:contentPart>
          </mc:Choice>
          <mc:Fallback xmlns="">
            <p:pic>
              <p:nvPicPr>
                <p:cNvPr id="26" name="Ink 25">
                  <a:extLst>
                    <a:ext uri="{FF2B5EF4-FFF2-40B4-BE49-F238E27FC236}">
                      <a16:creationId xmlns:a16="http://schemas.microsoft.com/office/drawing/2014/main" id="{7C733880-ADC6-5A92-95AD-DCC3DBAEE4E5}"/>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53EB8650-1D3E-6C7E-D20F-B98F72F61D54}"/>
                    </a:ext>
                  </a:extLst>
                </p14:cNvPr>
                <p14:cNvContentPartPr/>
                <p14:nvPr/>
              </p14:nvContentPartPr>
              <p14:xfrm>
                <a:off x="2955672" y="2278440"/>
                <a:ext cx="137160" cy="438120"/>
              </p14:xfrm>
            </p:contentPart>
          </mc:Choice>
          <mc:Fallback xmlns="">
            <p:pic>
              <p:nvPicPr>
                <p:cNvPr id="27" name="Ink 26">
                  <a:extLst>
                    <a:ext uri="{FF2B5EF4-FFF2-40B4-BE49-F238E27FC236}">
                      <a16:creationId xmlns:a16="http://schemas.microsoft.com/office/drawing/2014/main" id="{53EB8650-1D3E-6C7E-D20F-B98F72F61D54}"/>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FDDF4BC1-71ED-3C52-D300-BEFC712AF6B7}"/>
                    </a:ext>
                  </a:extLst>
                </p14:cNvPr>
                <p14:cNvContentPartPr/>
                <p14:nvPr/>
              </p14:nvContentPartPr>
              <p14:xfrm>
                <a:off x="3036312" y="2513160"/>
                <a:ext cx="66240" cy="348480"/>
              </p14:xfrm>
            </p:contentPart>
          </mc:Choice>
          <mc:Fallback xmlns="">
            <p:pic>
              <p:nvPicPr>
                <p:cNvPr id="28" name="Ink 27">
                  <a:extLst>
                    <a:ext uri="{FF2B5EF4-FFF2-40B4-BE49-F238E27FC236}">
                      <a16:creationId xmlns:a16="http://schemas.microsoft.com/office/drawing/2014/main" id="{FDDF4BC1-71ED-3C52-D300-BEFC712AF6B7}"/>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32" name="Rectangle 31">
            <a:extLst>
              <a:ext uri="{FF2B5EF4-FFF2-40B4-BE49-F238E27FC236}">
                <a16:creationId xmlns:a16="http://schemas.microsoft.com/office/drawing/2014/main" id="{7845F7AC-9104-16D4-2188-7484E0F25A7A}"/>
              </a:ext>
            </a:extLst>
          </p:cNvPr>
          <p:cNvSpPr/>
          <p:nvPr/>
        </p:nvSpPr>
        <p:spPr>
          <a:xfrm>
            <a:off x="-1021710" y="1698666"/>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Inflow</a:t>
            </a:r>
          </a:p>
        </p:txBody>
      </p:sp>
      <p:pic>
        <p:nvPicPr>
          <p:cNvPr id="33" name="Graphic 32">
            <a:extLst>
              <a:ext uri="{FF2B5EF4-FFF2-40B4-BE49-F238E27FC236}">
                <a16:creationId xmlns:a16="http://schemas.microsoft.com/office/drawing/2014/main" id="{CA073F72-0309-14A9-4937-166F16464D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52451" y="2677500"/>
            <a:ext cx="968954" cy="968954"/>
          </a:xfrm>
          <a:prstGeom prst="rect">
            <a:avLst/>
          </a:prstGeom>
        </p:spPr>
      </p:pic>
      <p:grpSp>
        <p:nvGrpSpPr>
          <p:cNvPr id="2" name="Group 1">
            <a:extLst>
              <a:ext uri="{FF2B5EF4-FFF2-40B4-BE49-F238E27FC236}">
                <a16:creationId xmlns:a16="http://schemas.microsoft.com/office/drawing/2014/main" id="{5530DEDD-8FD0-B1EA-8299-DD2A6D00D112}"/>
              </a:ext>
            </a:extLst>
          </p:cNvPr>
          <p:cNvGrpSpPr/>
          <p:nvPr/>
        </p:nvGrpSpPr>
        <p:grpSpPr>
          <a:xfrm>
            <a:off x="7430437" y="3631311"/>
            <a:ext cx="357480" cy="921600"/>
            <a:chOff x="2745072" y="1994040"/>
            <a:chExt cx="357480" cy="921600"/>
          </a:xfrm>
        </p:grpSpPr>
        <mc:AlternateContent xmlns:mc="http://schemas.openxmlformats.org/markup-compatibility/2006" xmlns:p14="http://schemas.microsoft.com/office/powerpoint/2010/main">
          <mc:Choice Requires="p14">
            <p:contentPart p14:bwMode="auto" r:id="rId59">
              <p14:nvContentPartPr>
                <p14:cNvPr id="3" name="Ink 2">
                  <a:extLst>
                    <a:ext uri="{FF2B5EF4-FFF2-40B4-BE49-F238E27FC236}">
                      <a16:creationId xmlns:a16="http://schemas.microsoft.com/office/drawing/2014/main" id="{51FFE0E1-7CE7-FA0D-6974-08A03F1E4737}"/>
                    </a:ext>
                  </a:extLst>
                </p14:cNvPr>
                <p14:cNvContentPartPr/>
                <p14:nvPr/>
              </p14:nvContentPartPr>
              <p14:xfrm>
                <a:off x="2770272" y="2035080"/>
                <a:ext cx="23040" cy="551880"/>
              </p14:xfrm>
            </p:contentPart>
          </mc:Choice>
          <mc:Fallback xmlns="">
            <p:pic>
              <p:nvPicPr>
                <p:cNvPr id="3" name="Ink 2">
                  <a:extLst>
                    <a:ext uri="{FF2B5EF4-FFF2-40B4-BE49-F238E27FC236}">
                      <a16:creationId xmlns:a16="http://schemas.microsoft.com/office/drawing/2014/main" id="{51FFE0E1-7CE7-FA0D-6974-08A03F1E4737}"/>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 name="Ink 3">
                  <a:extLst>
                    <a:ext uri="{FF2B5EF4-FFF2-40B4-BE49-F238E27FC236}">
                      <a16:creationId xmlns:a16="http://schemas.microsoft.com/office/drawing/2014/main" id="{E3CDEB48-D2FB-4782-D90D-8595DA57A175}"/>
                    </a:ext>
                  </a:extLst>
                </p14:cNvPr>
                <p14:cNvContentPartPr/>
                <p14:nvPr/>
              </p14:nvContentPartPr>
              <p14:xfrm>
                <a:off x="2830752" y="2039760"/>
                <a:ext cx="87120" cy="552240"/>
              </p14:xfrm>
            </p:contentPart>
          </mc:Choice>
          <mc:Fallback xmlns="">
            <p:pic>
              <p:nvPicPr>
                <p:cNvPr id="4" name="Ink 3">
                  <a:extLst>
                    <a:ext uri="{FF2B5EF4-FFF2-40B4-BE49-F238E27FC236}">
                      <a16:creationId xmlns:a16="http://schemas.microsoft.com/office/drawing/2014/main" id="{E3CDEB48-D2FB-4782-D90D-8595DA57A175}"/>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Ink 28">
                  <a:extLst>
                    <a:ext uri="{FF2B5EF4-FFF2-40B4-BE49-F238E27FC236}">
                      <a16:creationId xmlns:a16="http://schemas.microsoft.com/office/drawing/2014/main" id="{44608C0F-D860-5009-CA05-A40C2DB8892C}"/>
                    </a:ext>
                  </a:extLst>
                </p14:cNvPr>
                <p14:cNvContentPartPr/>
                <p14:nvPr/>
              </p14:nvContentPartPr>
              <p14:xfrm>
                <a:off x="2905272" y="2018880"/>
                <a:ext cx="45360" cy="560520"/>
              </p14:xfrm>
            </p:contentPart>
          </mc:Choice>
          <mc:Fallback xmlns="">
            <p:pic>
              <p:nvPicPr>
                <p:cNvPr id="29" name="Ink 28">
                  <a:extLst>
                    <a:ext uri="{FF2B5EF4-FFF2-40B4-BE49-F238E27FC236}">
                      <a16:creationId xmlns:a16="http://schemas.microsoft.com/office/drawing/2014/main" id="{44608C0F-D860-5009-CA05-A40C2DB8892C}"/>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Ink 30">
                  <a:extLst>
                    <a:ext uri="{FF2B5EF4-FFF2-40B4-BE49-F238E27FC236}">
                      <a16:creationId xmlns:a16="http://schemas.microsoft.com/office/drawing/2014/main" id="{E0F159B6-1E94-78A2-D949-BAAA0F0A3275}"/>
                    </a:ext>
                  </a:extLst>
                </p14:cNvPr>
                <p14:cNvContentPartPr/>
                <p14:nvPr/>
              </p14:nvContentPartPr>
              <p14:xfrm>
                <a:off x="2955672" y="2018160"/>
                <a:ext cx="85680" cy="596520"/>
              </p14:xfrm>
            </p:contentPart>
          </mc:Choice>
          <mc:Fallback xmlns="">
            <p:pic>
              <p:nvPicPr>
                <p:cNvPr id="31" name="Ink 30">
                  <a:extLst>
                    <a:ext uri="{FF2B5EF4-FFF2-40B4-BE49-F238E27FC236}">
                      <a16:creationId xmlns:a16="http://schemas.microsoft.com/office/drawing/2014/main" id="{E0F159B6-1E94-78A2-D949-BAAA0F0A3275}"/>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k 33">
                  <a:extLst>
                    <a:ext uri="{FF2B5EF4-FFF2-40B4-BE49-F238E27FC236}">
                      <a16:creationId xmlns:a16="http://schemas.microsoft.com/office/drawing/2014/main" id="{3F47129D-9D6C-0C05-4343-253C0B776B4A}"/>
                    </a:ext>
                  </a:extLst>
                </p14:cNvPr>
                <p14:cNvContentPartPr/>
                <p14:nvPr/>
              </p14:nvContentPartPr>
              <p14:xfrm>
                <a:off x="2814912" y="2134080"/>
                <a:ext cx="90720" cy="527040"/>
              </p14:xfrm>
            </p:contentPart>
          </mc:Choice>
          <mc:Fallback xmlns="">
            <p:pic>
              <p:nvPicPr>
                <p:cNvPr id="34" name="Ink 33">
                  <a:extLst>
                    <a:ext uri="{FF2B5EF4-FFF2-40B4-BE49-F238E27FC236}">
                      <a16:creationId xmlns:a16="http://schemas.microsoft.com/office/drawing/2014/main" id="{3F47129D-9D6C-0C05-4343-253C0B776B4A}"/>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4EFE2A3D-FDDA-A8E2-6A03-544844B260DE}"/>
                    </a:ext>
                  </a:extLst>
                </p14:cNvPr>
                <p14:cNvContentPartPr/>
                <p14:nvPr/>
              </p14:nvContentPartPr>
              <p14:xfrm>
                <a:off x="2812752" y="2290680"/>
                <a:ext cx="63360" cy="509400"/>
              </p14:xfrm>
            </p:contentPart>
          </mc:Choice>
          <mc:Fallback xmlns="">
            <p:pic>
              <p:nvPicPr>
                <p:cNvPr id="35" name="Ink 34">
                  <a:extLst>
                    <a:ext uri="{FF2B5EF4-FFF2-40B4-BE49-F238E27FC236}">
                      <a16:creationId xmlns:a16="http://schemas.microsoft.com/office/drawing/2014/main" id="{4EFE2A3D-FDDA-A8E2-6A03-544844B260DE}"/>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Ink 35">
                  <a:extLst>
                    <a:ext uri="{FF2B5EF4-FFF2-40B4-BE49-F238E27FC236}">
                      <a16:creationId xmlns:a16="http://schemas.microsoft.com/office/drawing/2014/main" id="{40EFF0AD-70D7-4BBD-031C-A4CEE53342BF}"/>
                    </a:ext>
                  </a:extLst>
                </p14:cNvPr>
                <p14:cNvContentPartPr/>
                <p14:nvPr/>
              </p14:nvContentPartPr>
              <p14:xfrm>
                <a:off x="2767392" y="2433960"/>
                <a:ext cx="21960" cy="327240"/>
              </p14:xfrm>
            </p:contentPart>
          </mc:Choice>
          <mc:Fallback xmlns="">
            <p:pic>
              <p:nvPicPr>
                <p:cNvPr id="36" name="Ink 35">
                  <a:extLst>
                    <a:ext uri="{FF2B5EF4-FFF2-40B4-BE49-F238E27FC236}">
                      <a16:creationId xmlns:a16="http://schemas.microsoft.com/office/drawing/2014/main" id="{40EFF0AD-70D7-4BBD-031C-A4CEE53342BF}"/>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090BD455-7865-C5C0-B757-57F86E7AB35B}"/>
                    </a:ext>
                  </a:extLst>
                </p14:cNvPr>
                <p14:cNvContentPartPr/>
                <p14:nvPr/>
              </p14:nvContentPartPr>
              <p14:xfrm>
                <a:off x="2944512" y="1994040"/>
                <a:ext cx="71640" cy="743760"/>
              </p14:xfrm>
            </p:contentPart>
          </mc:Choice>
          <mc:Fallback xmlns="">
            <p:pic>
              <p:nvPicPr>
                <p:cNvPr id="37" name="Ink 36">
                  <a:extLst>
                    <a:ext uri="{FF2B5EF4-FFF2-40B4-BE49-F238E27FC236}">
                      <a16:creationId xmlns:a16="http://schemas.microsoft.com/office/drawing/2014/main" id="{090BD455-7865-C5C0-B757-57F86E7AB35B}"/>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32C7D89F-EA2B-D2E9-5F12-16C4B009FC07}"/>
                    </a:ext>
                  </a:extLst>
                </p14:cNvPr>
                <p14:cNvContentPartPr/>
                <p14:nvPr/>
              </p14:nvContentPartPr>
              <p14:xfrm>
                <a:off x="2794752" y="2238120"/>
                <a:ext cx="15840" cy="448200"/>
              </p14:xfrm>
            </p:contentPart>
          </mc:Choice>
          <mc:Fallback xmlns="">
            <p:pic>
              <p:nvPicPr>
                <p:cNvPr id="38" name="Ink 37">
                  <a:extLst>
                    <a:ext uri="{FF2B5EF4-FFF2-40B4-BE49-F238E27FC236}">
                      <a16:creationId xmlns:a16="http://schemas.microsoft.com/office/drawing/2014/main" id="{32C7D89F-EA2B-D2E9-5F12-16C4B009FC07}"/>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41B04F4D-7CE4-5AF2-9ED5-AC09CC60F150}"/>
                    </a:ext>
                  </a:extLst>
                </p14:cNvPr>
                <p14:cNvContentPartPr/>
                <p14:nvPr/>
              </p14:nvContentPartPr>
              <p14:xfrm>
                <a:off x="2745072" y="2063520"/>
                <a:ext cx="94680" cy="615960"/>
              </p14:xfrm>
            </p:contentPart>
          </mc:Choice>
          <mc:Fallback xmlns="">
            <p:pic>
              <p:nvPicPr>
                <p:cNvPr id="39" name="Ink 38">
                  <a:extLst>
                    <a:ext uri="{FF2B5EF4-FFF2-40B4-BE49-F238E27FC236}">
                      <a16:creationId xmlns:a16="http://schemas.microsoft.com/office/drawing/2014/main" id="{41B04F4D-7CE4-5AF2-9ED5-AC09CC60F150}"/>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51C7A20A-A24C-925B-C152-3741191E5A5C}"/>
                    </a:ext>
                  </a:extLst>
                </p14:cNvPr>
                <p14:cNvContentPartPr/>
                <p14:nvPr/>
              </p14:nvContentPartPr>
              <p14:xfrm>
                <a:off x="2929392" y="2410200"/>
                <a:ext cx="66600" cy="447120"/>
              </p14:xfrm>
            </p:contentPart>
          </mc:Choice>
          <mc:Fallback xmlns="">
            <p:pic>
              <p:nvPicPr>
                <p:cNvPr id="40" name="Ink 39">
                  <a:extLst>
                    <a:ext uri="{FF2B5EF4-FFF2-40B4-BE49-F238E27FC236}">
                      <a16:creationId xmlns:a16="http://schemas.microsoft.com/office/drawing/2014/main" id="{51C7A20A-A24C-925B-C152-3741191E5A5C}"/>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3DAC0016-3611-F1C3-115C-2F6757110A57}"/>
                    </a:ext>
                  </a:extLst>
                </p14:cNvPr>
                <p14:cNvContentPartPr/>
                <p14:nvPr/>
              </p14:nvContentPartPr>
              <p14:xfrm>
                <a:off x="2951712" y="2261880"/>
                <a:ext cx="18720" cy="395640"/>
              </p14:xfrm>
            </p:contentPart>
          </mc:Choice>
          <mc:Fallback xmlns="">
            <p:pic>
              <p:nvPicPr>
                <p:cNvPr id="41" name="Ink 40">
                  <a:extLst>
                    <a:ext uri="{FF2B5EF4-FFF2-40B4-BE49-F238E27FC236}">
                      <a16:creationId xmlns:a16="http://schemas.microsoft.com/office/drawing/2014/main" id="{3DAC0016-3611-F1C3-115C-2F6757110A57}"/>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08B5DE9C-1875-A6AF-3FD1-9CF81857A9AF}"/>
                    </a:ext>
                  </a:extLst>
                </p14:cNvPr>
                <p14:cNvContentPartPr/>
                <p14:nvPr/>
              </p14:nvContentPartPr>
              <p14:xfrm>
                <a:off x="2938032" y="2326680"/>
                <a:ext cx="43920" cy="268920"/>
              </p14:xfrm>
            </p:contentPart>
          </mc:Choice>
          <mc:Fallback xmlns="">
            <p:pic>
              <p:nvPicPr>
                <p:cNvPr id="42" name="Ink 41">
                  <a:extLst>
                    <a:ext uri="{FF2B5EF4-FFF2-40B4-BE49-F238E27FC236}">
                      <a16:creationId xmlns:a16="http://schemas.microsoft.com/office/drawing/2014/main" id="{08B5DE9C-1875-A6AF-3FD1-9CF81857A9AF}"/>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A00FDE7A-273F-D0C6-ED92-46F60BFD99A8}"/>
                    </a:ext>
                  </a:extLst>
                </p14:cNvPr>
                <p14:cNvContentPartPr/>
                <p14:nvPr/>
              </p14:nvContentPartPr>
              <p14:xfrm>
                <a:off x="2962152" y="2309400"/>
                <a:ext cx="68760" cy="397440"/>
              </p14:xfrm>
            </p:contentPart>
          </mc:Choice>
          <mc:Fallback xmlns="">
            <p:pic>
              <p:nvPicPr>
                <p:cNvPr id="43" name="Ink 42">
                  <a:extLst>
                    <a:ext uri="{FF2B5EF4-FFF2-40B4-BE49-F238E27FC236}">
                      <a16:creationId xmlns:a16="http://schemas.microsoft.com/office/drawing/2014/main" id="{A00FDE7A-273F-D0C6-ED92-46F60BFD99A8}"/>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8C2D6719-84D2-06BA-F377-C568AC54286C}"/>
                    </a:ext>
                  </a:extLst>
                </p14:cNvPr>
                <p14:cNvContentPartPr/>
                <p14:nvPr/>
              </p14:nvContentPartPr>
              <p14:xfrm>
                <a:off x="2853432" y="2517840"/>
                <a:ext cx="36000" cy="319320"/>
              </p14:xfrm>
            </p:contentPart>
          </mc:Choice>
          <mc:Fallback xmlns="">
            <p:pic>
              <p:nvPicPr>
                <p:cNvPr id="44" name="Ink 43">
                  <a:extLst>
                    <a:ext uri="{FF2B5EF4-FFF2-40B4-BE49-F238E27FC236}">
                      <a16:creationId xmlns:a16="http://schemas.microsoft.com/office/drawing/2014/main" id="{8C2D6719-84D2-06BA-F377-C568AC54286C}"/>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2E99B62A-F7EB-2764-6357-2F7BBC68AC5A}"/>
                    </a:ext>
                  </a:extLst>
                </p14:cNvPr>
                <p14:cNvContentPartPr/>
                <p14:nvPr/>
              </p14:nvContentPartPr>
              <p14:xfrm>
                <a:off x="2903832" y="2352600"/>
                <a:ext cx="34560" cy="398160"/>
              </p14:xfrm>
            </p:contentPart>
          </mc:Choice>
          <mc:Fallback xmlns="">
            <p:pic>
              <p:nvPicPr>
                <p:cNvPr id="45" name="Ink 44">
                  <a:extLst>
                    <a:ext uri="{FF2B5EF4-FFF2-40B4-BE49-F238E27FC236}">
                      <a16:creationId xmlns:a16="http://schemas.microsoft.com/office/drawing/2014/main" id="{2E99B62A-F7EB-2764-6357-2F7BBC68AC5A}"/>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8C15BCBF-09E8-46F3-F06A-1F12ACE47A08}"/>
                    </a:ext>
                  </a:extLst>
                </p14:cNvPr>
                <p14:cNvContentPartPr/>
                <p14:nvPr/>
              </p14:nvContentPartPr>
              <p14:xfrm>
                <a:off x="2945952" y="2335680"/>
                <a:ext cx="79560" cy="479880"/>
              </p14:xfrm>
            </p:contentPart>
          </mc:Choice>
          <mc:Fallback xmlns="">
            <p:pic>
              <p:nvPicPr>
                <p:cNvPr id="46" name="Ink 45">
                  <a:extLst>
                    <a:ext uri="{FF2B5EF4-FFF2-40B4-BE49-F238E27FC236}">
                      <a16:creationId xmlns:a16="http://schemas.microsoft.com/office/drawing/2014/main" id="{8C15BCBF-09E8-46F3-F06A-1F12ACE47A08}"/>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BA630709-6AE8-4620-D4BB-3C42D4D1D99B}"/>
                    </a:ext>
                  </a:extLst>
                </p14:cNvPr>
                <p14:cNvContentPartPr/>
                <p14:nvPr/>
              </p14:nvContentPartPr>
              <p14:xfrm>
                <a:off x="3001392" y="2441880"/>
                <a:ext cx="73800" cy="236520"/>
              </p14:xfrm>
            </p:contentPart>
          </mc:Choice>
          <mc:Fallback xmlns="">
            <p:pic>
              <p:nvPicPr>
                <p:cNvPr id="47" name="Ink 46">
                  <a:extLst>
                    <a:ext uri="{FF2B5EF4-FFF2-40B4-BE49-F238E27FC236}">
                      <a16:creationId xmlns:a16="http://schemas.microsoft.com/office/drawing/2014/main" id="{BA630709-6AE8-4620-D4BB-3C42D4D1D99B}"/>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BBED1806-7BD2-2C00-43B3-203DF720559F}"/>
                    </a:ext>
                  </a:extLst>
                </p14:cNvPr>
                <p14:cNvContentPartPr/>
                <p14:nvPr/>
              </p14:nvContentPartPr>
              <p14:xfrm>
                <a:off x="2870712" y="2527200"/>
                <a:ext cx="16200" cy="362880"/>
              </p14:xfrm>
            </p:contentPart>
          </mc:Choice>
          <mc:Fallback xmlns="">
            <p:pic>
              <p:nvPicPr>
                <p:cNvPr id="48" name="Ink 47">
                  <a:extLst>
                    <a:ext uri="{FF2B5EF4-FFF2-40B4-BE49-F238E27FC236}">
                      <a16:creationId xmlns:a16="http://schemas.microsoft.com/office/drawing/2014/main" id="{BBED1806-7BD2-2C00-43B3-203DF720559F}"/>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8874DFF6-7F40-7DD8-BE71-48B605F91BE8}"/>
                    </a:ext>
                  </a:extLst>
                </p14:cNvPr>
                <p14:cNvContentPartPr/>
                <p14:nvPr/>
              </p14:nvContentPartPr>
              <p14:xfrm>
                <a:off x="2810592" y="2601000"/>
                <a:ext cx="2880" cy="314640"/>
              </p14:xfrm>
            </p:contentPart>
          </mc:Choice>
          <mc:Fallback xmlns="">
            <p:pic>
              <p:nvPicPr>
                <p:cNvPr id="49" name="Ink 48">
                  <a:extLst>
                    <a:ext uri="{FF2B5EF4-FFF2-40B4-BE49-F238E27FC236}">
                      <a16:creationId xmlns:a16="http://schemas.microsoft.com/office/drawing/2014/main" id="{8874DFF6-7F40-7DD8-BE71-48B605F91BE8}"/>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855C9E5F-75DD-CBEF-5C8F-65BBE1837FD3}"/>
                    </a:ext>
                  </a:extLst>
                </p14:cNvPr>
                <p14:cNvContentPartPr/>
                <p14:nvPr/>
              </p14:nvContentPartPr>
              <p14:xfrm>
                <a:off x="2818512" y="2419560"/>
                <a:ext cx="10800" cy="390240"/>
              </p14:xfrm>
            </p:contentPart>
          </mc:Choice>
          <mc:Fallback xmlns="">
            <p:pic>
              <p:nvPicPr>
                <p:cNvPr id="50" name="Ink 49">
                  <a:extLst>
                    <a:ext uri="{FF2B5EF4-FFF2-40B4-BE49-F238E27FC236}">
                      <a16:creationId xmlns:a16="http://schemas.microsoft.com/office/drawing/2014/main" id="{855C9E5F-75DD-CBEF-5C8F-65BBE1837FD3}"/>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9FBC1195-D7A3-56DC-1E93-B06B81A5FC93}"/>
                    </a:ext>
                  </a:extLst>
                </p14:cNvPr>
                <p14:cNvContentPartPr/>
                <p14:nvPr/>
              </p14:nvContentPartPr>
              <p14:xfrm>
                <a:off x="2955672" y="2278440"/>
                <a:ext cx="137160" cy="438120"/>
              </p14:xfrm>
            </p:contentPart>
          </mc:Choice>
          <mc:Fallback xmlns="">
            <p:pic>
              <p:nvPicPr>
                <p:cNvPr id="51" name="Ink 50">
                  <a:extLst>
                    <a:ext uri="{FF2B5EF4-FFF2-40B4-BE49-F238E27FC236}">
                      <a16:creationId xmlns:a16="http://schemas.microsoft.com/office/drawing/2014/main" id="{9FBC1195-D7A3-56DC-1E93-B06B81A5FC93}"/>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F0F4E190-9D13-A5A8-46B9-5E0F47283DA0}"/>
                    </a:ext>
                  </a:extLst>
                </p14:cNvPr>
                <p14:cNvContentPartPr/>
                <p14:nvPr/>
              </p14:nvContentPartPr>
              <p14:xfrm>
                <a:off x="3036312" y="2513160"/>
                <a:ext cx="66240" cy="348480"/>
              </p14:xfrm>
            </p:contentPart>
          </mc:Choice>
          <mc:Fallback xmlns="">
            <p:pic>
              <p:nvPicPr>
                <p:cNvPr id="52" name="Ink 51">
                  <a:extLst>
                    <a:ext uri="{FF2B5EF4-FFF2-40B4-BE49-F238E27FC236}">
                      <a16:creationId xmlns:a16="http://schemas.microsoft.com/office/drawing/2014/main" id="{F0F4E190-9D13-A5A8-46B9-5E0F47283DA0}"/>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53" name="Rectangle 52">
            <a:extLst>
              <a:ext uri="{FF2B5EF4-FFF2-40B4-BE49-F238E27FC236}">
                <a16:creationId xmlns:a16="http://schemas.microsoft.com/office/drawing/2014/main" id="{65C3AF64-F49A-C371-196E-C3C54416D08B}"/>
              </a:ext>
            </a:extLst>
          </p:cNvPr>
          <p:cNvSpPr/>
          <p:nvPr/>
        </p:nvSpPr>
        <p:spPr>
          <a:xfrm>
            <a:off x="5823367" y="1937101"/>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FFC000"/>
                </a:solidFill>
                <a:effectLst/>
              </a:rPr>
              <a:t>Outflow</a:t>
            </a:r>
          </a:p>
        </p:txBody>
      </p:sp>
    </p:spTree>
    <p:extLst>
      <p:ext uri="{BB962C8B-B14F-4D97-AF65-F5344CB8AC3E}">
        <p14:creationId xmlns:p14="http://schemas.microsoft.com/office/powerpoint/2010/main" val="4537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0" fill="hold"/>
                                        <p:tgtEl>
                                          <p:spTgt spid="63"/>
                                        </p:tgtEl>
                                        <p:attrNameLst>
                                          <p:attrName>ppt_w</p:attrName>
                                        </p:attrNameLst>
                                      </p:cBhvr>
                                      <p:tavLst>
                                        <p:tav tm="0">
                                          <p:val>
                                            <p:fltVal val="0"/>
                                          </p:val>
                                        </p:tav>
                                        <p:tav tm="100000">
                                          <p:val>
                                            <p:strVal val="#ppt_w"/>
                                          </p:val>
                                        </p:tav>
                                      </p:tavLst>
                                    </p:anim>
                                    <p:anim calcmode="lin" valueType="num">
                                      <p:cBhvr>
                                        <p:cTn id="8" dur="2000" fill="hold"/>
                                        <p:tgtEl>
                                          <p:spTgt spid="63"/>
                                        </p:tgtEl>
                                        <p:attrNameLst>
                                          <p:attrName>ppt_h</p:attrName>
                                        </p:attrNameLst>
                                      </p:cBhvr>
                                      <p:tavLst>
                                        <p:tav tm="0">
                                          <p:val>
                                            <p:fltVal val="0"/>
                                          </p:val>
                                        </p:tav>
                                        <p:tav tm="100000">
                                          <p:val>
                                            <p:strVal val="#ppt_h"/>
                                          </p:val>
                                        </p:tav>
                                      </p:tavLst>
                                    </p:anim>
                                    <p:anim calcmode="lin" valueType="num">
                                      <p:cBhvr>
                                        <p:cTn id="9" dur="2000" fill="hold"/>
                                        <p:tgtEl>
                                          <p:spTgt spid="63"/>
                                        </p:tgtEl>
                                        <p:attrNameLst>
                                          <p:attrName>style.rotation</p:attrName>
                                        </p:attrNameLst>
                                      </p:cBhvr>
                                      <p:tavLst>
                                        <p:tav tm="0">
                                          <p:val>
                                            <p:fltVal val="360"/>
                                          </p:val>
                                        </p:tav>
                                        <p:tav tm="100000">
                                          <p:val>
                                            <p:fltVal val="0"/>
                                          </p:val>
                                        </p:tav>
                                      </p:tavLst>
                                    </p:anim>
                                    <p:animEffect transition="in" filter="fade">
                                      <p:cBhvr>
                                        <p:cTn id="10" dur="2000"/>
                                        <p:tgtEl>
                                          <p:spTgt spid="6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 calcmode="lin" valueType="num">
                                      <p:cBhvr>
                                        <p:cTn id="13" dur="2000" fill="hold"/>
                                        <p:tgtEl>
                                          <p:spTgt spid="576"/>
                                        </p:tgtEl>
                                        <p:attrNameLst>
                                          <p:attrName>ppt_w</p:attrName>
                                        </p:attrNameLst>
                                      </p:cBhvr>
                                      <p:tavLst>
                                        <p:tav tm="0">
                                          <p:val>
                                            <p:fltVal val="0"/>
                                          </p:val>
                                        </p:tav>
                                        <p:tav tm="100000">
                                          <p:val>
                                            <p:strVal val="#ppt_w"/>
                                          </p:val>
                                        </p:tav>
                                      </p:tavLst>
                                    </p:anim>
                                    <p:anim calcmode="lin" valueType="num">
                                      <p:cBhvr>
                                        <p:cTn id="14" dur="2000" fill="hold"/>
                                        <p:tgtEl>
                                          <p:spTgt spid="576"/>
                                        </p:tgtEl>
                                        <p:attrNameLst>
                                          <p:attrName>ppt_h</p:attrName>
                                        </p:attrNameLst>
                                      </p:cBhvr>
                                      <p:tavLst>
                                        <p:tav tm="0">
                                          <p:val>
                                            <p:fltVal val="0"/>
                                          </p:val>
                                        </p:tav>
                                        <p:tav tm="100000">
                                          <p:val>
                                            <p:strVal val="#ppt_h"/>
                                          </p:val>
                                        </p:tav>
                                      </p:tavLst>
                                    </p:anim>
                                    <p:anim calcmode="lin" valueType="num">
                                      <p:cBhvr>
                                        <p:cTn id="15" dur="2000" fill="hold"/>
                                        <p:tgtEl>
                                          <p:spTgt spid="576"/>
                                        </p:tgtEl>
                                        <p:attrNameLst>
                                          <p:attrName>style.rotation</p:attrName>
                                        </p:attrNameLst>
                                      </p:cBhvr>
                                      <p:tavLst>
                                        <p:tav tm="0">
                                          <p:val>
                                            <p:fltVal val="360"/>
                                          </p:val>
                                        </p:tav>
                                        <p:tav tm="100000">
                                          <p:val>
                                            <p:fltVal val="0"/>
                                          </p:val>
                                        </p:tav>
                                      </p:tavLst>
                                    </p:anim>
                                    <p:animEffect transition="in" filter="fade">
                                      <p:cBhvr>
                                        <p:cTn id="16" dur="2000"/>
                                        <p:tgtEl>
                                          <p:spTgt spid="57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anim calcmode="lin" valueType="num">
                                      <p:cBhvr>
                                        <p:cTn id="19" dur="2000" fill="hold"/>
                                        <p:tgtEl>
                                          <p:spTgt spid="577"/>
                                        </p:tgtEl>
                                        <p:attrNameLst>
                                          <p:attrName>ppt_w</p:attrName>
                                        </p:attrNameLst>
                                      </p:cBhvr>
                                      <p:tavLst>
                                        <p:tav tm="0">
                                          <p:val>
                                            <p:fltVal val="0"/>
                                          </p:val>
                                        </p:tav>
                                        <p:tav tm="100000">
                                          <p:val>
                                            <p:strVal val="#ppt_w"/>
                                          </p:val>
                                        </p:tav>
                                      </p:tavLst>
                                    </p:anim>
                                    <p:anim calcmode="lin" valueType="num">
                                      <p:cBhvr>
                                        <p:cTn id="20" dur="2000" fill="hold"/>
                                        <p:tgtEl>
                                          <p:spTgt spid="577"/>
                                        </p:tgtEl>
                                        <p:attrNameLst>
                                          <p:attrName>ppt_h</p:attrName>
                                        </p:attrNameLst>
                                      </p:cBhvr>
                                      <p:tavLst>
                                        <p:tav tm="0">
                                          <p:val>
                                            <p:fltVal val="0"/>
                                          </p:val>
                                        </p:tav>
                                        <p:tav tm="100000">
                                          <p:val>
                                            <p:strVal val="#ppt_h"/>
                                          </p:val>
                                        </p:tav>
                                      </p:tavLst>
                                    </p:anim>
                                    <p:anim calcmode="lin" valueType="num">
                                      <p:cBhvr>
                                        <p:cTn id="21" dur="2000" fill="hold"/>
                                        <p:tgtEl>
                                          <p:spTgt spid="577"/>
                                        </p:tgtEl>
                                        <p:attrNameLst>
                                          <p:attrName>style.rotation</p:attrName>
                                        </p:attrNameLst>
                                      </p:cBhvr>
                                      <p:tavLst>
                                        <p:tav tm="0">
                                          <p:val>
                                            <p:fltVal val="360"/>
                                          </p:val>
                                        </p:tav>
                                        <p:tav tm="100000">
                                          <p:val>
                                            <p:fltVal val="0"/>
                                          </p:val>
                                        </p:tav>
                                      </p:tavLst>
                                    </p:anim>
                                    <p:animEffect transition="in" filter="fade">
                                      <p:cBhvr>
                                        <p:cTn id="22" dur="2000"/>
                                        <p:tgtEl>
                                          <p:spTgt spid="57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anim calcmode="lin" valueType="num">
                                      <p:cBhvr>
                                        <p:cTn id="25" dur="2000" fill="hold"/>
                                        <p:tgtEl>
                                          <p:spTgt spid="578"/>
                                        </p:tgtEl>
                                        <p:attrNameLst>
                                          <p:attrName>ppt_w</p:attrName>
                                        </p:attrNameLst>
                                      </p:cBhvr>
                                      <p:tavLst>
                                        <p:tav tm="0">
                                          <p:val>
                                            <p:fltVal val="0"/>
                                          </p:val>
                                        </p:tav>
                                        <p:tav tm="100000">
                                          <p:val>
                                            <p:strVal val="#ppt_w"/>
                                          </p:val>
                                        </p:tav>
                                      </p:tavLst>
                                    </p:anim>
                                    <p:anim calcmode="lin" valueType="num">
                                      <p:cBhvr>
                                        <p:cTn id="26" dur="2000" fill="hold"/>
                                        <p:tgtEl>
                                          <p:spTgt spid="578"/>
                                        </p:tgtEl>
                                        <p:attrNameLst>
                                          <p:attrName>ppt_h</p:attrName>
                                        </p:attrNameLst>
                                      </p:cBhvr>
                                      <p:tavLst>
                                        <p:tav tm="0">
                                          <p:val>
                                            <p:fltVal val="0"/>
                                          </p:val>
                                        </p:tav>
                                        <p:tav tm="100000">
                                          <p:val>
                                            <p:strVal val="#ppt_h"/>
                                          </p:val>
                                        </p:tav>
                                      </p:tavLst>
                                    </p:anim>
                                    <p:anim calcmode="lin" valueType="num">
                                      <p:cBhvr>
                                        <p:cTn id="27" dur="2000" fill="hold"/>
                                        <p:tgtEl>
                                          <p:spTgt spid="578"/>
                                        </p:tgtEl>
                                        <p:attrNameLst>
                                          <p:attrName>style.rotation</p:attrName>
                                        </p:attrNameLst>
                                      </p:cBhvr>
                                      <p:tavLst>
                                        <p:tav tm="0">
                                          <p:val>
                                            <p:fltVal val="360"/>
                                          </p:val>
                                        </p:tav>
                                        <p:tav tm="100000">
                                          <p:val>
                                            <p:fltVal val="0"/>
                                          </p:val>
                                        </p:tav>
                                      </p:tavLst>
                                    </p:anim>
                                    <p:animEffect transition="in" filter="fade">
                                      <p:cBhvr>
                                        <p:cTn id="28" dur="2000"/>
                                        <p:tgtEl>
                                          <p:spTgt spid="57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80"/>
                                        </p:tgtEl>
                                        <p:attrNameLst>
                                          <p:attrName>style.visibility</p:attrName>
                                        </p:attrNameLst>
                                      </p:cBhvr>
                                      <p:to>
                                        <p:strVal val="visible"/>
                                      </p:to>
                                    </p:set>
                                    <p:anim calcmode="lin" valueType="num">
                                      <p:cBhvr>
                                        <p:cTn id="31" dur="2000" fill="hold"/>
                                        <p:tgtEl>
                                          <p:spTgt spid="580"/>
                                        </p:tgtEl>
                                        <p:attrNameLst>
                                          <p:attrName>ppt_w</p:attrName>
                                        </p:attrNameLst>
                                      </p:cBhvr>
                                      <p:tavLst>
                                        <p:tav tm="0">
                                          <p:val>
                                            <p:fltVal val="0"/>
                                          </p:val>
                                        </p:tav>
                                        <p:tav tm="100000">
                                          <p:val>
                                            <p:strVal val="#ppt_w"/>
                                          </p:val>
                                        </p:tav>
                                      </p:tavLst>
                                    </p:anim>
                                    <p:anim calcmode="lin" valueType="num">
                                      <p:cBhvr>
                                        <p:cTn id="32" dur="2000" fill="hold"/>
                                        <p:tgtEl>
                                          <p:spTgt spid="580"/>
                                        </p:tgtEl>
                                        <p:attrNameLst>
                                          <p:attrName>ppt_h</p:attrName>
                                        </p:attrNameLst>
                                      </p:cBhvr>
                                      <p:tavLst>
                                        <p:tav tm="0">
                                          <p:val>
                                            <p:fltVal val="0"/>
                                          </p:val>
                                        </p:tav>
                                        <p:tav tm="100000">
                                          <p:val>
                                            <p:strVal val="#ppt_h"/>
                                          </p:val>
                                        </p:tav>
                                      </p:tavLst>
                                    </p:anim>
                                    <p:anim calcmode="lin" valueType="num">
                                      <p:cBhvr>
                                        <p:cTn id="33" dur="2000" fill="hold"/>
                                        <p:tgtEl>
                                          <p:spTgt spid="580"/>
                                        </p:tgtEl>
                                        <p:attrNameLst>
                                          <p:attrName>style.rotation</p:attrName>
                                        </p:attrNameLst>
                                      </p:cBhvr>
                                      <p:tavLst>
                                        <p:tav tm="0">
                                          <p:val>
                                            <p:fltVal val="360"/>
                                          </p:val>
                                        </p:tav>
                                        <p:tav tm="100000">
                                          <p:val>
                                            <p:fltVal val="0"/>
                                          </p:val>
                                        </p:tav>
                                      </p:tavLst>
                                    </p:anim>
                                    <p:animEffect transition="in" filter="fade">
                                      <p:cBhvr>
                                        <p:cTn id="34" dur="2000"/>
                                        <p:tgtEl>
                                          <p:spTgt spid="580"/>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style.rotation</p:attrName>
                                        </p:attrNameLst>
                                      </p:cBhvr>
                                      <p:tavLst>
                                        <p:tav tm="0">
                                          <p:val>
                                            <p:fltVal val="360"/>
                                          </p:val>
                                        </p:tav>
                                        <p:tav tm="100000">
                                          <p:val>
                                            <p:fltVal val="0"/>
                                          </p:val>
                                        </p:tav>
                                      </p:tavLst>
                                    </p:anim>
                                    <p:animEffect transition="in" filter="fade">
                                      <p:cBhvr>
                                        <p:cTn id="40" dur="2000"/>
                                        <p:tgtEl>
                                          <p:spTgt spid="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000" fill="hold"/>
                                        <p:tgtEl>
                                          <p:spTgt spid="30"/>
                                        </p:tgtEl>
                                        <p:attrNameLst>
                                          <p:attrName>ppt_w</p:attrName>
                                        </p:attrNameLst>
                                      </p:cBhvr>
                                      <p:tavLst>
                                        <p:tav tm="0">
                                          <p:val>
                                            <p:fltVal val="0"/>
                                          </p:val>
                                        </p:tav>
                                        <p:tav tm="100000">
                                          <p:val>
                                            <p:strVal val="#ppt_w"/>
                                          </p:val>
                                        </p:tav>
                                      </p:tavLst>
                                    </p:anim>
                                    <p:anim calcmode="lin" valueType="num">
                                      <p:cBhvr>
                                        <p:cTn id="44" dur="2000" fill="hold"/>
                                        <p:tgtEl>
                                          <p:spTgt spid="30"/>
                                        </p:tgtEl>
                                        <p:attrNameLst>
                                          <p:attrName>ppt_h</p:attrName>
                                        </p:attrNameLst>
                                      </p:cBhvr>
                                      <p:tavLst>
                                        <p:tav tm="0">
                                          <p:val>
                                            <p:fltVal val="0"/>
                                          </p:val>
                                        </p:tav>
                                        <p:tav tm="100000">
                                          <p:val>
                                            <p:strVal val="#ppt_h"/>
                                          </p:val>
                                        </p:tav>
                                      </p:tavLst>
                                    </p:anim>
                                    <p:anim calcmode="lin" valueType="num">
                                      <p:cBhvr>
                                        <p:cTn id="45" dur="2000" fill="hold"/>
                                        <p:tgtEl>
                                          <p:spTgt spid="30"/>
                                        </p:tgtEl>
                                        <p:attrNameLst>
                                          <p:attrName>style.rotation</p:attrName>
                                        </p:attrNameLst>
                                      </p:cBhvr>
                                      <p:tavLst>
                                        <p:tav tm="0">
                                          <p:val>
                                            <p:fltVal val="360"/>
                                          </p:val>
                                        </p:tav>
                                        <p:tav tm="100000">
                                          <p:val>
                                            <p:fltVal val="0"/>
                                          </p:val>
                                        </p:tav>
                                      </p:tavLst>
                                    </p:anim>
                                    <p:animEffect transition="in" filter="fade">
                                      <p:cBhvr>
                                        <p:cTn id="46" dur="2000"/>
                                        <p:tgtEl>
                                          <p:spTgt spid="30"/>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2000" fill="hold"/>
                                        <p:tgtEl>
                                          <p:spTgt spid="33"/>
                                        </p:tgtEl>
                                        <p:attrNameLst>
                                          <p:attrName>ppt_w</p:attrName>
                                        </p:attrNameLst>
                                      </p:cBhvr>
                                      <p:tavLst>
                                        <p:tav tm="0">
                                          <p:val>
                                            <p:fltVal val="0"/>
                                          </p:val>
                                        </p:tav>
                                        <p:tav tm="100000">
                                          <p:val>
                                            <p:strVal val="#ppt_w"/>
                                          </p:val>
                                        </p:tav>
                                      </p:tavLst>
                                    </p:anim>
                                    <p:anim calcmode="lin" valueType="num">
                                      <p:cBhvr>
                                        <p:cTn id="50" dur="2000" fill="hold"/>
                                        <p:tgtEl>
                                          <p:spTgt spid="33"/>
                                        </p:tgtEl>
                                        <p:attrNameLst>
                                          <p:attrName>ppt_h</p:attrName>
                                        </p:attrNameLst>
                                      </p:cBhvr>
                                      <p:tavLst>
                                        <p:tav tm="0">
                                          <p:val>
                                            <p:fltVal val="0"/>
                                          </p:val>
                                        </p:tav>
                                        <p:tav tm="100000">
                                          <p:val>
                                            <p:strVal val="#ppt_h"/>
                                          </p:val>
                                        </p:tav>
                                      </p:tavLst>
                                    </p:anim>
                                    <p:anim calcmode="lin" valueType="num">
                                      <p:cBhvr>
                                        <p:cTn id="51" dur="2000" fill="hold"/>
                                        <p:tgtEl>
                                          <p:spTgt spid="33"/>
                                        </p:tgtEl>
                                        <p:attrNameLst>
                                          <p:attrName>style.rotation</p:attrName>
                                        </p:attrNameLst>
                                      </p:cBhvr>
                                      <p:tavLst>
                                        <p:tav tm="0">
                                          <p:val>
                                            <p:fltVal val="360"/>
                                          </p:val>
                                        </p:tav>
                                        <p:tav tm="100000">
                                          <p:val>
                                            <p:fltVal val="0"/>
                                          </p:val>
                                        </p:tav>
                                      </p:tavLst>
                                    </p:anim>
                                    <p:animEffect transition="in" filter="fade">
                                      <p:cBhvr>
                                        <p:cTn id="52" dur="2000"/>
                                        <p:tgtEl>
                                          <p:spTgt spid="33"/>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2000" fill="hold"/>
                                        <p:tgtEl>
                                          <p:spTgt spid="2"/>
                                        </p:tgtEl>
                                        <p:attrNameLst>
                                          <p:attrName>ppt_w</p:attrName>
                                        </p:attrNameLst>
                                      </p:cBhvr>
                                      <p:tavLst>
                                        <p:tav tm="0">
                                          <p:val>
                                            <p:fltVal val="0"/>
                                          </p:val>
                                        </p:tav>
                                        <p:tav tm="100000">
                                          <p:val>
                                            <p:strVal val="#ppt_w"/>
                                          </p:val>
                                        </p:tav>
                                      </p:tavLst>
                                    </p:anim>
                                    <p:anim calcmode="lin" valueType="num">
                                      <p:cBhvr>
                                        <p:cTn id="56" dur="2000" fill="hold"/>
                                        <p:tgtEl>
                                          <p:spTgt spid="2"/>
                                        </p:tgtEl>
                                        <p:attrNameLst>
                                          <p:attrName>ppt_h</p:attrName>
                                        </p:attrNameLst>
                                      </p:cBhvr>
                                      <p:tavLst>
                                        <p:tav tm="0">
                                          <p:val>
                                            <p:fltVal val="0"/>
                                          </p:val>
                                        </p:tav>
                                        <p:tav tm="100000">
                                          <p:val>
                                            <p:strVal val="#ppt_h"/>
                                          </p:val>
                                        </p:tav>
                                      </p:tavLst>
                                    </p:anim>
                                    <p:anim calcmode="lin" valueType="num">
                                      <p:cBhvr>
                                        <p:cTn id="57" dur="2000" fill="hold"/>
                                        <p:tgtEl>
                                          <p:spTgt spid="2"/>
                                        </p:tgtEl>
                                        <p:attrNameLst>
                                          <p:attrName>style.rotation</p:attrName>
                                        </p:attrNameLst>
                                      </p:cBhvr>
                                      <p:tavLst>
                                        <p:tav tm="0">
                                          <p:val>
                                            <p:fltVal val="360"/>
                                          </p:val>
                                        </p:tav>
                                        <p:tav tm="100000">
                                          <p:val>
                                            <p:fltVal val="0"/>
                                          </p:val>
                                        </p:tav>
                                      </p:tavLst>
                                    </p:anim>
                                    <p:animEffect transition="in" filter="fade">
                                      <p:cBhvr>
                                        <p:cTn id="58" dur="2000"/>
                                        <p:tgtEl>
                                          <p:spTgt spid="2"/>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2000" fill="hold"/>
                                        <p:tgtEl>
                                          <p:spTgt spid="53"/>
                                        </p:tgtEl>
                                        <p:attrNameLst>
                                          <p:attrName>ppt_w</p:attrName>
                                        </p:attrNameLst>
                                      </p:cBhvr>
                                      <p:tavLst>
                                        <p:tav tm="0">
                                          <p:val>
                                            <p:fltVal val="0"/>
                                          </p:val>
                                        </p:tav>
                                        <p:tav tm="100000">
                                          <p:val>
                                            <p:strVal val="#ppt_w"/>
                                          </p:val>
                                        </p:tav>
                                      </p:tavLst>
                                    </p:anim>
                                    <p:anim calcmode="lin" valueType="num">
                                      <p:cBhvr>
                                        <p:cTn id="62" dur="2000" fill="hold"/>
                                        <p:tgtEl>
                                          <p:spTgt spid="53"/>
                                        </p:tgtEl>
                                        <p:attrNameLst>
                                          <p:attrName>ppt_h</p:attrName>
                                        </p:attrNameLst>
                                      </p:cBhvr>
                                      <p:tavLst>
                                        <p:tav tm="0">
                                          <p:val>
                                            <p:fltVal val="0"/>
                                          </p:val>
                                        </p:tav>
                                        <p:tav tm="100000">
                                          <p:val>
                                            <p:strVal val="#ppt_h"/>
                                          </p:val>
                                        </p:tav>
                                      </p:tavLst>
                                    </p:anim>
                                    <p:anim calcmode="lin" valueType="num">
                                      <p:cBhvr>
                                        <p:cTn id="63" dur="2000" fill="hold"/>
                                        <p:tgtEl>
                                          <p:spTgt spid="53"/>
                                        </p:tgtEl>
                                        <p:attrNameLst>
                                          <p:attrName>style.rotation</p:attrName>
                                        </p:attrNameLst>
                                      </p:cBhvr>
                                      <p:tavLst>
                                        <p:tav tm="0">
                                          <p:val>
                                            <p:fltVal val="360"/>
                                          </p:val>
                                        </p:tav>
                                        <p:tav tm="100000">
                                          <p:val>
                                            <p:fltVal val="0"/>
                                          </p:val>
                                        </p:tav>
                                      </p:tavLst>
                                    </p:anim>
                                    <p:animEffect transition="in" filter="fade">
                                      <p:cBhvr>
                                        <p:cTn id="64" dur="2000"/>
                                        <p:tgtEl>
                                          <p:spTgt spid="53"/>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2000" fill="hold"/>
                                        <p:tgtEl>
                                          <p:spTgt spid="32"/>
                                        </p:tgtEl>
                                        <p:attrNameLst>
                                          <p:attrName>ppt_w</p:attrName>
                                        </p:attrNameLst>
                                      </p:cBhvr>
                                      <p:tavLst>
                                        <p:tav tm="0">
                                          <p:val>
                                            <p:fltVal val="0"/>
                                          </p:val>
                                        </p:tav>
                                        <p:tav tm="100000">
                                          <p:val>
                                            <p:strVal val="#ppt_w"/>
                                          </p:val>
                                        </p:tav>
                                      </p:tavLst>
                                    </p:anim>
                                    <p:anim calcmode="lin" valueType="num">
                                      <p:cBhvr>
                                        <p:cTn id="68" dur="2000" fill="hold"/>
                                        <p:tgtEl>
                                          <p:spTgt spid="32"/>
                                        </p:tgtEl>
                                        <p:attrNameLst>
                                          <p:attrName>ppt_h</p:attrName>
                                        </p:attrNameLst>
                                      </p:cBhvr>
                                      <p:tavLst>
                                        <p:tav tm="0">
                                          <p:val>
                                            <p:fltVal val="0"/>
                                          </p:val>
                                        </p:tav>
                                        <p:tav tm="100000">
                                          <p:val>
                                            <p:strVal val="#ppt_h"/>
                                          </p:val>
                                        </p:tav>
                                      </p:tavLst>
                                    </p:anim>
                                    <p:anim calcmode="lin" valueType="num">
                                      <p:cBhvr>
                                        <p:cTn id="69" dur="2000" fill="hold"/>
                                        <p:tgtEl>
                                          <p:spTgt spid="32"/>
                                        </p:tgtEl>
                                        <p:attrNameLst>
                                          <p:attrName>style.rotation</p:attrName>
                                        </p:attrNameLst>
                                      </p:cBhvr>
                                      <p:tavLst>
                                        <p:tav tm="0">
                                          <p:val>
                                            <p:fltVal val="360"/>
                                          </p:val>
                                        </p:tav>
                                        <p:tav tm="100000">
                                          <p:val>
                                            <p:fltVal val="0"/>
                                          </p:val>
                                        </p:tav>
                                      </p:tavLst>
                                    </p:anim>
                                    <p:animEffect transition="in" filter="fade">
                                      <p:cBhvr>
                                        <p:cTn id="7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32" grpId="0"/>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5AFE696E-364A-F33B-6E10-A25E50F08F75}"/>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65ED8F1F-E5FB-05E1-9BAC-C58A2B677ECA}"/>
              </a:ext>
            </a:extLst>
          </p:cNvPr>
          <p:cNvSpPr txBox="1">
            <a:spLocks noGrp="1"/>
          </p:cNvSpPr>
          <p:nvPr>
            <p:ph type="title"/>
          </p:nvPr>
        </p:nvSpPr>
        <p:spPr>
          <a:xfrm>
            <a:off x="720000" y="445025"/>
            <a:ext cx="82450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C000"/>
                </a:solidFill>
              </a:rPr>
              <a:t>Outflow</a:t>
            </a:r>
            <a:r>
              <a:rPr lang="en-US" dirty="0"/>
              <a:t> Causes (homeless system response)</a:t>
            </a:r>
            <a:endParaRPr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F4A4E3FA-52D3-F2CA-9F81-3DC4D1BFEA34}"/>
                  </a:ext>
                </a:extLst>
              </p14:cNvPr>
              <p14:cNvContentPartPr/>
              <p14:nvPr/>
            </p14:nvContentPartPr>
            <p14:xfrm>
              <a:off x="-2134191" y="1661117"/>
              <a:ext cx="4877640" cy="2195280"/>
            </p14:xfrm>
          </p:contentPart>
        </mc:Choice>
        <mc:Fallback xmlns="">
          <p:pic>
            <p:nvPicPr>
              <p:cNvPr id="63" name="Ink 62">
                <a:extLst>
                  <a:ext uri="{FF2B5EF4-FFF2-40B4-BE49-F238E27FC236}">
                    <a16:creationId xmlns:a16="http://schemas.microsoft.com/office/drawing/2014/main" id="{F4A4E3FA-52D3-F2CA-9F81-3DC4D1BFEA34}"/>
                  </a:ext>
                </a:extLst>
              </p:cNvPr>
              <p:cNvPicPr/>
              <p:nvPr/>
            </p:nvPicPr>
            <p:blipFill>
              <a:blip r:embed="rId4"/>
              <a:stretch>
                <a:fillRect/>
              </a:stretch>
            </p:blipFill>
            <p:spPr>
              <a:xfrm>
                <a:off x="-2170191" y="1625117"/>
                <a:ext cx="4949280" cy="226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6" name="Ink 575">
                <a:extLst>
                  <a:ext uri="{FF2B5EF4-FFF2-40B4-BE49-F238E27FC236}">
                    <a16:creationId xmlns:a16="http://schemas.microsoft.com/office/drawing/2014/main" id="{5E53DDF8-9502-D99B-6C70-ED559CC4CFDD}"/>
                  </a:ext>
                </a:extLst>
              </p14:cNvPr>
              <p14:cNvContentPartPr/>
              <p14:nvPr/>
            </p14:nvContentPartPr>
            <p14:xfrm>
              <a:off x="-1669071" y="2454197"/>
              <a:ext cx="3891960" cy="200880"/>
            </p14:xfrm>
          </p:contentPart>
        </mc:Choice>
        <mc:Fallback xmlns="">
          <p:pic>
            <p:nvPicPr>
              <p:cNvPr id="576" name="Ink 575">
                <a:extLst>
                  <a:ext uri="{FF2B5EF4-FFF2-40B4-BE49-F238E27FC236}">
                    <a16:creationId xmlns:a16="http://schemas.microsoft.com/office/drawing/2014/main" id="{5E53DDF8-9502-D99B-6C70-ED559CC4CFDD}"/>
                  </a:ext>
                </a:extLst>
              </p:cNvPr>
              <p:cNvPicPr/>
              <p:nvPr/>
            </p:nvPicPr>
            <p:blipFill>
              <a:blip r:embed="rId6"/>
              <a:stretch>
                <a:fillRect/>
              </a:stretch>
            </p:blipFill>
            <p:spPr>
              <a:xfrm>
                <a:off x="-1678071" y="2445181"/>
                <a:ext cx="3909600" cy="2185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F3549226-95C2-95C3-08B7-4ACF4B5A358A}"/>
                  </a:ext>
                </a:extLst>
              </p14:cNvPr>
              <p14:cNvContentPartPr/>
              <p14:nvPr/>
            </p14:nvContentPartPr>
            <p14:xfrm>
              <a:off x="-1251831" y="3700877"/>
              <a:ext cx="268200" cy="299520"/>
            </p14:xfrm>
          </p:contentPart>
        </mc:Choice>
        <mc:Fallback xmlns="">
          <p:pic>
            <p:nvPicPr>
              <p:cNvPr id="577" name="Ink 576">
                <a:extLst>
                  <a:ext uri="{FF2B5EF4-FFF2-40B4-BE49-F238E27FC236}">
                    <a16:creationId xmlns:a16="http://schemas.microsoft.com/office/drawing/2014/main" id="{F3549226-95C2-95C3-08B7-4ACF4B5A358A}"/>
                  </a:ext>
                </a:extLst>
              </p:cNvPr>
              <p:cNvPicPr/>
              <p:nvPr/>
            </p:nvPicPr>
            <p:blipFill>
              <a:blip r:embed="rId8"/>
              <a:stretch>
                <a:fillRect/>
              </a:stretch>
            </p:blipFill>
            <p:spPr>
              <a:xfrm>
                <a:off x="-1287831" y="3664920"/>
                <a:ext cx="339840" cy="371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8" name="Ink 577">
                <a:extLst>
                  <a:ext uri="{FF2B5EF4-FFF2-40B4-BE49-F238E27FC236}">
                    <a16:creationId xmlns:a16="http://schemas.microsoft.com/office/drawing/2014/main" id="{A78609B6-3D0A-C9E4-BB7A-BD84CA7F0AC6}"/>
                  </a:ext>
                </a:extLst>
              </p14:cNvPr>
              <p14:cNvContentPartPr/>
              <p14:nvPr/>
            </p14:nvContentPartPr>
            <p14:xfrm>
              <a:off x="1620969" y="3747677"/>
              <a:ext cx="336600" cy="222840"/>
            </p14:xfrm>
          </p:contentPart>
        </mc:Choice>
        <mc:Fallback xmlns="">
          <p:pic>
            <p:nvPicPr>
              <p:cNvPr id="578" name="Ink 577">
                <a:extLst>
                  <a:ext uri="{FF2B5EF4-FFF2-40B4-BE49-F238E27FC236}">
                    <a16:creationId xmlns:a16="http://schemas.microsoft.com/office/drawing/2014/main" id="{A78609B6-3D0A-C9E4-BB7A-BD84CA7F0AC6}"/>
                  </a:ext>
                </a:extLst>
              </p:cNvPr>
              <p:cNvPicPr/>
              <p:nvPr/>
            </p:nvPicPr>
            <p:blipFill>
              <a:blip r:embed="rId10"/>
              <a:stretch>
                <a:fillRect/>
              </a:stretch>
            </p:blipFill>
            <p:spPr>
              <a:xfrm>
                <a:off x="1585007" y="3711677"/>
                <a:ext cx="408163" cy="294480"/>
              </a:xfrm>
              <a:prstGeom prst="rect">
                <a:avLst/>
              </a:prstGeom>
            </p:spPr>
          </p:pic>
        </mc:Fallback>
      </mc:AlternateContent>
      <p:sp>
        <p:nvSpPr>
          <p:cNvPr id="580" name="Rectangle 579">
            <a:extLst>
              <a:ext uri="{FF2B5EF4-FFF2-40B4-BE49-F238E27FC236}">
                <a16:creationId xmlns:a16="http://schemas.microsoft.com/office/drawing/2014/main" id="{D4CBBD97-BBE7-C035-89AD-52F1C25B8032}"/>
              </a:ext>
            </a:extLst>
          </p:cNvPr>
          <p:cNvSpPr/>
          <p:nvPr/>
        </p:nvSpPr>
        <p:spPr>
          <a:xfrm>
            <a:off x="-1113619" y="2740798"/>
            <a:ext cx="4185761"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tx1"/>
                </a:solidFill>
                <a:effectLst/>
              </a:rPr>
              <a:t>Stock</a:t>
            </a:r>
          </a:p>
        </p:txBody>
      </p:sp>
      <p:pic>
        <p:nvPicPr>
          <p:cNvPr id="33" name="Graphic 32">
            <a:extLst>
              <a:ext uri="{FF2B5EF4-FFF2-40B4-BE49-F238E27FC236}">
                <a16:creationId xmlns:a16="http://schemas.microsoft.com/office/drawing/2014/main" id="{7ED2337D-E6D6-A516-A765-76E68D0CED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6569" y="2497384"/>
            <a:ext cx="968954" cy="968954"/>
          </a:xfrm>
          <a:prstGeom prst="rect">
            <a:avLst/>
          </a:prstGeom>
        </p:spPr>
      </p:pic>
      <p:grpSp>
        <p:nvGrpSpPr>
          <p:cNvPr id="2" name="Group 1">
            <a:extLst>
              <a:ext uri="{FF2B5EF4-FFF2-40B4-BE49-F238E27FC236}">
                <a16:creationId xmlns:a16="http://schemas.microsoft.com/office/drawing/2014/main" id="{ADD97368-67AA-5E4B-1435-974BCACD07A6}"/>
              </a:ext>
            </a:extLst>
          </p:cNvPr>
          <p:cNvGrpSpPr/>
          <p:nvPr/>
        </p:nvGrpSpPr>
        <p:grpSpPr>
          <a:xfrm>
            <a:off x="3014555" y="3451195"/>
            <a:ext cx="357480" cy="921600"/>
            <a:chOff x="2745072" y="1994040"/>
            <a:chExt cx="357480" cy="921600"/>
          </a:xfrm>
        </p:grpSpPr>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03C53DB6-5133-04CD-B733-305D2FB728BB}"/>
                    </a:ext>
                  </a:extLst>
                </p14:cNvPr>
                <p14:cNvContentPartPr/>
                <p14:nvPr/>
              </p14:nvContentPartPr>
              <p14:xfrm>
                <a:off x="2770272" y="2035080"/>
                <a:ext cx="23040" cy="551880"/>
              </p14:xfrm>
            </p:contentPart>
          </mc:Choice>
          <mc:Fallback xmlns="">
            <p:pic>
              <p:nvPicPr>
                <p:cNvPr id="3" name="Ink 2">
                  <a:extLst>
                    <a:ext uri="{FF2B5EF4-FFF2-40B4-BE49-F238E27FC236}">
                      <a16:creationId xmlns:a16="http://schemas.microsoft.com/office/drawing/2014/main" id="{03C53DB6-5133-04CD-B733-305D2FB728BB}"/>
                    </a:ext>
                  </a:extLst>
                </p:cNvPr>
                <p:cNvPicPr/>
                <p:nvPr/>
              </p:nvPicPr>
              <p:blipFill>
                <a:blip r:embed="rId14"/>
                <a:stretch>
                  <a:fillRect/>
                </a:stretch>
              </p:blipFill>
              <p:spPr>
                <a:xfrm>
                  <a:off x="2761272" y="2026080"/>
                  <a:ext cx="406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a:extLst>
                    <a:ext uri="{FF2B5EF4-FFF2-40B4-BE49-F238E27FC236}">
                      <a16:creationId xmlns:a16="http://schemas.microsoft.com/office/drawing/2014/main" id="{C1D9B68A-C53B-2810-F2E9-C51C934F7F4A}"/>
                    </a:ext>
                  </a:extLst>
                </p14:cNvPr>
                <p14:cNvContentPartPr/>
                <p14:nvPr/>
              </p14:nvContentPartPr>
              <p14:xfrm>
                <a:off x="2830752" y="2039760"/>
                <a:ext cx="87120" cy="552240"/>
              </p14:xfrm>
            </p:contentPart>
          </mc:Choice>
          <mc:Fallback xmlns="">
            <p:pic>
              <p:nvPicPr>
                <p:cNvPr id="4" name="Ink 3">
                  <a:extLst>
                    <a:ext uri="{FF2B5EF4-FFF2-40B4-BE49-F238E27FC236}">
                      <a16:creationId xmlns:a16="http://schemas.microsoft.com/office/drawing/2014/main" id="{C1D9B68A-C53B-2810-F2E9-C51C934F7F4A}"/>
                    </a:ext>
                  </a:extLst>
                </p:cNvPr>
                <p:cNvPicPr/>
                <p:nvPr/>
              </p:nvPicPr>
              <p:blipFill>
                <a:blip r:embed="rId16"/>
                <a:stretch>
                  <a:fillRect/>
                </a:stretch>
              </p:blipFill>
              <p:spPr>
                <a:xfrm>
                  <a:off x="2821752" y="2030760"/>
                  <a:ext cx="1047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5294EEE0-CCF4-CD34-A09B-84DDE02D3DD1}"/>
                    </a:ext>
                  </a:extLst>
                </p14:cNvPr>
                <p14:cNvContentPartPr/>
                <p14:nvPr/>
              </p14:nvContentPartPr>
              <p14:xfrm>
                <a:off x="2905272" y="2018880"/>
                <a:ext cx="45360" cy="560520"/>
              </p14:xfrm>
            </p:contentPart>
          </mc:Choice>
          <mc:Fallback xmlns="">
            <p:pic>
              <p:nvPicPr>
                <p:cNvPr id="29" name="Ink 28">
                  <a:extLst>
                    <a:ext uri="{FF2B5EF4-FFF2-40B4-BE49-F238E27FC236}">
                      <a16:creationId xmlns:a16="http://schemas.microsoft.com/office/drawing/2014/main" id="{5294EEE0-CCF4-CD34-A09B-84DDE02D3DD1}"/>
                    </a:ext>
                  </a:extLst>
                </p:cNvPr>
                <p:cNvPicPr/>
                <p:nvPr/>
              </p:nvPicPr>
              <p:blipFill>
                <a:blip r:embed="rId18"/>
                <a:stretch>
                  <a:fillRect/>
                </a:stretch>
              </p:blipFill>
              <p:spPr>
                <a:xfrm>
                  <a:off x="2896200" y="2009886"/>
                  <a:ext cx="63141" cy="57814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F41EF6E8-94D0-9163-901F-D7B08434A4BD}"/>
                    </a:ext>
                  </a:extLst>
                </p14:cNvPr>
                <p14:cNvContentPartPr/>
                <p14:nvPr/>
              </p14:nvContentPartPr>
              <p14:xfrm>
                <a:off x="2955672" y="2018160"/>
                <a:ext cx="85680" cy="596520"/>
              </p14:xfrm>
            </p:contentPart>
          </mc:Choice>
          <mc:Fallback xmlns="">
            <p:pic>
              <p:nvPicPr>
                <p:cNvPr id="31" name="Ink 30">
                  <a:extLst>
                    <a:ext uri="{FF2B5EF4-FFF2-40B4-BE49-F238E27FC236}">
                      <a16:creationId xmlns:a16="http://schemas.microsoft.com/office/drawing/2014/main" id="{F41EF6E8-94D0-9163-901F-D7B08434A4BD}"/>
                    </a:ext>
                  </a:extLst>
                </p:cNvPr>
                <p:cNvPicPr/>
                <p:nvPr/>
              </p:nvPicPr>
              <p:blipFill>
                <a:blip r:embed="rId20"/>
                <a:stretch>
                  <a:fillRect/>
                </a:stretch>
              </p:blipFill>
              <p:spPr>
                <a:xfrm>
                  <a:off x="2946710" y="2009165"/>
                  <a:ext cx="103246" cy="614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85731769-807C-6CF8-2DCA-4E79774E3274}"/>
                    </a:ext>
                  </a:extLst>
                </p14:cNvPr>
                <p14:cNvContentPartPr/>
                <p14:nvPr/>
              </p14:nvContentPartPr>
              <p14:xfrm>
                <a:off x="2814912" y="2134080"/>
                <a:ext cx="90720" cy="527040"/>
              </p14:xfrm>
            </p:contentPart>
          </mc:Choice>
          <mc:Fallback xmlns="">
            <p:pic>
              <p:nvPicPr>
                <p:cNvPr id="34" name="Ink 33">
                  <a:extLst>
                    <a:ext uri="{FF2B5EF4-FFF2-40B4-BE49-F238E27FC236}">
                      <a16:creationId xmlns:a16="http://schemas.microsoft.com/office/drawing/2014/main" id="{85731769-807C-6CF8-2DCA-4E79774E3274}"/>
                    </a:ext>
                  </a:extLst>
                </p:cNvPr>
                <p:cNvPicPr/>
                <p:nvPr/>
              </p:nvPicPr>
              <p:blipFill>
                <a:blip r:embed="rId22"/>
                <a:stretch>
                  <a:fillRect/>
                </a:stretch>
              </p:blipFill>
              <p:spPr>
                <a:xfrm>
                  <a:off x="2805912" y="2125080"/>
                  <a:ext cx="1083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4C00E6AB-25A2-AEE2-61E6-F8C9DD0404AA}"/>
                    </a:ext>
                  </a:extLst>
                </p14:cNvPr>
                <p14:cNvContentPartPr/>
                <p14:nvPr/>
              </p14:nvContentPartPr>
              <p14:xfrm>
                <a:off x="2812752" y="2290680"/>
                <a:ext cx="63360" cy="509400"/>
              </p14:xfrm>
            </p:contentPart>
          </mc:Choice>
          <mc:Fallback xmlns="">
            <p:pic>
              <p:nvPicPr>
                <p:cNvPr id="35" name="Ink 34">
                  <a:extLst>
                    <a:ext uri="{FF2B5EF4-FFF2-40B4-BE49-F238E27FC236}">
                      <a16:creationId xmlns:a16="http://schemas.microsoft.com/office/drawing/2014/main" id="{4C00E6AB-25A2-AEE2-61E6-F8C9DD0404AA}"/>
                    </a:ext>
                  </a:extLst>
                </p:cNvPr>
                <p:cNvPicPr/>
                <p:nvPr/>
              </p:nvPicPr>
              <p:blipFill>
                <a:blip r:embed="rId24"/>
                <a:stretch>
                  <a:fillRect/>
                </a:stretch>
              </p:blipFill>
              <p:spPr>
                <a:xfrm>
                  <a:off x="2803752" y="2281680"/>
                  <a:ext cx="810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A5B8B8F6-9B2F-6A81-4909-32A82755DF43}"/>
                    </a:ext>
                  </a:extLst>
                </p14:cNvPr>
                <p14:cNvContentPartPr/>
                <p14:nvPr/>
              </p14:nvContentPartPr>
              <p14:xfrm>
                <a:off x="2767392" y="2433960"/>
                <a:ext cx="21960" cy="327240"/>
              </p14:xfrm>
            </p:contentPart>
          </mc:Choice>
          <mc:Fallback xmlns="">
            <p:pic>
              <p:nvPicPr>
                <p:cNvPr id="36" name="Ink 35">
                  <a:extLst>
                    <a:ext uri="{FF2B5EF4-FFF2-40B4-BE49-F238E27FC236}">
                      <a16:creationId xmlns:a16="http://schemas.microsoft.com/office/drawing/2014/main" id="{A5B8B8F6-9B2F-6A81-4909-32A82755DF43}"/>
                    </a:ext>
                  </a:extLst>
                </p:cNvPr>
                <p:cNvPicPr/>
                <p:nvPr/>
              </p:nvPicPr>
              <p:blipFill>
                <a:blip r:embed="rId26"/>
                <a:stretch>
                  <a:fillRect/>
                </a:stretch>
              </p:blipFill>
              <p:spPr>
                <a:xfrm>
                  <a:off x="2758392" y="2424950"/>
                  <a:ext cx="39600" cy="3448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900F4EEC-A89E-D5E9-61C1-56D2F895C25E}"/>
                    </a:ext>
                  </a:extLst>
                </p14:cNvPr>
                <p14:cNvContentPartPr/>
                <p14:nvPr/>
              </p14:nvContentPartPr>
              <p14:xfrm>
                <a:off x="2944512" y="1994040"/>
                <a:ext cx="71640" cy="743760"/>
              </p14:xfrm>
            </p:contentPart>
          </mc:Choice>
          <mc:Fallback xmlns="">
            <p:pic>
              <p:nvPicPr>
                <p:cNvPr id="37" name="Ink 36">
                  <a:extLst>
                    <a:ext uri="{FF2B5EF4-FFF2-40B4-BE49-F238E27FC236}">
                      <a16:creationId xmlns:a16="http://schemas.microsoft.com/office/drawing/2014/main" id="{900F4EEC-A89E-D5E9-61C1-56D2F895C25E}"/>
                    </a:ext>
                  </a:extLst>
                </p:cNvPr>
                <p:cNvPicPr/>
                <p:nvPr/>
              </p:nvPicPr>
              <p:blipFill>
                <a:blip r:embed="rId28"/>
                <a:stretch>
                  <a:fillRect/>
                </a:stretch>
              </p:blipFill>
              <p:spPr>
                <a:xfrm>
                  <a:off x="2935512" y="1985044"/>
                  <a:ext cx="89280" cy="7613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79DEFF87-3F7E-E325-B87F-748451877F79}"/>
                    </a:ext>
                  </a:extLst>
                </p14:cNvPr>
                <p14:cNvContentPartPr/>
                <p14:nvPr/>
              </p14:nvContentPartPr>
              <p14:xfrm>
                <a:off x="2794752" y="2238120"/>
                <a:ext cx="15840" cy="448200"/>
              </p14:xfrm>
            </p:contentPart>
          </mc:Choice>
          <mc:Fallback xmlns="">
            <p:pic>
              <p:nvPicPr>
                <p:cNvPr id="38" name="Ink 37">
                  <a:extLst>
                    <a:ext uri="{FF2B5EF4-FFF2-40B4-BE49-F238E27FC236}">
                      <a16:creationId xmlns:a16="http://schemas.microsoft.com/office/drawing/2014/main" id="{79DEFF87-3F7E-E325-B87F-748451877F79}"/>
                    </a:ext>
                  </a:extLst>
                </p:cNvPr>
                <p:cNvPicPr/>
                <p:nvPr/>
              </p:nvPicPr>
              <p:blipFill>
                <a:blip r:embed="rId30"/>
                <a:stretch>
                  <a:fillRect/>
                </a:stretch>
              </p:blipFill>
              <p:spPr>
                <a:xfrm>
                  <a:off x="2785752" y="2229113"/>
                  <a:ext cx="33480" cy="46585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F44DBEB1-F29F-B27B-553D-73487D8DEEE3}"/>
                    </a:ext>
                  </a:extLst>
                </p14:cNvPr>
                <p14:cNvContentPartPr/>
                <p14:nvPr/>
              </p14:nvContentPartPr>
              <p14:xfrm>
                <a:off x="2745072" y="2063520"/>
                <a:ext cx="94680" cy="615960"/>
              </p14:xfrm>
            </p:contentPart>
          </mc:Choice>
          <mc:Fallback xmlns="">
            <p:pic>
              <p:nvPicPr>
                <p:cNvPr id="39" name="Ink 38">
                  <a:extLst>
                    <a:ext uri="{FF2B5EF4-FFF2-40B4-BE49-F238E27FC236}">
                      <a16:creationId xmlns:a16="http://schemas.microsoft.com/office/drawing/2014/main" id="{F44DBEB1-F29F-B27B-553D-73487D8DEEE3}"/>
                    </a:ext>
                  </a:extLst>
                </p:cNvPr>
                <p:cNvPicPr/>
                <p:nvPr/>
              </p:nvPicPr>
              <p:blipFill>
                <a:blip r:embed="rId32"/>
                <a:stretch>
                  <a:fillRect/>
                </a:stretch>
              </p:blipFill>
              <p:spPr>
                <a:xfrm>
                  <a:off x="2736072" y="2054520"/>
                  <a:ext cx="1123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DCE67D2B-1161-2472-CBAB-4261AFD63473}"/>
                    </a:ext>
                  </a:extLst>
                </p14:cNvPr>
                <p14:cNvContentPartPr/>
                <p14:nvPr/>
              </p14:nvContentPartPr>
              <p14:xfrm>
                <a:off x="2929392" y="2410200"/>
                <a:ext cx="66600" cy="447120"/>
              </p14:xfrm>
            </p:contentPart>
          </mc:Choice>
          <mc:Fallback xmlns="">
            <p:pic>
              <p:nvPicPr>
                <p:cNvPr id="40" name="Ink 39">
                  <a:extLst>
                    <a:ext uri="{FF2B5EF4-FFF2-40B4-BE49-F238E27FC236}">
                      <a16:creationId xmlns:a16="http://schemas.microsoft.com/office/drawing/2014/main" id="{DCE67D2B-1161-2472-CBAB-4261AFD63473}"/>
                    </a:ext>
                  </a:extLst>
                </p:cNvPr>
                <p:cNvPicPr/>
                <p:nvPr/>
              </p:nvPicPr>
              <p:blipFill>
                <a:blip r:embed="rId34"/>
                <a:stretch>
                  <a:fillRect/>
                </a:stretch>
              </p:blipFill>
              <p:spPr>
                <a:xfrm>
                  <a:off x="2920392" y="2401200"/>
                  <a:ext cx="842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E82B1E1B-12ED-AE9A-DEC0-CB8042665E2D}"/>
                    </a:ext>
                  </a:extLst>
                </p14:cNvPr>
                <p14:cNvContentPartPr/>
                <p14:nvPr/>
              </p14:nvContentPartPr>
              <p14:xfrm>
                <a:off x="2951712" y="2261880"/>
                <a:ext cx="18720" cy="395640"/>
              </p14:xfrm>
            </p:contentPart>
          </mc:Choice>
          <mc:Fallback xmlns="">
            <p:pic>
              <p:nvPicPr>
                <p:cNvPr id="41" name="Ink 40">
                  <a:extLst>
                    <a:ext uri="{FF2B5EF4-FFF2-40B4-BE49-F238E27FC236}">
                      <a16:creationId xmlns:a16="http://schemas.microsoft.com/office/drawing/2014/main" id="{E82B1E1B-12ED-AE9A-DEC0-CB8042665E2D}"/>
                    </a:ext>
                  </a:extLst>
                </p:cNvPr>
                <p:cNvPicPr/>
                <p:nvPr/>
              </p:nvPicPr>
              <p:blipFill>
                <a:blip r:embed="rId36"/>
                <a:stretch>
                  <a:fillRect/>
                </a:stretch>
              </p:blipFill>
              <p:spPr>
                <a:xfrm>
                  <a:off x="2942536" y="2252880"/>
                  <a:ext cx="36706"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5E8FE0F5-C019-349E-1429-3639017F4F00}"/>
                    </a:ext>
                  </a:extLst>
                </p14:cNvPr>
                <p14:cNvContentPartPr/>
                <p14:nvPr/>
              </p14:nvContentPartPr>
              <p14:xfrm>
                <a:off x="2938032" y="2326680"/>
                <a:ext cx="43920" cy="268920"/>
              </p14:xfrm>
            </p:contentPart>
          </mc:Choice>
          <mc:Fallback xmlns="">
            <p:pic>
              <p:nvPicPr>
                <p:cNvPr id="42" name="Ink 41">
                  <a:extLst>
                    <a:ext uri="{FF2B5EF4-FFF2-40B4-BE49-F238E27FC236}">
                      <a16:creationId xmlns:a16="http://schemas.microsoft.com/office/drawing/2014/main" id="{5E8FE0F5-C019-349E-1429-3639017F4F00}"/>
                    </a:ext>
                  </a:extLst>
                </p:cNvPr>
                <p:cNvPicPr/>
                <p:nvPr/>
              </p:nvPicPr>
              <p:blipFill>
                <a:blip r:embed="rId38"/>
                <a:stretch>
                  <a:fillRect/>
                </a:stretch>
              </p:blipFill>
              <p:spPr>
                <a:xfrm>
                  <a:off x="2929032" y="2317680"/>
                  <a:ext cx="61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3E7C2F70-3902-FFE6-EB17-1CC1F89EA89D}"/>
                    </a:ext>
                  </a:extLst>
                </p14:cNvPr>
                <p14:cNvContentPartPr/>
                <p14:nvPr/>
              </p14:nvContentPartPr>
              <p14:xfrm>
                <a:off x="2962152" y="2309400"/>
                <a:ext cx="68760" cy="397440"/>
              </p14:xfrm>
            </p:contentPart>
          </mc:Choice>
          <mc:Fallback xmlns="">
            <p:pic>
              <p:nvPicPr>
                <p:cNvPr id="43" name="Ink 42">
                  <a:extLst>
                    <a:ext uri="{FF2B5EF4-FFF2-40B4-BE49-F238E27FC236}">
                      <a16:creationId xmlns:a16="http://schemas.microsoft.com/office/drawing/2014/main" id="{3E7C2F70-3902-FFE6-EB17-1CC1F89EA89D}"/>
                    </a:ext>
                  </a:extLst>
                </p:cNvPr>
                <p:cNvPicPr/>
                <p:nvPr/>
              </p:nvPicPr>
              <p:blipFill>
                <a:blip r:embed="rId40"/>
                <a:stretch>
                  <a:fillRect/>
                </a:stretch>
              </p:blipFill>
              <p:spPr>
                <a:xfrm>
                  <a:off x="2953152" y="2300400"/>
                  <a:ext cx="86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CC78B732-6B9C-905F-7250-26B4F6761509}"/>
                    </a:ext>
                  </a:extLst>
                </p14:cNvPr>
                <p14:cNvContentPartPr/>
                <p14:nvPr/>
              </p14:nvContentPartPr>
              <p14:xfrm>
                <a:off x="2853432" y="2517840"/>
                <a:ext cx="36000" cy="319320"/>
              </p14:xfrm>
            </p:contentPart>
          </mc:Choice>
          <mc:Fallback xmlns="">
            <p:pic>
              <p:nvPicPr>
                <p:cNvPr id="44" name="Ink 43">
                  <a:extLst>
                    <a:ext uri="{FF2B5EF4-FFF2-40B4-BE49-F238E27FC236}">
                      <a16:creationId xmlns:a16="http://schemas.microsoft.com/office/drawing/2014/main" id="{CC78B732-6B9C-905F-7250-26B4F6761509}"/>
                    </a:ext>
                  </a:extLst>
                </p:cNvPr>
                <p:cNvPicPr/>
                <p:nvPr/>
              </p:nvPicPr>
              <p:blipFill>
                <a:blip r:embed="rId42"/>
                <a:stretch>
                  <a:fillRect/>
                </a:stretch>
              </p:blipFill>
              <p:spPr>
                <a:xfrm>
                  <a:off x="2844521" y="2508850"/>
                  <a:ext cx="53465" cy="3369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D48ED392-A219-02FD-672F-87A8D40A4B3D}"/>
                    </a:ext>
                  </a:extLst>
                </p14:cNvPr>
                <p14:cNvContentPartPr/>
                <p14:nvPr/>
              </p14:nvContentPartPr>
              <p14:xfrm>
                <a:off x="2903832" y="2352600"/>
                <a:ext cx="34560" cy="398160"/>
              </p14:xfrm>
            </p:contentPart>
          </mc:Choice>
          <mc:Fallback xmlns="">
            <p:pic>
              <p:nvPicPr>
                <p:cNvPr id="45" name="Ink 44">
                  <a:extLst>
                    <a:ext uri="{FF2B5EF4-FFF2-40B4-BE49-F238E27FC236}">
                      <a16:creationId xmlns:a16="http://schemas.microsoft.com/office/drawing/2014/main" id="{D48ED392-A219-02FD-672F-87A8D40A4B3D}"/>
                    </a:ext>
                  </a:extLst>
                </p:cNvPr>
                <p:cNvPicPr/>
                <p:nvPr/>
              </p:nvPicPr>
              <p:blipFill>
                <a:blip r:embed="rId44"/>
                <a:stretch>
                  <a:fillRect/>
                </a:stretch>
              </p:blipFill>
              <p:spPr>
                <a:xfrm>
                  <a:off x="2894832" y="2343600"/>
                  <a:ext cx="52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id="{CCECEA50-0F50-C6C8-09F4-2F8907FD1106}"/>
                    </a:ext>
                  </a:extLst>
                </p14:cNvPr>
                <p14:cNvContentPartPr/>
                <p14:nvPr/>
              </p14:nvContentPartPr>
              <p14:xfrm>
                <a:off x="2945952" y="2335680"/>
                <a:ext cx="79560" cy="479880"/>
              </p14:xfrm>
            </p:contentPart>
          </mc:Choice>
          <mc:Fallback xmlns="">
            <p:pic>
              <p:nvPicPr>
                <p:cNvPr id="46" name="Ink 45">
                  <a:extLst>
                    <a:ext uri="{FF2B5EF4-FFF2-40B4-BE49-F238E27FC236}">
                      <a16:creationId xmlns:a16="http://schemas.microsoft.com/office/drawing/2014/main" id="{CCECEA50-0F50-C6C8-09F4-2F8907FD1106}"/>
                    </a:ext>
                  </a:extLst>
                </p:cNvPr>
                <p:cNvPicPr/>
                <p:nvPr/>
              </p:nvPicPr>
              <p:blipFill>
                <a:blip r:embed="rId46"/>
                <a:stretch>
                  <a:fillRect/>
                </a:stretch>
              </p:blipFill>
              <p:spPr>
                <a:xfrm>
                  <a:off x="2936952" y="2326680"/>
                  <a:ext cx="9720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Ink 46">
                  <a:extLst>
                    <a:ext uri="{FF2B5EF4-FFF2-40B4-BE49-F238E27FC236}">
                      <a16:creationId xmlns:a16="http://schemas.microsoft.com/office/drawing/2014/main" id="{D76602BA-88B3-D32D-DBA3-0464A8D6A15F}"/>
                    </a:ext>
                  </a:extLst>
                </p14:cNvPr>
                <p14:cNvContentPartPr/>
                <p14:nvPr/>
              </p14:nvContentPartPr>
              <p14:xfrm>
                <a:off x="3001392" y="2441880"/>
                <a:ext cx="73800" cy="236520"/>
              </p14:xfrm>
            </p:contentPart>
          </mc:Choice>
          <mc:Fallback xmlns="">
            <p:pic>
              <p:nvPicPr>
                <p:cNvPr id="47" name="Ink 46">
                  <a:extLst>
                    <a:ext uri="{FF2B5EF4-FFF2-40B4-BE49-F238E27FC236}">
                      <a16:creationId xmlns:a16="http://schemas.microsoft.com/office/drawing/2014/main" id="{D76602BA-88B3-D32D-DBA3-0464A8D6A15F}"/>
                    </a:ext>
                  </a:extLst>
                </p:cNvPr>
                <p:cNvPicPr/>
                <p:nvPr/>
              </p:nvPicPr>
              <p:blipFill>
                <a:blip r:embed="rId48"/>
                <a:stretch>
                  <a:fillRect/>
                </a:stretch>
              </p:blipFill>
              <p:spPr>
                <a:xfrm>
                  <a:off x="2992392" y="2432880"/>
                  <a:ext cx="9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Ink 47">
                  <a:extLst>
                    <a:ext uri="{FF2B5EF4-FFF2-40B4-BE49-F238E27FC236}">
                      <a16:creationId xmlns:a16="http://schemas.microsoft.com/office/drawing/2014/main" id="{D30A2B30-C4CD-2B24-EC25-3C2DBEE070EC}"/>
                    </a:ext>
                  </a:extLst>
                </p14:cNvPr>
                <p14:cNvContentPartPr/>
                <p14:nvPr/>
              </p14:nvContentPartPr>
              <p14:xfrm>
                <a:off x="2870712" y="2527200"/>
                <a:ext cx="16200" cy="362880"/>
              </p14:xfrm>
            </p:contentPart>
          </mc:Choice>
          <mc:Fallback xmlns="">
            <p:pic>
              <p:nvPicPr>
                <p:cNvPr id="48" name="Ink 47">
                  <a:extLst>
                    <a:ext uri="{FF2B5EF4-FFF2-40B4-BE49-F238E27FC236}">
                      <a16:creationId xmlns:a16="http://schemas.microsoft.com/office/drawing/2014/main" id="{D30A2B30-C4CD-2B24-EC25-3C2DBEE070EC}"/>
                    </a:ext>
                  </a:extLst>
                </p:cNvPr>
                <p:cNvPicPr/>
                <p:nvPr/>
              </p:nvPicPr>
              <p:blipFill>
                <a:blip r:embed="rId50"/>
                <a:stretch>
                  <a:fillRect/>
                </a:stretch>
              </p:blipFill>
              <p:spPr>
                <a:xfrm>
                  <a:off x="2861507" y="2518200"/>
                  <a:ext cx="34241"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 name="Ink 48">
                  <a:extLst>
                    <a:ext uri="{FF2B5EF4-FFF2-40B4-BE49-F238E27FC236}">
                      <a16:creationId xmlns:a16="http://schemas.microsoft.com/office/drawing/2014/main" id="{300D04D6-4859-D522-EB09-0D7D68F34CE5}"/>
                    </a:ext>
                  </a:extLst>
                </p14:cNvPr>
                <p14:cNvContentPartPr/>
                <p14:nvPr/>
              </p14:nvContentPartPr>
              <p14:xfrm>
                <a:off x="2810592" y="2601000"/>
                <a:ext cx="2880" cy="314640"/>
              </p14:xfrm>
            </p:contentPart>
          </mc:Choice>
          <mc:Fallback xmlns="">
            <p:pic>
              <p:nvPicPr>
                <p:cNvPr id="49" name="Ink 48">
                  <a:extLst>
                    <a:ext uri="{FF2B5EF4-FFF2-40B4-BE49-F238E27FC236}">
                      <a16:creationId xmlns:a16="http://schemas.microsoft.com/office/drawing/2014/main" id="{300D04D6-4859-D522-EB09-0D7D68F34CE5}"/>
                    </a:ext>
                  </a:extLst>
                </p:cNvPr>
                <p:cNvPicPr/>
                <p:nvPr/>
              </p:nvPicPr>
              <p:blipFill>
                <a:blip r:embed="rId52"/>
                <a:stretch>
                  <a:fillRect/>
                </a:stretch>
              </p:blipFill>
              <p:spPr>
                <a:xfrm>
                  <a:off x="2801592" y="2592000"/>
                  <a:ext cx="205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Ink 49">
                  <a:extLst>
                    <a:ext uri="{FF2B5EF4-FFF2-40B4-BE49-F238E27FC236}">
                      <a16:creationId xmlns:a16="http://schemas.microsoft.com/office/drawing/2014/main" id="{83C6CD55-719F-BF95-1669-2F78BDCF88A7}"/>
                    </a:ext>
                  </a:extLst>
                </p14:cNvPr>
                <p14:cNvContentPartPr/>
                <p14:nvPr/>
              </p14:nvContentPartPr>
              <p14:xfrm>
                <a:off x="2818512" y="2419560"/>
                <a:ext cx="10800" cy="390240"/>
              </p14:xfrm>
            </p:contentPart>
          </mc:Choice>
          <mc:Fallback xmlns="">
            <p:pic>
              <p:nvPicPr>
                <p:cNvPr id="50" name="Ink 49">
                  <a:extLst>
                    <a:ext uri="{FF2B5EF4-FFF2-40B4-BE49-F238E27FC236}">
                      <a16:creationId xmlns:a16="http://schemas.microsoft.com/office/drawing/2014/main" id="{83C6CD55-719F-BF95-1669-2F78BDCF88A7}"/>
                    </a:ext>
                  </a:extLst>
                </p:cNvPr>
                <p:cNvPicPr/>
                <p:nvPr/>
              </p:nvPicPr>
              <p:blipFill>
                <a:blip r:embed="rId54"/>
                <a:stretch>
                  <a:fillRect/>
                </a:stretch>
              </p:blipFill>
              <p:spPr>
                <a:xfrm>
                  <a:off x="2809512" y="2410560"/>
                  <a:ext cx="2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Ink 50">
                  <a:extLst>
                    <a:ext uri="{FF2B5EF4-FFF2-40B4-BE49-F238E27FC236}">
                      <a16:creationId xmlns:a16="http://schemas.microsoft.com/office/drawing/2014/main" id="{A5938E2E-8105-FD7E-A5F5-1E25CA869C01}"/>
                    </a:ext>
                  </a:extLst>
                </p14:cNvPr>
                <p14:cNvContentPartPr/>
                <p14:nvPr/>
              </p14:nvContentPartPr>
              <p14:xfrm>
                <a:off x="2955672" y="2278440"/>
                <a:ext cx="137160" cy="438120"/>
              </p14:xfrm>
            </p:contentPart>
          </mc:Choice>
          <mc:Fallback xmlns="">
            <p:pic>
              <p:nvPicPr>
                <p:cNvPr id="51" name="Ink 50">
                  <a:extLst>
                    <a:ext uri="{FF2B5EF4-FFF2-40B4-BE49-F238E27FC236}">
                      <a16:creationId xmlns:a16="http://schemas.microsoft.com/office/drawing/2014/main" id="{A5938E2E-8105-FD7E-A5F5-1E25CA869C01}"/>
                    </a:ext>
                  </a:extLst>
                </p:cNvPr>
                <p:cNvPicPr/>
                <p:nvPr/>
              </p:nvPicPr>
              <p:blipFill>
                <a:blip r:embed="rId56"/>
                <a:stretch>
                  <a:fillRect/>
                </a:stretch>
              </p:blipFill>
              <p:spPr>
                <a:xfrm>
                  <a:off x="2946672" y="2269440"/>
                  <a:ext cx="1548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Ink 51">
                  <a:extLst>
                    <a:ext uri="{FF2B5EF4-FFF2-40B4-BE49-F238E27FC236}">
                      <a16:creationId xmlns:a16="http://schemas.microsoft.com/office/drawing/2014/main" id="{F53BAC4B-055E-D9A2-668E-E9594EAB3C33}"/>
                    </a:ext>
                  </a:extLst>
                </p14:cNvPr>
                <p14:cNvContentPartPr/>
                <p14:nvPr/>
              </p14:nvContentPartPr>
              <p14:xfrm>
                <a:off x="3036312" y="2513160"/>
                <a:ext cx="66240" cy="348480"/>
              </p14:xfrm>
            </p:contentPart>
          </mc:Choice>
          <mc:Fallback xmlns="">
            <p:pic>
              <p:nvPicPr>
                <p:cNvPr id="52" name="Ink 51">
                  <a:extLst>
                    <a:ext uri="{FF2B5EF4-FFF2-40B4-BE49-F238E27FC236}">
                      <a16:creationId xmlns:a16="http://schemas.microsoft.com/office/drawing/2014/main" id="{F53BAC4B-055E-D9A2-668E-E9594EAB3C33}"/>
                    </a:ext>
                  </a:extLst>
                </p:cNvPr>
                <p:cNvPicPr/>
                <p:nvPr/>
              </p:nvPicPr>
              <p:blipFill>
                <a:blip r:embed="rId58"/>
                <a:stretch>
                  <a:fillRect/>
                </a:stretch>
              </p:blipFill>
              <p:spPr>
                <a:xfrm>
                  <a:off x="3027361" y="2504160"/>
                  <a:ext cx="83785" cy="366120"/>
                </a:xfrm>
                <a:prstGeom prst="rect">
                  <a:avLst/>
                </a:prstGeom>
              </p:spPr>
            </p:pic>
          </mc:Fallback>
        </mc:AlternateContent>
      </p:grpSp>
      <p:sp>
        <p:nvSpPr>
          <p:cNvPr id="54" name="TextBox 53">
            <a:extLst>
              <a:ext uri="{FF2B5EF4-FFF2-40B4-BE49-F238E27FC236}">
                <a16:creationId xmlns:a16="http://schemas.microsoft.com/office/drawing/2014/main" id="{11033D40-3749-5735-6ED0-683E950B6A4B}"/>
              </a:ext>
            </a:extLst>
          </p:cNvPr>
          <p:cNvSpPr txBox="1"/>
          <p:nvPr/>
        </p:nvSpPr>
        <p:spPr>
          <a:xfrm>
            <a:off x="3444395" y="1089035"/>
            <a:ext cx="5800752" cy="3785652"/>
          </a:xfrm>
          <a:prstGeom prst="rect">
            <a:avLst/>
          </a:prstGeom>
          <a:noFill/>
        </p:spPr>
        <p:txBody>
          <a:bodyPr wrap="square" rtlCol="0">
            <a:spAutoFit/>
          </a:bodyPr>
          <a:lstStyle/>
          <a:p>
            <a:pPr marL="285750" indent="-285750">
              <a:buClr>
                <a:schemeClr val="tx1"/>
              </a:buClr>
              <a:buFont typeface="Wingdings" pitchFamily="2" charset="2"/>
              <a:buChar char="Ø"/>
            </a:pPr>
            <a:r>
              <a:rPr lang="en-US" sz="2000" dirty="0">
                <a:solidFill>
                  <a:schemeClr val="tx1"/>
                </a:solidFill>
              </a:rPr>
              <a:t>Permanent supportive housing placements</a:t>
            </a:r>
          </a:p>
          <a:p>
            <a:pPr marL="285750" indent="-285750">
              <a:buClr>
                <a:schemeClr val="tx1"/>
              </a:buClr>
              <a:buFont typeface="Wingdings" pitchFamily="2" charset="2"/>
              <a:buChar char="Ø"/>
            </a:pPr>
            <a:r>
              <a:rPr lang="en-US" sz="2000" dirty="0">
                <a:solidFill>
                  <a:schemeClr val="tx1"/>
                </a:solidFill>
              </a:rPr>
              <a:t>Rapid rehousing programs</a:t>
            </a:r>
          </a:p>
          <a:p>
            <a:pPr marL="285750" indent="-285750">
              <a:buClr>
                <a:schemeClr val="tx1"/>
              </a:buClr>
              <a:buFont typeface="Wingdings" pitchFamily="2" charset="2"/>
              <a:buChar char="Ø"/>
            </a:pPr>
            <a:r>
              <a:rPr lang="en-US" sz="2000" dirty="0">
                <a:solidFill>
                  <a:schemeClr val="tx1"/>
                </a:solidFill>
              </a:rPr>
              <a:t>Affordable housing development</a:t>
            </a:r>
          </a:p>
          <a:p>
            <a:pPr marL="285750" indent="-285750">
              <a:buClr>
                <a:schemeClr val="tx1"/>
              </a:buClr>
              <a:buFont typeface="Wingdings" pitchFamily="2" charset="2"/>
              <a:buChar char="Ø"/>
            </a:pPr>
            <a:r>
              <a:rPr lang="en-US" sz="2000" dirty="0">
                <a:solidFill>
                  <a:schemeClr val="tx1"/>
                </a:solidFill>
              </a:rPr>
              <a:t>Family reunification</a:t>
            </a:r>
          </a:p>
          <a:p>
            <a:pPr marL="285750" indent="-285750">
              <a:buClr>
                <a:schemeClr val="tx1"/>
              </a:buClr>
              <a:buFont typeface="Wingdings" pitchFamily="2" charset="2"/>
              <a:buChar char="Ø"/>
            </a:pPr>
            <a:r>
              <a:rPr lang="en-US" sz="2000" dirty="0">
                <a:solidFill>
                  <a:schemeClr val="tx1"/>
                </a:solidFill>
              </a:rPr>
              <a:t>Access to healthcare &amp; addiction treatment</a:t>
            </a:r>
          </a:p>
          <a:p>
            <a:pPr marL="285750" indent="-285750">
              <a:buClr>
                <a:schemeClr val="tx1"/>
              </a:buClr>
              <a:buFont typeface="Wingdings" pitchFamily="2" charset="2"/>
              <a:buChar char="Ø"/>
            </a:pPr>
            <a:r>
              <a:rPr lang="en-US" sz="2000" dirty="0">
                <a:solidFill>
                  <a:schemeClr val="tx1"/>
                </a:solidFill>
              </a:rPr>
              <a:t>Employment programs leading to stable income</a:t>
            </a:r>
          </a:p>
          <a:p>
            <a:pPr marL="285750" indent="-285750">
              <a:buClr>
                <a:schemeClr val="tx1"/>
              </a:buClr>
              <a:buFont typeface="Wingdings" pitchFamily="2" charset="2"/>
              <a:buChar char="Ø"/>
            </a:pPr>
            <a:r>
              <a:rPr lang="en-US" sz="2000" dirty="0">
                <a:solidFill>
                  <a:schemeClr val="tx1"/>
                </a:solidFill>
              </a:rPr>
              <a:t>Rental assistance / vouchers</a:t>
            </a:r>
          </a:p>
          <a:p>
            <a:pPr marL="285750" indent="-285750">
              <a:buClr>
                <a:schemeClr val="tx1"/>
              </a:buClr>
              <a:buFont typeface="Wingdings" pitchFamily="2" charset="2"/>
              <a:buChar char="Ø"/>
            </a:pPr>
            <a:r>
              <a:rPr lang="en-US" sz="2000" dirty="0">
                <a:solidFill>
                  <a:schemeClr val="tx1"/>
                </a:solidFill>
              </a:rPr>
              <a:t>Diversion &amp; prevention services</a:t>
            </a:r>
          </a:p>
          <a:p>
            <a:pPr marL="285750" indent="-285750">
              <a:buClr>
                <a:schemeClr val="tx1"/>
              </a:buClr>
              <a:buFont typeface="Wingdings" pitchFamily="2" charset="2"/>
              <a:buChar char="Ø"/>
            </a:pPr>
            <a:r>
              <a:rPr lang="en-US" sz="2000" dirty="0">
                <a:solidFill>
                  <a:schemeClr val="tx1"/>
                </a:solidFill>
              </a:rPr>
              <a:t>Community-based supports (faith groups, nonprofits)</a:t>
            </a:r>
          </a:p>
          <a:p>
            <a:pPr marL="285750" indent="-285750">
              <a:buClr>
                <a:schemeClr val="tx1"/>
              </a:buClr>
              <a:buFont typeface="Wingdings" pitchFamily="2" charset="2"/>
              <a:buChar char="Ø"/>
            </a:pPr>
            <a:r>
              <a:rPr lang="en-US" sz="2000" dirty="0">
                <a:solidFill>
                  <a:schemeClr val="tx1"/>
                </a:solidFill>
              </a:rPr>
              <a:t>Veterans' programs (HUD-VASH, SSVF)</a:t>
            </a:r>
          </a:p>
        </p:txBody>
      </p:sp>
    </p:spTree>
    <p:extLst>
      <p:ext uri="{BB962C8B-B14F-4D97-AF65-F5344CB8AC3E}">
        <p14:creationId xmlns:p14="http://schemas.microsoft.com/office/powerpoint/2010/main" val="32770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p:cTn id="7" dur="1000" fill="hold"/>
                                        <p:tgtEl>
                                          <p:spTgt spid="576"/>
                                        </p:tgtEl>
                                        <p:attrNameLst>
                                          <p:attrName>ppt_w</p:attrName>
                                        </p:attrNameLst>
                                      </p:cBhvr>
                                      <p:tavLst>
                                        <p:tav tm="0">
                                          <p:val>
                                            <p:fltVal val="0"/>
                                          </p:val>
                                        </p:tav>
                                        <p:tav tm="100000">
                                          <p:val>
                                            <p:strVal val="#ppt_w"/>
                                          </p:val>
                                        </p:tav>
                                      </p:tavLst>
                                    </p:anim>
                                    <p:anim calcmode="lin" valueType="num">
                                      <p:cBhvr>
                                        <p:cTn id="8" dur="1000" fill="hold"/>
                                        <p:tgtEl>
                                          <p:spTgt spid="576"/>
                                        </p:tgtEl>
                                        <p:attrNameLst>
                                          <p:attrName>ppt_h</p:attrName>
                                        </p:attrNameLst>
                                      </p:cBhvr>
                                      <p:tavLst>
                                        <p:tav tm="0">
                                          <p:val>
                                            <p:fltVal val="0"/>
                                          </p:val>
                                        </p:tav>
                                        <p:tav tm="100000">
                                          <p:val>
                                            <p:strVal val="#ppt_h"/>
                                          </p:val>
                                        </p:tav>
                                      </p:tavLst>
                                    </p:anim>
                                    <p:anim calcmode="lin" valueType="num">
                                      <p:cBhvr>
                                        <p:cTn id="9" dur="1000" fill="hold"/>
                                        <p:tgtEl>
                                          <p:spTgt spid="576"/>
                                        </p:tgtEl>
                                        <p:attrNameLst>
                                          <p:attrName>style.rotation</p:attrName>
                                        </p:attrNameLst>
                                      </p:cBhvr>
                                      <p:tavLst>
                                        <p:tav tm="0">
                                          <p:val>
                                            <p:fltVal val="90"/>
                                          </p:val>
                                        </p:tav>
                                        <p:tav tm="100000">
                                          <p:val>
                                            <p:fltVal val="0"/>
                                          </p:val>
                                        </p:tav>
                                      </p:tavLst>
                                    </p:anim>
                                    <p:animEffect transition="in" filter="fade">
                                      <p:cBhvr>
                                        <p:cTn id="10" dur="1000"/>
                                        <p:tgtEl>
                                          <p:spTgt spid="576"/>
                                        </p:tgtEl>
                                      </p:cBhvr>
                                    </p:animEffect>
                                  </p:childTnLst>
                                </p:cTn>
                              </p:par>
                              <p:par>
                                <p:cTn id="11" presetID="31" presetClass="entr" presetSubtype="0" fill="hold" nodeType="withEffect">
                                  <p:stCondLst>
                                    <p:cond delay="0"/>
                                  </p:stCondLst>
                                  <p:childTnLst>
                                    <p:set>
                                      <p:cBhvr>
                                        <p:cTn id="12" dur="1" fill="hold">
                                          <p:stCondLst>
                                            <p:cond delay="0"/>
                                          </p:stCondLst>
                                        </p:cTn>
                                        <p:tgtEl>
                                          <p:spTgt spid="577"/>
                                        </p:tgtEl>
                                        <p:attrNameLst>
                                          <p:attrName>style.visibility</p:attrName>
                                        </p:attrNameLst>
                                      </p:cBhvr>
                                      <p:to>
                                        <p:strVal val="visible"/>
                                      </p:to>
                                    </p:set>
                                    <p:anim calcmode="lin" valueType="num">
                                      <p:cBhvr>
                                        <p:cTn id="13" dur="1000" fill="hold"/>
                                        <p:tgtEl>
                                          <p:spTgt spid="577"/>
                                        </p:tgtEl>
                                        <p:attrNameLst>
                                          <p:attrName>ppt_w</p:attrName>
                                        </p:attrNameLst>
                                      </p:cBhvr>
                                      <p:tavLst>
                                        <p:tav tm="0">
                                          <p:val>
                                            <p:fltVal val="0"/>
                                          </p:val>
                                        </p:tav>
                                        <p:tav tm="100000">
                                          <p:val>
                                            <p:strVal val="#ppt_w"/>
                                          </p:val>
                                        </p:tav>
                                      </p:tavLst>
                                    </p:anim>
                                    <p:anim calcmode="lin" valueType="num">
                                      <p:cBhvr>
                                        <p:cTn id="14" dur="1000" fill="hold"/>
                                        <p:tgtEl>
                                          <p:spTgt spid="577"/>
                                        </p:tgtEl>
                                        <p:attrNameLst>
                                          <p:attrName>ppt_h</p:attrName>
                                        </p:attrNameLst>
                                      </p:cBhvr>
                                      <p:tavLst>
                                        <p:tav tm="0">
                                          <p:val>
                                            <p:fltVal val="0"/>
                                          </p:val>
                                        </p:tav>
                                        <p:tav tm="100000">
                                          <p:val>
                                            <p:strVal val="#ppt_h"/>
                                          </p:val>
                                        </p:tav>
                                      </p:tavLst>
                                    </p:anim>
                                    <p:anim calcmode="lin" valueType="num">
                                      <p:cBhvr>
                                        <p:cTn id="15" dur="1000" fill="hold"/>
                                        <p:tgtEl>
                                          <p:spTgt spid="577"/>
                                        </p:tgtEl>
                                        <p:attrNameLst>
                                          <p:attrName>style.rotation</p:attrName>
                                        </p:attrNameLst>
                                      </p:cBhvr>
                                      <p:tavLst>
                                        <p:tav tm="0">
                                          <p:val>
                                            <p:fltVal val="90"/>
                                          </p:val>
                                        </p:tav>
                                        <p:tav tm="100000">
                                          <p:val>
                                            <p:fltVal val="0"/>
                                          </p:val>
                                        </p:tav>
                                      </p:tavLst>
                                    </p:anim>
                                    <p:animEffect transition="in" filter="fade">
                                      <p:cBhvr>
                                        <p:cTn id="16" dur="1000"/>
                                        <p:tgtEl>
                                          <p:spTgt spid="577"/>
                                        </p:tgtEl>
                                      </p:cBhvr>
                                    </p:animEffect>
                                  </p:childTnLst>
                                </p:cTn>
                              </p:par>
                              <p:par>
                                <p:cTn id="17" presetID="31" presetClass="entr" presetSubtype="0" fill="hold" nodeType="withEffect">
                                  <p:stCondLst>
                                    <p:cond delay="0"/>
                                  </p:stCondLst>
                                  <p:childTnLst>
                                    <p:set>
                                      <p:cBhvr>
                                        <p:cTn id="18" dur="1" fill="hold">
                                          <p:stCondLst>
                                            <p:cond delay="0"/>
                                          </p:stCondLst>
                                        </p:cTn>
                                        <p:tgtEl>
                                          <p:spTgt spid="578"/>
                                        </p:tgtEl>
                                        <p:attrNameLst>
                                          <p:attrName>style.visibility</p:attrName>
                                        </p:attrNameLst>
                                      </p:cBhvr>
                                      <p:to>
                                        <p:strVal val="visible"/>
                                      </p:to>
                                    </p:set>
                                    <p:anim calcmode="lin" valueType="num">
                                      <p:cBhvr>
                                        <p:cTn id="19" dur="1000" fill="hold"/>
                                        <p:tgtEl>
                                          <p:spTgt spid="578"/>
                                        </p:tgtEl>
                                        <p:attrNameLst>
                                          <p:attrName>ppt_w</p:attrName>
                                        </p:attrNameLst>
                                      </p:cBhvr>
                                      <p:tavLst>
                                        <p:tav tm="0">
                                          <p:val>
                                            <p:fltVal val="0"/>
                                          </p:val>
                                        </p:tav>
                                        <p:tav tm="100000">
                                          <p:val>
                                            <p:strVal val="#ppt_w"/>
                                          </p:val>
                                        </p:tav>
                                      </p:tavLst>
                                    </p:anim>
                                    <p:anim calcmode="lin" valueType="num">
                                      <p:cBhvr>
                                        <p:cTn id="20" dur="1000" fill="hold"/>
                                        <p:tgtEl>
                                          <p:spTgt spid="578"/>
                                        </p:tgtEl>
                                        <p:attrNameLst>
                                          <p:attrName>ppt_h</p:attrName>
                                        </p:attrNameLst>
                                      </p:cBhvr>
                                      <p:tavLst>
                                        <p:tav tm="0">
                                          <p:val>
                                            <p:fltVal val="0"/>
                                          </p:val>
                                        </p:tav>
                                        <p:tav tm="100000">
                                          <p:val>
                                            <p:strVal val="#ppt_h"/>
                                          </p:val>
                                        </p:tav>
                                      </p:tavLst>
                                    </p:anim>
                                    <p:anim calcmode="lin" valueType="num">
                                      <p:cBhvr>
                                        <p:cTn id="21" dur="1000" fill="hold"/>
                                        <p:tgtEl>
                                          <p:spTgt spid="578"/>
                                        </p:tgtEl>
                                        <p:attrNameLst>
                                          <p:attrName>style.rotation</p:attrName>
                                        </p:attrNameLst>
                                      </p:cBhvr>
                                      <p:tavLst>
                                        <p:tav tm="0">
                                          <p:val>
                                            <p:fltVal val="90"/>
                                          </p:val>
                                        </p:tav>
                                        <p:tav tm="100000">
                                          <p:val>
                                            <p:fltVal val="0"/>
                                          </p:val>
                                        </p:tav>
                                      </p:tavLst>
                                    </p:anim>
                                    <p:animEffect transition="in" filter="fade">
                                      <p:cBhvr>
                                        <p:cTn id="22" dur="1000"/>
                                        <p:tgtEl>
                                          <p:spTgt spid="57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80"/>
                                        </p:tgtEl>
                                        <p:attrNameLst>
                                          <p:attrName>style.visibility</p:attrName>
                                        </p:attrNameLst>
                                      </p:cBhvr>
                                      <p:to>
                                        <p:strVal val="visible"/>
                                      </p:to>
                                    </p:set>
                                    <p:anim calcmode="lin" valueType="num">
                                      <p:cBhvr>
                                        <p:cTn id="25" dur="1000" fill="hold"/>
                                        <p:tgtEl>
                                          <p:spTgt spid="580"/>
                                        </p:tgtEl>
                                        <p:attrNameLst>
                                          <p:attrName>ppt_w</p:attrName>
                                        </p:attrNameLst>
                                      </p:cBhvr>
                                      <p:tavLst>
                                        <p:tav tm="0">
                                          <p:val>
                                            <p:fltVal val="0"/>
                                          </p:val>
                                        </p:tav>
                                        <p:tav tm="100000">
                                          <p:val>
                                            <p:strVal val="#ppt_w"/>
                                          </p:val>
                                        </p:tav>
                                      </p:tavLst>
                                    </p:anim>
                                    <p:anim calcmode="lin" valueType="num">
                                      <p:cBhvr>
                                        <p:cTn id="26" dur="1000" fill="hold"/>
                                        <p:tgtEl>
                                          <p:spTgt spid="580"/>
                                        </p:tgtEl>
                                        <p:attrNameLst>
                                          <p:attrName>ppt_h</p:attrName>
                                        </p:attrNameLst>
                                      </p:cBhvr>
                                      <p:tavLst>
                                        <p:tav tm="0">
                                          <p:val>
                                            <p:fltVal val="0"/>
                                          </p:val>
                                        </p:tav>
                                        <p:tav tm="100000">
                                          <p:val>
                                            <p:strVal val="#ppt_h"/>
                                          </p:val>
                                        </p:tav>
                                      </p:tavLst>
                                    </p:anim>
                                    <p:anim calcmode="lin" valueType="num">
                                      <p:cBhvr>
                                        <p:cTn id="27" dur="1000" fill="hold"/>
                                        <p:tgtEl>
                                          <p:spTgt spid="580"/>
                                        </p:tgtEl>
                                        <p:attrNameLst>
                                          <p:attrName>style.rotation</p:attrName>
                                        </p:attrNameLst>
                                      </p:cBhvr>
                                      <p:tavLst>
                                        <p:tav tm="0">
                                          <p:val>
                                            <p:fltVal val="90"/>
                                          </p:val>
                                        </p:tav>
                                        <p:tav tm="100000">
                                          <p:val>
                                            <p:fltVal val="0"/>
                                          </p:val>
                                        </p:tav>
                                      </p:tavLst>
                                    </p:anim>
                                    <p:animEffect transition="in" filter="fade">
                                      <p:cBhvr>
                                        <p:cTn id="28" dur="1000"/>
                                        <p:tgtEl>
                                          <p:spTgt spid="580"/>
                                        </p:tgtEl>
                                      </p:cBhvr>
                                    </p:animEffect>
                                  </p:childTnLst>
                                </p:cTn>
                              </p:par>
                              <p:par>
                                <p:cTn id="29" presetID="3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par>
                                <p:cTn id="35" presetID="3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1000" fill="hold"/>
                                        <p:tgtEl>
                                          <p:spTgt spid="63"/>
                                        </p:tgtEl>
                                        <p:attrNameLst>
                                          <p:attrName>ppt_w</p:attrName>
                                        </p:attrNameLst>
                                      </p:cBhvr>
                                      <p:tavLst>
                                        <p:tav tm="0">
                                          <p:val>
                                            <p:fltVal val="0"/>
                                          </p:val>
                                        </p:tav>
                                        <p:tav tm="100000">
                                          <p:val>
                                            <p:strVal val="#ppt_w"/>
                                          </p:val>
                                        </p:tav>
                                      </p:tavLst>
                                    </p:anim>
                                    <p:anim calcmode="lin" valueType="num">
                                      <p:cBhvr>
                                        <p:cTn id="44" dur="1000" fill="hold"/>
                                        <p:tgtEl>
                                          <p:spTgt spid="63"/>
                                        </p:tgtEl>
                                        <p:attrNameLst>
                                          <p:attrName>ppt_h</p:attrName>
                                        </p:attrNameLst>
                                      </p:cBhvr>
                                      <p:tavLst>
                                        <p:tav tm="0">
                                          <p:val>
                                            <p:fltVal val="0"/>
                                          </p:val>
                                        </p:tav>
                                        <p:tav tm="100000">
                                          <p:val>
                                            <p:strVal val="#ppt_h"/>
                                          </p:val>
                                        </p:tav>
                                      </p:tavLst>
                                    </p:anim>
                                    <p:anim calcmode="lin" valueType="num">
                                      <p:cBhvr>
                                        <p:cTn id="45" dur="1000" fill="hold"/>
                                        <p:tgtEl>
                                          <p:spTgt spid="63"/>
                                        </p:tgtEl>
                                        <p:attrNameLst>
                                          <p:attrName>style.rotation</p:attrName>
                                        </p:attrNameLst>
                                      </p:cBhvr>
                                      <p:tavLst>
                                        <p:tav tm="0">
                                          <p:val>
                                            <p:fltVal val="90"/>
                                          </p:val>
                                        </p:tav>
                                        <p:tav tm="100000">
                                          <p:val>
                                            <p:fltVal val="0"/>
                                          </p:val>
                                        </p:tav>
                                      </p:tavLst>
                                    </p:anim>
                                    <p:animEffect transition="in" filter="fade">
                                      <p:cBhvr>
                                        <p:cTn id="46" dur="1000"/>
                                        <p:tgtEl>
                                          <p:spTgt spid="63"/>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E1A33521-319B-7957-0B41-9C2C6775886A}"/>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EFEA5000-F8C0-34F7-C760-623A25E8324F}"/>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Systems Thinking Leads to System Modeling</a:t>
            </a:r>
            <a:endParaRPr dirty="0"/>
          </a:p>
        </p:txBody>
      </p:sp>
      <p:sp>
        <p:nvSpPr>
          <p:cNvPr id="215" name="Google Shape;215;p29">
            <a:extLst>
              <a:ext uri="{FF2B5EF4-FFF2-40B4-BE49-F238E27FC236}">
                <a16:creationId xmlns:a16="http://schemas.microsoft.com/office/drawing/2014/main" id="{B97D5DCA-18BE-4C40-7E02-AA402746B35A}"/>
              </a:ext>
            </a:extLst>
          </p:cNvPr>
          <p:cNvSpPr txBox="1">
            <a:spLocks noGrp="1"/>
          </p:cNvSpPr>
          <p:nvPr>
            <p:ph type="subTitle" idx="2"/>
          </p:nvPr>
        </p:nvSpPr>
        <p:spPr>
          <a:xfrm>
            <a:off x="720000" y="1269475"/>
            <a:ext cx="7668626" cy="3429000"/>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400" b="1" u="sng" dirty="0"/>
              <a:t>Stock</a:t>
            </a:r>
            <a:r>
              <a:rPr lang="en-US" sz="2400" dirty="0"/>
              <a:t> data shows who is homeless on a single night but not why or how numbers change</a:t>
            </a:r>
          </a:p>
          <a:p>
            <a:pPr marL="285750" lvl="0" indent="-285750">
              <a:lnSpc>
                <a:spcPct val="150000"/>
              </a:lnSpc>
              <a:buFont typeface="Arial" panose="020B0604020202020204" pitchFamily="34" charset="0"/>
              <a:buChar char="•"/>
            </a:pPr>
            <a:r>
              <a:rPr lang="en-US" sz="2400" b="1" u="sng" dirty="0"/>
              <a:t>Inflow</a:t>
            </a:r>
            <a:r>
              <a:rPr lang="en-US" sz="2400" dirty="0"/>
              <a:t> reveals pressures pushing people in</a:t>
            </a:r>
          </a:p>
          <a:p>
            <a:pPr marL="285750" lvl="0" indent="-285750">
              <a:lnSpc>
                <a:spcPct val="150000"/>
              </a:lnSpc>
              <a:buFont typeface="Arial" panose="020B0604020202020204" pitchFamily="34" charset="0"/>
              <a:buChar char="•"/>
            </a:pPr>
            <a:r>
              <a:rPr lang="en-US" sz="2400" b="1" u="sng" dirty="0"/>
              <a:t>Outflow</a:t>
            </a:r>
            <a:r>
              <a:rPr lang="en-US" sz="2400" dirty="0"/>
              <a:t> shows exits through rehousing or supports</a:t>
            </a:r>
          </a:p>
          <a:p>
            <a:pPr marL="285750" lvl="0" indent="-285750">
              <a:lnSpc>
                <a:spcPct val="150000"/>
              </a:lnSpc>
              <a:buFont typeface="Arial" panose="020B0604020202020204" pitchFamily="34" charset="0"/>
              <a:buChar char="•"/>
            </a:pPr>
            <a:r>
              <a:rPr lang="en-US" sz="2400" b="1" u="sng" dirty="0"/>
              <a:t>Together</a:t>
            </a:r>
            <a:r>
              <a:rPr lang="en-US" sz="2400" dirty="0"/>
              <a:t>, stock, inflow, and outflow reveal system dynamics and solutions</a:t>
            </a:r>
          </a:p>
        </p:txBody>
      </p:sp>
    </p:spTree>
    <p:extLst>
      <p:ext uri="{BB962C8B-B14F-4D97-AF65-F5344CB8AC3E}">
        <p14:creationId xmlns:p14="http://schemas.microsoft.com/office/powerpoint/2010/main" val="18953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anim calcmode="lin" valueType="num">
                                      <p:cBhvr additive="base">
                                        <p:cTn id="11"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anim calcmode="lin" valueType="num">
                                      <p:cBhvr additive="base">
                                        <p:cTn id="15"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anim calcmode="lin" valueType="num">
                                      <p:cBhvr additive="base">
                                        <p:cTn id="19"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F74A-F3E1-1479-1BDE-E67976C98F6E}"/>
              </a:ext>
            </a:extLst>
          </p:cNvPr>
          <p:cNvSpPr>
            <a:spLocks noGrp="1"/>
          </p:cNvSpPr>
          <p:nvPr>
            <p:ph type="title"/>
          </p:nvPr>
        </p:nvSpPr>
        <p:spPr/>
        <p:txBody>
          <a:bodyPr/>
          <a:lstStyle/>
          <a:p>
            <a:r>
              <a:rPr lang="en-US" dirty="0"/>
              <a:t>Homeless Causal Loop Diagram Example</a:t>
            </a:r>
          </a:p>
        </p:txBody>
      </p:sp>
      <p:pic>
        <p:nvPicPr>
          <p:cNvPr id="9" name="Picture 8" descr="A diagram of a homelessness&#10;&#10;AI-generated content may be incorrect.">
            <a:extLst>
              <a:ext uri="{FF2B5EF4-FFF2-40B4-BE49-F238E27FC236}">
                <a16:creationId xmlns:a16="http://schemas.microsoft.com/office/drawing/2014/main" id="{07792EB9-A01B-10D2-77ED-640D5B5BF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7182" y="1076924"/>
            <a:ext cx="5729635" cy="3668823"/>
          </a:xfrm>
          <a:prstGeom prst="rect">
            <a:avLst/>
          </a:prstGeom>
        </p:spPr>
      </p:pic>
      <p:sp>
        <p:nvSpPr>
          <p:cNvPr id="11" name="TextBox 10">
            <a:extLst>
              <a:ext uri="{FF2B5EF4-FFF2-40B4-BE49-F238E27FC236}">
                <a16:creationId xmlns:a16="http://schemas.microsoft.com/office/drawing/2014/main" id="{A2E96C1F-C1B2-9810-0E8F-91F8D707AC64}"/>
              </a:ext>
            </a:extLst>
          </p:cNvPr>
          <p:cNvSpPr txBox="1"/>
          <p:nvPr/>
        </p:nvSpPr>
        <p:spPr>
          <a:xfrm>
            <a:off x="1" y="4804946"/>
            <a:ext cx="9144000" cy="338554"/>
          </a:xfrm>
          <a:prstGeom prst="rect">
            <a:avLst/>
          </a:prstGeom>
          <a:noFill/>
        </p:spPr>
        <p:txBody>
          <a:bodyPr wrap="square">
            <a:spAutoFit/>
          </a:bodyPr>
          <a:lstStyle/>
          <a:p>
            <a:r>
              <a:rPr lang="en-US" sz="800" dirty="0">
                <a:solidFill>
                  <a:schemeClr val="tx1"/>
                </a:solidFill>
              </a:rPr>
              <a:t>Mago, Vijay &amp; Morden, Hilary &amp; Fritz, Charles &amp; Wu, </a:t>
            </a:r>
            <a:r>
              <a:rPr lang="en-US" sz="800" dirty="0" err="1">
                <a:solidFill>
                  <a:schemeClr val="tx1"/>
                </a:solidFill>
              </a:rPr>
              <a:t>Tiankuang</a:t>
            </a:r>
            <a:r>
              <a:rPr lang="en-US" sz="800" dirty="0">
                <a:solidFill>
                  <a:schemeClr val="tx1"/>
                </a:solidFill>
              </a:rPr>
              <a:t> &amp; Namazi, Sara &amp; </a:t>
            </a:r>
            <a:r>
              <a:rPr lang="en-US" sz="800" dirty="0" err="1">
                <a:solidFill>
                  <a:schemeClr val="tx1"/>
                </a:solidFill>
              </a:rPr>
              <a:t>Geranmayeh</a:t>
            </a:r>
            <a:r>
              <a:rPr lang="en-US" sz="800" dirty="0">
                <a:solidFill>
                  <a:schemeClr val="tx1"/>
                </a:solidFill>
              </a:rPr>
              <a:t>, Parastoo &amp; Chattopadhyay, Rakhi &amp; Dabbaghian, Vahid. (2013). Analyzing the impact of social factors on homelessness: A Fuzzy Cognitive Map approach. BMC medical informatics and decision making. 13. 94. 10.1186/1472-6947-13-94. </a:t>
            </a:r>
          </a:p>
        </p:txBody>
      </p:sp>
    </p:spTree>
    <p:extLst>
      <p:ext uri="{BB962C8B-B14F-4D97-AF65-F5344CB8AC3E}">
        <p14:creationId xmlns:p14="http://schemas.microsoft.com/office/powerpoint/2010/main" val="8724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F49DABC9-367B-B1EF-CE52-BF2C86D8384C}"/>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8467E0C6-5015-26F0-320F-7C71F08ABEF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Leverage Matters!</a:t>
            </a:r>
            <a:endParaRPr dirty="0"/>
          </a:p>
        </p:txBody>
      </p:sp>
      <p:pic>
        <p:nvPicPr>
          <p:cNvPr id="2050" name="Picture 2" descr="diagram">
            <a:extLst>
              <a:ext uri="{FF2B5EF4-FFF2-40B4-BE49-F238E27FC236}">
                <a16:creationId xmlns:a16="http://schemas.microsoft.com/office/drawing/2014/main" id="{3F973780-D272-07C5-486B-9AD5824B4E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2C6E293-2D7C-6893-878E-675B312F6A66}"/>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2D2571D6-8D81-A154-0EE3-48B3CE5455F9}"/>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it matter who’s responsible?</a:t>
            </a:r>
            <a:endParaRPr dirty="0"/>
          </a:p>
        </p:txBody>
      </p:sp>
      <p:sp>
        <p:nvSpPr>
          <p:cNvPr id="215" name="Google Shape;215;p29">
            <a:extLst>
              <a:ext uri="{FF2B5EF4-FFF2-40B4-BE49-F238E27FC236}">
                <a16:creationId xmlns:a16="http://schemas.microsoft.com/office/drawing/2014/main" id="{CCF68597-DD20-25C3-8226-039785258E91}"/>
              </a:ext>
            </a:extLst>
          </p:cNvPr>
          <p:cNvSpPr txBox="1">
            <a:spLocks noGrp="1"/>
          </p:cNvSpPr>
          <p:nvPr>
            <p:ph type="subTitle" idx="2"/>
          </p:nvPr>
        </p:nvSpPr>
        <p:spPr>
          <a:xfrm>
            <a:off x="719999" y="1143000"/>
            <a:ext cx="7917103" cy="3856383"/>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400" dirty="0"/>
              <a:t>Blaming individuals is a losing game</a:t>
            </a:r>
          </a:p>
          <a:p>
            <a:pPr marL="285750" lvl="0" indent="-285750">
              <a:lnSpc>
                <a:spcPct val="150000"/>
              </a:lnSpc>
              <a:buFont typeface="Arial" panose="020B0604020202020204" pitchFamily="34" charset="0"/>
              <a:buChar char="•"/>
            </a:pPr>
            <a:r>
              <a:rPr lang="en-US" sz="2400" dirty="0"/>
              <a:t>Stock-only focus recycles leaders and people through the system</a:t>
            </a:r>
          </a:p>
          <a:p>
            <a:pPr marL="285750" lvl="0" indent="-285750">
              <a:lnSpc>
                <a:spcPct val="150000"/>
              </a:lnSpc>
              <a:buFont typeface="Arial" panose="020B0604020202020204" pitchFamily="34" charset="0"/>
              <a:buChar char="•"/>
            </a:pPr>
            <a:r>
              <a:rPr lang="en-US" sz="2400" dirty="0"/>
              <a:t>The real problem is upstream pressures that drive homelessness</a:t>
            </a:r>
          </a:p>
          <a:p>
            <a:pPr marL="285750" lvl="0" indent="-285750">
              <a:lnSpc>
                <a:spcPct val="150000"/>
              </a:lnSpc>
              <a:buFont typeface="Arial" panose="020B0604020202020204" pitchFamily="34" charset="0"/>
              <a:buChar char="•"/>
            </a:pPr>
            <a:r>
              <a:rPr lang="en-US" sz="2400" dirty="0"/>
              <a:t>Responsibility determines strategy</a:t>
            </a:r>
          </a:p>
        </p:txBody>
      </p:sp>
    </p:spTree>
    <p:extLst>
      <p:ext uri="{BB962C8B-B14F-4D97-AF65-F5344CB8AC3E}">
        <p14:creationId xmlns:p14="http://schemas.microsoft.com/office/powerpoint/2010/main" val="34623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anim calcmode="lin" valueType="num">
                                      <p:cBhvr additive="base">
                                        <p:cTn id="11"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anim calcmode="lin" valueType="num">
                                      <p:cBhvr additive="base">
                                        <p:cTn id="15"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anim calcmode="lin" valueType="num">
                                      <p:cBhvr additive="base">
                                        <p:cTn id="19"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A7DA499A-17E0-8614-DF03-E6ADF0C41154}"/>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F213A98C-B21C-87CB-FEE8-0E4C4FC2543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Homeless Mental (</a:t>
            </a:r>
            <a:r>
              <a:rPr lang="en-US" b="1" dirty="0">
                <a:solidFill>
                  <a:srgbClr val="00B050"/>
                </a:solidFill>
              </a:rPr>
              <a:t>$Profit$</a:t>
            </a:r>
            <a:r>
              <a:rPr lang="en-US" dirty="0"/>
              <a:t>) Model</a:t>
            </a:r>
            <a:endParaRPr dirty="0"/>
          </a:p>
        </p:txBody>
      </p:sp>
      <p:grpSp>
        <p:nvGrpSpPr>
          <p:cNvPr id="14" name="Google Shape;1508;p53">
            <a:extLst>
              <a:ext uri="{FF2B5EF4-FFF2-40B4-BE49-F238E27FC236}">
                <a16:creationId xmlns:a16="http://schemas.microsoft.com/office/drawing/2014/main" id="{D681F982-F54E-7CD6-23F3-802BF0368464}"/>
              </a:ext>
            </a:extLst>
          </p:cNvPr>
          <p:cNvGrpSpPr/>
          <p:nvPr/>
        </p:nvGrpSpPr>
        <p:grpSpPr>
          <a:xfrm rot="16200000">
            <a:off x="3098524" y="-994807"/>
            <a:ext cx="2901983" cy="8128465"/>
            <a:chOff x="5268936" y="681662"/>
            <a:chExt cx="1309899" cy="1712337"/>
          </a:xfrm>
        </p:grpSpPr>
        <p:sp>
          <p:nvSpPr>
            <p:cNvPr id="15" name="Google Shape;1509;p53">
              <a:extLst>
                <a:ext uri="{FF2B5EF4-FFF2-40B4-BE49-F238E27FC236}">
                  <a16:creationId xmlns:a16="http://schemas.microsoft.com/office/drawing/2014/main" id="{505248B6-7FF4-3789-4A5B-6C0FE312C54E}"/>
                </a:ext>
              </a:extLst>
            </p:cNvPr>
            <p:cNvSpPr/>
            <p:nvPr/>
          </p:nvSpPr>
          <p:spPr>
            <a:xfrm rot="5400000">
              <a:off x="5296435" y="654163"/>
              <a:ext cx="481567" cy="536565"/>
            </a:xfrm>
            <a:prstGeom prst="flowChartConnector">
              <a:avLst/>
            </a:prstGeom>
            <a:solidFill>
              <a:schemeClr val="tx1">
                <a:lumMod val="10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PROFIT!</a:t>
              </a:r>
            </a:p>
          </p:txBody>
        </p:sp>
        <p:sp>
          <p:nvSpPr>
            <p:cNvPr id="16" name="Google Shape;1510;p53">
              <a:extLst>
                <a:ext uri="{FF2B5EF4-FFF2-40B4-BE49-F238E27FC236}">
                  <a16:creationId xmlns:a16="http://schemas.microsoft.com/office/drawing/2014/main" id="{16FE3190-0083-226B-FDAD-CEB4378DAE4A}"/>
                </a:ext>
              </a:extLst>
            </p:cNvPr>
            <p:cNvSpPr/>
            <p:nvPr/>
          </p:nvSpPr>
          <p:spPr>
            <a:xfrm rot="5400000">
              <a:off x="6069768" y="654163"/>
              <a:ext cx="481567" cy="536565"/>
            </a:xfrm>
            <a:prstGeom prst="flowChartConnector">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Blame Homelessness on Individuals</a:t>
              </a:r>
              <a:endParaRPr sz="1600" b="1" dirty="0">
                <a:solidFill>
                  <a:schemeClr val="tx1"/>
                </a:solidFill>
              </a:endParaRPr>
            </a:p>
          </p:txBody>
        </p:sp>
        <p:sp>
          <p:nvSpPr>
            <p:cNvPr id="17" name="Google Shape;1511;p53">
              <a:extLst>
                <a:ext uri="{FF2B5EF4-FFF2-40B4-BE49-F238E27FC236}">
                  <a16:creationId xmlns:a16="http://schemas.microsoft.com/office/drawing/2014/main" id="{74A80107-04CB-29E4-7E60-4900DF98F1A2}"/>
                </a:ext>
              </a:extLst>
            </p:cNvPr>
            <p:cNvSpPr/>
            <p:nvPr/>
          </p:nvSpPr>
          <p:spPr>
            <a:xfrm rot="5400000">
              <a:off x="6069767" y="1274285"/>
              <a:ext cx="481567" cy="536565"/>
            </a:xfrm>
            <a:prstGeom prst="flowChartConnector">
              <a:avLst/>
            </a:prstGeom>
            <a:solidFill>
              <a:schemeClr val="accent1"/>
            </a:solidFill>
            <a:ln>
              <a:noFill/>
            </a:ln>
          </p:spPr>
          <p:txBody>
            <a:bodyPr spcFirstLastPara="1" wrap="square" lIns="91425" tIns="91425" rIns="91425" bIns="91425" anchor="ctr" anchorCtr="0">
              <a:noAutofit/>
            </a:bodyPr>
            <a:lstStyle/>
            <a:p>
              <a:pPr algn="ctr"/>
              <a:r>
                <a:rPr lang="en-US" sz="1600" b="1" dirty="0">
                  <a:solidFill>
                    <a:schemeClr val="tx1"/>
                  </a:solidFill>
                </a:rPr>
                <a:t>Criminalize Homelessness</a:t>
              </a:r>
            </a:p>
            <a:p>
              <a:pPr marL="0" lvl="0" indent="0" algn="l" rtl="0">
                <a:spcBef>
                  <a:spcPts val="0"/>
                </a:spcBef>
                <a:spcAft>
                  <a:spcPts val="0"/>
                </a:spcAft>
                <a:buNone/>
              </a:pPr>
              <a:endParaRPr dirty="0"/>
            </a:p>
          </p:txBody>
        </p:sp>
        <p:sp>
          <p:nvSpPr>
            <p:cNvPr id="22" name="Google Shape;1514;p53">
              <a:extLst>
                <a:ext uri="{FF2B5EF4-FFF2-40B4-BE49-F238E27FC236}">
                  <a16:creationId xmlns:a16="http://schemas.microsoft.com/office/drawing/2014/main" id="{0E794CDB-4AE6-9EB3-F786-8B15B3284548}"/>
                </a:ext>
              </a:extLst>
            </p:cNvPr>
            <p:cNvSpPr/>
            <p:nvPr/>
          </p:nvSpPr>
          <p:spPr>
            <a:xfrm rot="5400000">
              <a:off x="5296435" y="1274285"/>
              <a:ext cx="481567" cy="536565"/>
            </a:xfrm>
            <a:prstGeom prst="flowChartConnector">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Arrest Homeless</a:t>
              </a:r>
              <a:endParaRPr sz="1600" b="1" dirty="0">
                <a:solidFill>
                  <a:schemeClr val="tx1"/>
                </a:solidFill>
              </a:endParaRPr>
            </a:p>
          </p:txBody>
        </p:sp>
        <p:sp>
          <p:nvSpPr>
            <p:cNvPr id="23" name="Google Shape;1517;p53">
              <a:extLst>
                <a:ext uri="{FF2B5EF4-FFF2-40B4-BE49-F238E27FC236}">
                  <a16:creationId xmlns:a16="http://schemas.microsoft.com/office/drawing/2014/main" id="{4F44CF7F-12F9-F569-76AC-FF0A1A59715D}"/>
                </a:ext>
              </a:extLst>
            </p:cNvPr>
            <p:cNvSpPr/>
            <p:nvPr/>
          </p:nvSpPr>
          <p:spPr>
            <a:xfrm rot="5400000">
              <a:off x="5296435" y="1884933"/>
              <a:ext cx="481567" cy="536565"/>
            </a:xfrm>
            <a:prstGeom prst="flowChartConnector">
              <a:avLst/>
            </a:prstGeom>
            <a:solidFill>
              <a:schemeClr val="bg1"/>
            </a:solidFill>
            <a:ln>
              <a:noFill/>
            </a:ln>
          </p:spPr>
          <p:txBody>
            <a:bodyPr spcFirstLastPara="1" wrap="square" lIns="91425" tIns="91425" rIns="91425" bIns="91425" anchor="ctr" anchorCtr="0">
              <a:noAutofit/>
            </a:bodyPr>
            <a:lstStyle/>
            <a:p>
              <a:pPr algn="ctr"/>
              <a:r>
                <a:rPr lang="en-US" sz="1600" b="1" dirty="0">
                  <a:solidFill>
                    <a:schemeClr val="tx1"/>
                  </a:solidFill>
                </a:rPr>
                <a:t>Criminalize Homelessness</a:t>
              </a:r>
            </a:p>
            <a:p>
              <a:pPr marL="0" lvl="0" indent="0" algn="l" rtl="0">
                <a:spcBef>
                  <a:spcPts val="0"/>
                </a:spcBef>
                <a:spcAft>
                  <a:spcPts val="0"/>
                </a:spcAft>
                <a:buNone/>
              </a:pPr>
              <a:endParaRPr dirty="0"/>
            </a:p>
          </p:txBody>
        </p:sp>
        <p:sp>
          <p:nvSpPr>
            <p:cNvPr id="24" name="Google Shape;1518;p53">
              <a:extLst>
                <a:ext uri="{FF2B5EF4-FFF2-40B4-BE49-F238E27FC236}">
                  <a16:creationId xmlns:a16="http://schemas.microsoft.com/office/drawing/2014/main" id="{96BFBAD0-C34E-9B96-0B0C-2181D5CA5AC3}"/>
                </a:ext>
              </a:extLst>
            </p:cNvPr>
            <p:cNvSpPr/>
            <p:nvPr/>
          </p:nvSpPr>
          <p:spPr>
            <a:xfrm rot="5400000">
              <a:off x="6069769" y="1884933"/>
              <a:ext cx="481567" cy="536565"/>
            </a:xfrm>
            <a:prstGeom prst="flowChartConnector">
              <a:avLst/>
            </a:prstGeom>
            <a:solidFill>
              <a:schemeClr val="tx2"/>
            </a:solidFill>
            <a:ln>
              <a:noFill/>
            </a:ln>
          </p:spPr>
          <p:txBody>
            <a:bodyPr spcFirstLastPara="1" wrap="square" lIns="91425" tIns="91425" rIns="91425" bIns="91425" anchor="ctr" anchorCtr="0">
              <a:noAutofit/>
            </a:bodyPr>
            <a:lstStyle/>
            <a:p>
              <a:pPr algn="ctr"/>
              <a:r>
                <a:rPr lang="en-US" sz="1600" b="1" dirty="0">
                  <a:solidFill>
                    <a:schemeClr val="tx1"/>
                  </a:solidFill>
                </a:rPr>
                <a:t>Increase Homelessness</a:t>
              </a:r>
            </a:p>
            <a:p>
              <a:pPr marL="0" lvl="0" indent="0" algn="l" rtl="0">
                <a:spcBef>
                  <a:spcPts val="0"/>
                </a:spcBef>
                <a:spcAft>
                  <a:spcPts val="0"/>
                </a:spcAft>
                <a:buNone/>
              </a:pPr>
              <a:endParaRPr dirty="0"/>
            </a:p>
          </p:txBody>
        </p:sp>
      </p:grpSp>
      <p:cxnSp>
        <p:nvCxnSpPr>
          <p:cNvPr id="62" name="Google Shape;1513;p53">
            <a:extLst>
              <a:ext uri="{FF2B5EF4-FFF2-40B4-BE49-F238E27FC236}">
                <a16:creationId xmlns:a16="http://schemas.microsoft.com/office/drawing/2014/main" id="{EDECF749-636A-BFAC-F707-569F235B7FFB}"/>
              </a:ext>
            </a:extLst>
          </p:cNvPr>
          <p:cNvCxnSpPr>
            <a:cxnSpLocks/>
            <a:stCxn id="16" idx="6"/>
            <a:endCxn id="17" idx="2"/>
          </p:cNvCxnSpPr>
          <p:nvPr/>
        </p:nvCxnSpPr>
        <p:spPr>
          <a:xfrm>
            <a:off x="2771282" y="2212795"/>
            <a:ext cx="657721" cy="3"/>
          </a:xfrm>
          <a:prstGeom prst="bentConnector3">
            <a:avLst>
              <a:gd name="adj1" fmla="val 50000"/>
            </a:avLst>
          </a:prstGeom>
          <a:noFill/>
          <a:ln w="95250" cap="flat" cmpd="sng">
            <a:solidFill>
              <a:schemeClr val="accent2"/>
            </a:solidFill>
            <a:prstDash val="solid"/>
            <a:round/>
            <a:headEnd type="none" w="med" len="med"/>
            <a:tailEnd type="triangle" w="med" len="med"/>
          </a:ln>
        </p:spPr>
      </p:cxnSp>
      <p:cxnSp>
        <p:nvCxnSpPr>
          <p:cNvPr id="598" name="Google Shape;1513;p53">
            <a:extLst>
              <a:ext uri="{FF2B5EF4-FFF2-40B4-BE49-F238E27FC236}">
                <a16:creationId xmlns:a16="http://schemas.microsoft.com/office/drawing/2014/main" id="{8945F43A-E6D2-D9B9-26CB-45D462D19390}"/>
              </a:ext>
            </a:extLst>
          </p:cNvPr>
          <p:cNvCxnSpPr>
            <a:cxnSpLocks/>
            <a:stCxn id="17" idx="6"/>
            <a:endCxn id="24" idx="2"/>
          </p:cNvCxnSpPr>
          <p:nvPr/>
        </p:nvCxnSpPr>
        <p:spPr>
          <a:xfrm flipV="1">
            <a:off x="5715002" y="2212795"/>
            <a:ext cx="612747" cy="4"/>
          </a:xfrm>
          <a:prstGeom prst="bentConnector3">
            <a:avLst>
              <a:gd name="adj1" fmla="val 50000"/>
            </a:avLst>
          </a:prstGeom>
          <a:noFill/>
          <a:ln w="95250" cap="flat" cmpd="sng">
            <a:solidFill>
              <a:schemeClr val="accent1"/>
            </a:solidFill>
            <a:prstDash val="solid"/>
            <a:round/>
            <a:headEnd type="none" w="med" len="med"/>
            <a:tailEnd type="triangle" w="med" len="med"/>
          </a:ln>
        </p:spPr>
      </p:cxnSp>
      <p:cxnSp>
        <p:nvCxnSpPr>
          <p:cNvPr id="602" name="Google Shape;1513;p53">
            <a:extLst>
              <a:ext uri="{FF2B5EF4-FFF2-40B4-BE49-F238E27FC236}">
                <a16:creationId xmlns:a16="http://schemas.microsoft.com/office/drawing/2014/main" id="{ADE74272-3608-AFD8-EA72-9E26E00121CD}"/>
              </a:ext>
            </a:extLst>
          </p:cNvPr>
          <p:cNvCxnSpPr>
            <a:cxnSpLocks/>
            <a:stCxn id="24" idx="4"/>
            <a:endCxn id="23" idx="0"/>
          </p:cNvCxnSpPr>
          <p:nvPr/>
        </p:nvCxnSpPr>
        <p:spPr>
          <a:xfrm rot="5400000">
            <a:off x="7208477" y="3069425"/>
            <a:ext cx="524543" cy="12700"/>
          </a:xfrm>
          <a:prstGeom prst="bentConnector3">
            <a:avLst>
              <a:gd name="adj1" fmla="val 50000"/>
            </a:avLst>
          </a:prstGeom>
          <a:noFill/>
          <a:ln w="95250" cap="flat" cmpd="sng">
            <a:solidFill>
              <a:schemeClr val="tx2"/>
            </a:solidFill>
            <a:prstDash val="solid"/>
            <a:round/>
            <a:headEnd type="none" w="med" len="med"/>
            <a:tailEnd type="triangle" w="med" len="med"/>
          </a:ln>
        </p:spPr>
      </p:cxnSp>
      <p:cxnSp>
        <p:nvCxnSpPr>
          <p:cNvPr id="605" name="Google Shape;1513;p53">
            <a:extLst>
              <a:ext uri="{FF2B5EF4-FFF2-40B4-BE49-F238E27FC236}">
                <a16:creationId xmlns:a16="http://schemas.microsoft.com/office/drawing/2014/main" id="{99812476-198A-013F-2775-4CE9593C07CA}"/>
              </a:ext>
            </a:extLst>
          </p:cNvPr>
          <p:cNvCxnSpPr>
            <a:cxnSpLocks/>
            <a:stCxn id="23" idx="2"/>
            <a:endCxn id="22" idx="6"/>
          </p:cNvCxnSpPr>
          <p:nvPr/>
        </p:nvCxnSpPr>
        <p:spPr>
          <a:xfrm rot="10800000">
            <a:off x="5715002" y="3926057"/>
            <a:ext cx="612747" cy="12700"/>
          </a:xfrm>
          <a:prstGeom prst="bentConnector3">
            <a:avLst>
              <a:gd name="adj1" fmla="val 50000"/>
            </a:avLst>
          </a:prstGeom>
          <a:noFill/>
          <a:ln w="95250" cap="flat" cmpd="sng">
            <a:solidFill>
              <a:schemeClr val="bg1"/>
            </a:solidFill>
            <a:prstDash val="solid"/>
            <a:round/>
            <a:headEnd type="none" w="med" len="med"/>
            <a:tailEnd type="triangle" w="med" len="med"/>
          </a:ln>
        </p:spPr>
      </p:cxnSp>
      <p:cxnSp>
        <p:nvCxnSpPr>
          <p:cNvPr id="608" name="Google Shape;1513;p53">
            <a:extLst>
              <a:ext uri="{FF2B5EF4-FFF2-40B4-BE49-F238E27FC236}">
                <a16:creationId xmlns:a16="http://schemas.microsoft.com/office/drawing/2014/main" id="{D30AA2FF-4841-E24D-BDBB-9B6C41D4A652}"/>
              </a:ext>
            </a:extLst>
          </p:cNvPr>
          <p:cNvCxnSpPr>
            <a:cxnSpLocks/>
            <a:stCxn id="22" idx="2"/>
            <a:endCxn id="15" idx="6"/>
          </p:cNvCxnSpPr>
          <p:nvPr/>
        </p:nvCxnSpPr>
        <p:spPr>
          <a:xfrm rot="10800000">
            <a:off x="2771283" y="3926057"/>
            <a:ext cx="657721" cy="12700"/>
          </a:xfrm>
          <a:prstGeom prst="bentConnector3">
            <a:avLst>
              <a:gd name="adj1" fmla="val 50000"/>
            </a:avLst>
          </a:prstGeom>
          <a:noFill/>
          <a:ln w="95250" cap="flat" cmpd="sng">
            <a:solidFill>
              <a:schemeClr val="bg2"/>
            </a:solidFill>
            <a:prstDash val="solid"/>
            <a:round/>
            <a:headEnd type="none" w="med" len="med"/>
            <a:tailEnd type="triangle" w="med" len="med"/>
          </a:ln>
        </p:spPr>
      </p:cxnSp>
      <p:cxnSp>
        <p:nvCxnSpPr>
          <p:cNvPr id="658" name="Google Shape;1513;p53">
            <a:extLst>
              <a:ext uri="{FF2B5EF4-FFF2-40B4-BE49-F238E27FC236}">
                <a16:creationId xmlns:a16="http://schemas.microsoft.com/office/drawing/2014/main" id="{496E781B-37B8-8119-605A-39BE9C042ABA}"/>
              </a:ext>
            </a:extLst>
          </p:cNvPr>
          <p:cNvCxnSpPr>
            <a:cxnSpLocks/>
            <a:stCxn id="15" idx="0"/>
            <a:endCxn id="16" idx="4"/>
          </p:cNvCxnSpPr>
          <p:nvPr/>
        </p:nvCxnSpPr>
        <p:spPr>
          <a:xfrm rot="5400000" flipH="1" flipV="1">
            <a:off x="1366013" y="3069427"/>
            <a:ext cx="524541" cy="12700"/>
          </a:xfrm>
          <a:prstGeom prst="bentConnector3">
            <a:avLst>
              <a:gd name="adj1" fmla="val 50000"/>
            </a:avLst>
          </a:prstGeom>
          <a:noFill/>
          <a:ln w="95250" cap="flat" cmpd="sng">
            <a:solidFill>
              <a:schemeClr val="tx1">
                <a:lumMod val="10000"/>
              </a:schemeClr>
            </a:solidFill>
            <a:prstDash val="solid"/>
            <a:round/>
            <a:headEnd type="none" w="med" len="med"/>
            <a:tailEnd type="triangle" w="med" len="med"/>
          </a:ln>
        </p:spPr>
      </p:cxnSp>
    </p:spTree>
    <p:extLst>
      <p:ext uri="{BB962C8B-B14F-4D97-AF65-F5344CB8AC3E}">
        <p14:creationId xmlns:p14="http://schemas.microsoft.com/office/powerpoint/2010/main" val="35640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par>
                                <p:cTn id="17" presetID="31"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 calcmode="lin" valueType="num">
                                      <p:cBhvr>
                                        <p:cTn id="19" dur="1000" fill="hold"/>
                                        <p:tgtEl>
                                          <p:spTgt spid="598"/>
                                        </p:tgtEl>
                                        <p:attrNameLst>
                                          <p:attrName>ppt_w</p:attrName>
                                        </p:attrNameLst>
                                      </p:cBhvr>
                                      <p:tavLst>
                                        <p:tav tm="0">
                                          <p:val>
                                            <p:fltVal val="0"/>
                                          </p:val>
                                        </p:tav>
                                        <p:tav tm="100000">
                                          <p:val>
                                            <p:strVal val="#ppt_w"/>
                                          </p:val>
                                        </p:tav>
                                      </p:tavLst>
                                    </p:anim>
                                    <p:anim calcmode="lin" valueType="num">
                                      <p:cBhvr>
                                        <p:cTn id="20" dur="1000" fill="hold"/>
                                        <p:tgtEl>
                                          <p:spTgt spid="598"/>
                                        </p:tgtEl>
                                        <p:attrNameLst>
                                          <p:attrName>ppt_h</p:attrName>
                                        </p:attrNameLst>
                                      </p:cBhvr>
                                      <p:tavLst>
                                        <p:tav tm="0">
                                          <p:val>
                                            <p:fltVal val="0"/>
                                          </p:val>
                                        </p:tav>
                                        <p:tav tm="100000">
                                          <p:val>
                                            <p:strVal val="#ppt_h"/>
                                          </p:val>
                                        </p:tav>
                                      </p:tavLst>
                                    </p:anim>
                                    <p:anim calcmode="lin" valueType="num">
                                      <p:cBhvr>
                                        <p:cTn id="21" dur="1000" fill="hold"/>
                                        <p:tgtEl>
                                          <p:spTgt spid="598"/>
                                        </p:tgtEl>
                                        <p:attrNameLst>
                                          <p:attrName>style.rotation</p:attrName>
                                        </p:attrNameLst>
                                      </p:cBhvr>
                                      <p:tavLst>
                                        <p:tav tm="0">
                                          <p:val>
                                            <p:fltVal val="90"/>
                                          </p:val>
                                        </p:tav>
                                        <p:tav tm="100000">
                                          <p:val>
                                            <p:fltVal val="0"/>
                                          </p:val>
                                        </p:tav>
                                      </p:tavLst>
                                    </p:anim>
                                    <p:animEffect transition="in" filter="fade">
                                      <p:cBhvr>
                                        <p:cTn id="22" dur="1000"/>
                                        <p:tgtEl>
                                          <p:spTgt spid="598"/>
                                        </p:tgtEl>
                                      </p:cBhvr>
                                    </p:animEffect>
                                  </p:childTnLst>
                                </p:cTn>
                              </p:par>
                              <p:par>
                                <p:cTn id="23" presetID="31" presetClass="entr" presetSubtype="0" fill="hold" nodeType="withEffect">
                                  <p:stCondLst>
                                    <p:cond delay="0"/>
                                  </p:stCondLst>
                                  <p:childTnLst>
                                    <p:set>
                                      <p:cBhvr>
                                        <p:cTn id="24" dur="1" fill="hold">
                                          <p:stCondLst>
                                            <p:cond delay="0"/>
                                          </p:stCondLst>
                                        </p:cTn>
                                        <p:tgtEl>
                                          <p:spTgt spid="602"/>
                                        </p:tgtEl>
                                        <p:attrNameLst>
                                          <p:attrName>style.visibility</p:attrName>
                                        </p:attrNameLst>
                                      </p:cBhvr>
                                      <p:to>
                                        <p:strVal val="visible"/>
                                      </p:to>
                                    </p:set>
                                    <p:anim calcmode="lin" valueType="num">
                                      <p:cBhvr>
                                        <p:cTn id="25" dur="1000" fill="hold"/>
                                        <p:tgtEl>
                                          <p:spTgt spid="602"/>
                                        </p:tgtEl>
                                        <p:attrNameLst>
                                          <p:attrName>ppt_w</p:attrName>
                                        </p:attrNameLst>
                                      </p:cBhvr>
                                      <p:tavLst>
                                        <p:tav tm="0">
                                          <p:val>
                                            <p:fltVal val="0"/>
                                          </p:val>
                                        </p:tav>
                                        <p:tav tm="100000">
                                          <p:val>
                                            <p:strVal val="#ppt_w"/>
                                          </p:val>
                                        </p:tav>
                                      </p:tavLst>
                                    </p:anim>
                                    <p:anim calcmode="lin" valueType="num">
                                      <p:cBhvr>
                                        <p:cTn id="26" dur="1000" fill="hold"/>
                                        <p:tgtEl>
                                          <p:spTgt spid="602"/>
                                        </p:tgtEl>
                                        <p:attrNameLst>
                                          <p:attrName>ppt_h</p:attrName>
                                        </p:attrNameLst>
                                      </p:cBhvr>
                                      <p:tavLst>
                                        <p:tav tm="0">
                                          <p:val>
                                            <p:fltVal val="0"/>
                                          </p:val>
                                        </p:tav>
                                        <p:tav tm="100000">
                                          <p:val>
                                            <p:strVal val="#ppt_h"/>
                                          </p:val>
                                        </p:tav>
                                      </p:tavLst>
                                    </p:anim>
                                    <p:anim calcmode="lin" valueType="num">
                                      <p:cBhvr>
                                        <p:cTn id="27" dur="1000" fill="hold"/>
                                        <p:tgtEl>
                                          <p:spTgt spid="602"/>
                                        </p:tgtEl>
                                        <p:attrNameLst>
                                          <p:attrName>style.rotation</p:attrName>
                                        </p:attrNameLst>
                                      </p:cBhvr>
                                      <p:tavLst>
                                        <p:tav tm="0">
                                          <p:val>
                                            <p:fltVal val="90"/>
                                          </p:val>
                                        </p:tav>
                                        <p:tav tm="100000">
                                          <p:val>
                                            <p:fltVal val="0"/>
                                          </p:val>
                                        </p:tav>
                                      </p:tavLst>
                                    </p:anim>
                                    <p:animEffect transition="in" filter="fade">
                                      <p:cBhvr>
                                        <p:cTn id="28" dur="1000"/>
                                        <p:tgtEl>
                                          <p:spTgt spid="602"/>
                                        </p:tgtEl>
                                      </p:cBhvr>
                                    </p:animEffect>
                                  </p:childTnLst>
                                </p:cTn>
                              </p:par>
                              <p:par>
                                <p:cTn id="29" presetID="3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anim calcmode="lin" valueType="num">
                                      <p:cBhvr>
                                        <p:cTn id="31" dur="1000" fill="hold"/>
                                        <p:tgtEl>
                                          <p:spTgt spid="605"/>
                                        </p:tgtEl>
                                        <p:attrNameLst>
                                          <p:attrName>ppt_w</p:attrName>
                                        </p:attrNameLst>
                                      </p:cBhvr>
                                      <p:tavLst>
                                        <p:tav tm="0">
                                          <p:val>
                                            <p:fltVal val="0"/>
                                          </p:val>
                                        </p:tav>
                                        <p:tav tm="100000">
                                          <p:val>
                                            <p:strVal val="#ppt_w"/>
                                          </p:val>
                                        </p:tav>
                                      </p:tavLst>
                                    </p:anim>
                                    <p:anim calcmode="lin" valueType="num">
                                      <p:cBhvr>
                                        <p:cTn id="32" dur="1000" fill="hold"/>
                                        <p:tgtEl>
                                          <p:spTgt spid="605"/>
                                        </p:tgtEl>
                                        <p:attrNameLst>
                                          <p:attrName>ppt_h</p:attrName>
                                        </p:attrNameLst>
                                      </p:cBhvr>
                                      <p:tavLst>
                                        <p:tav tm="0">
                                          <p:val>
                                            <p:fltVal val="0"/>
                                          </p:val>
                                        </p:tav>
                                        <p:tav tm="100000">
                                          <p:val>
                                            <p:strVal val="#ppt_h"/>
                                          </p:val>
                                        </p:tav>
                                      </p:tavLst>
                                    </p:anim>
                                    <p:anim calcmode="lin" valueType="num">
                                      <p:cBhvr>
                                        <p:cTn id="33" dur="1000" fill="hold"/>
                                        <p:tgtEl>
                                          <p:spTgt spid="605"/>
                                        </p:tgtEl>
                                        <p:attrNameLst>
                                          <p:attrName>style.rotation</p:attrName>
                                        </p:attrNameLst>
                                      </p:cBhvr>
                                      <p:tavLst>
                                        <p:tav tm="0">
                                          <p:val>
                                            <p:fltVal val="90"/>
                                          </p:val>
                                        </p:tav>
                                        <p:tav tm="100000">
                                          <p:val>
                                            <p:fltVal val="0"/>
                                          </p:val>
                                        </p:tav>
                                      </p:tavLst>
                                    </p:anim>
                                    <p:animEffect transition="in" filter="fade">
                                      <p:cBhvr>
                                        <p:cTn id="34" dur="1000"/>
                                        <p:tgtEl>
                                          <p:spTgt spid="605"/>
                                        </p:tgtEl>
                                      </p:cBhvr>
                                    </p:animEffect>
                                  </p:childTnLst>
                                </p:cTn>
                              </p:par>
                              <p:par>
                                <p:cTn id="35" presetID="31" presetClass="entr" presetSubtype="0" fill="hold" nodeType="withEffect">
                                  <p:stCondLst>
                                    <p:cond delay="0"/>
                                  </p:stCondLst>
                                  <p:childTnLst>
                                    <p:set>
                                      <p:cBhvr>
                                        <p:cTn id="36" dur="1" fill="hold">
                                          <p:stCondLst>
                                            <p:cond delay="0"/>
                                          </p:stCondLst>
                                        </p:cTn>
                                        <p:tgtEl>
                                          <p:spTgt spid="608"/>
                                        </p:tgtEl>
                                        <p:attrNameLst>
                                          <p:attrName>style.visibility</p:attrName>
                                        </p:attrNameLst>
                                      </p:cBhvr>
                                      <p:to>
                                        <p:strVal val="visible"/>
                                      </p:to>
                                    </p:set>
                                    <p:anim calcmode="lin" valueType="num">
                                      <p:cBhvr>
                                        <p:cTn id="37" dur="1000" fill="hold"/>
                                        <p:tgtEl>
                                          <p:spTgt spid="608"/>
                                        </p:tgtEl>
                                        <p:attrNameLst>
                                          <p:attrName>ppt_w</p:attrName>
                                        </p:attrNameLst>
                                      </p:cBhvr>
                                      <p:tavLst>
                                        <p:tav tm="0">
                                          <p:val>
                                            <p:fltVal val="0"/>
                                          </p:val>
                                        </p:tav>
                                        <p:tav tm="100000">
                                          <p:val>
                                            <p:strVal val="#ppt_w"/>
                                          </p:val>
                                        </p:tav>
                                      </p:tavLst>
                                    </p:anim>
                                    <p:anim calcmode="lin" valueType="num">
                                      <p:cBhvr>
                                        <p:cTn id="38" dur="1000" fill="hold"/>
                                        <p:tgtEl>
                                          <p:spTgt spid="608"/>
                                        </p:tgtEl>
                                        <p:attrNameLst>
                                          <p:attrName>ppt_h</p:attrName>
                                        </p:attrNameLst>
                                      </p:cBhvr>
                                      <p:tavLst>
                                        <p:tav tm="0">
                                          <p:val>
                                            <p:fltVal val="0"/>
                                          </p:val>
                                        </p:tav>
                                        <p:tav tm="100000">
                                          <p:val>
                                            <p:strVal val="#ppt_h"/>
                                          </p:val>
                                        </p:tav>
                                      </p:tavLst>
                                    </p:anim>
                                    <p:anim calcmode="lin" valueType="num">
                                      <p:cBhvr>
                                        <p:cTn id="39" dur="1000" fill="hold"/>
                                        <p:tgtEl>
                                          <p:spTgt spid="608"/>
                                        </p:tgtEl>
                                        <p:attrNameLst>
                                          <p:attrName>style.rotation</p:attrName>
                                        </p:attrNameLst>
                                      </p:cBhvr>
                                      <p:tavLst>
                                        <p:tav tm="0">
                                          <p:val>
                                            <p:fltVal val="90"/>
                                          </p:val>
                                        </p:tav>
                                        <p:tav tm="100000">
                                          <p:val>
                                            <p:fltVal val="0"/>
                                          </p:val>
                                        </p:tav>
                                      </p:tavLst>
                                    </p:anim>
                                    <p:animEffect transition="in" filter="fade">
                                      <p:cBhvr>
                                        <p:cTn id="40" dur="1000"/>
                                        <p:tgtEl>
                                          <p:spTgt spid="608"/>
                                        </p:tgtEl>
                                      </p:cBhvr>
                                    </p:animEffect>
                                  </p:childTnLst>
                                </p:cTn>
                              </p:par>
                              <p:par>
                                <p:cTn id="41" presetID="31" presetClass="entr" presetSubtype="0" fill="hold" nodeType="withEffect">
                                  <p:stCondLst>
                                    <p:cond delay="0"/>
                                  </p:stCondLst>
                                  <p:childTnLst>
                                    <p:set>
                                      <p:cBhvr>
                                        <p:cTn id="42" dur="1" fill="hold">
                                          <p:stCondLst>
                                            <p:cond delay="0"/>
                                          </p:stCondLst>
                                        </p:cTn>
                                        <p:tgtEl>
                                          <p:spTgt spid="658"/>
                                        </p:tgtEl>
                                        <p:attrNameLst>
                                          <p:attrName>style.visibility</p:attrName>
                                        </p:attrNameLst>
                                      </p:cBhvr>
                                      <p:to>
                                        <p:strVal val="visible"/>
                                      </p:to>
                                    </p:set>
                                    <p:anim calcmode="lin" valueType="num">
                                      <p:cBhvr>
                                        <p:cTn id="43" dur="1000" fill="hold"/>
                                        <p:tgtEl>
                                          <p:spTgt spid="658"/>
                                        </p:tgtEl>
                                        <p:attrNameLst>
                                          <p:attrName>ppt_w</p:attrName>
                                        </p:attrNameLst>
                                      </p:cBhvr>
                                      <p:tavLst>
                                        <p:tav tm="0">
                                          <p:val>
                                            <p:fltVal val="0"/>
                                          </p:val>
                                        </p:tav>
                                        <p:tav tm="100000">
                                          <p:val>
                                            <p:strVal val="#ppt_w"/>
                                          </p:val>
                                        </p:tav>
                                      </p:tavLst>
                                    </p:anim>
                                    <p:anim calcmode="lin" valueType="num">
                                      <p:cBhvr>
                                        <p:cTn id="44" dur="1000" fill="hold"/>
                                        <p:tgtEl>
                                          <p:spTgt spid="658"/>
                                        </p:tgtEl>
                                        <p:attrNameLst>
                                          <p:attrName>ppt_h</p:attrName>
                                        </p:attrNameLst>
                                      </p:cBhvr>
                                      <p:tavLst>
                                        <p:tav tm="0">
                                          <p:val>
                                            <p:fltVal val="0"/>
                                          </p:val>
                                        </p:tav>
                                        <p:tav tm="100000">
                                          <p:val>
                                            <p:strVal val="#ppt_h"/>
                                          </p:val>
                                        </p:tav>
                                      </p:tavLst>
                                    </p:anim>
                                    <p:anim calcmode="lin" valueType="num">
                                      <p:cBhvr>
                                        <p:cTn id="45" dur="1000" fill="hold"/>
                                        <p:tgtEl>
                                          <p:spTgt spid="658"/>
                                        </p:tgtEl>
                                        <p:attrNameLst>
                                          <p:attrName>style.rotation</p:attrName>
                                        </p:attrNameLst>
                                      </p:cBhvr>
                                      <p:tavLst>
                                        <p:tav tm="0">
                                          <p:val>
                                            <p:fltVal val="90"/>
                                          </p:val>
                                        </p:tav>
                                        <p:tav tm="100000">
                                          <p:val>
                                            <p:fltVal val="0"/>
                                          </p:val>
                                        </p:tav>
                                      </p:tavLst>
                                    </p:anim>
                                    <p:animEffect transition="in" filter="fade">
                                      <p:cBhvr>
                                        <p:cTn id="46" dur="10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275D7C8C-BA57-A2C8-19F6-E82C41E4CD0A}"/>
            </a:ext>
          </a:extLst>
        </p:cNvPr>
        <p:cNvGrpSpPr/>
        <p:nvPr/>
      </p:nvGrpSpPr>
      <p:grpSpPr>
        <a:xfrm>
          <a:off x="0" y="0"/>
          <a:ext cx="0" cy="0"/>
          <a:chOff x="0" y="0"/>
          <a:chExt cx="0" cy="0"/>
        </a:xfrm>
      </p:grpSpPr>
      <p:sp>
        <p:nvSpPr>
          <p:cNvPr id="626" name="Google Shape;626;p40">
            <a:extLst>
              <a:ext uri="{FF2B5EF4-FFF2-40B4-BE49-F238E27FC236}">
                <a16:creationId xmlns:a16="http://schemas.microsoft.com/office/drawing/2014/main" id="{97673DD3-4FB9-78EA-AD08-E91357A791CD}"/>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lvl="0"/>
            <a:r>
              <a:rPr lang="en-US" dirty="0"/>
              <a:t>Homeless System (</a:t>
            </a:r>
            <a:r>
              <a:rPr lang="en-US" sz="2400" b="1" dirty="0"/>
              <a:t>❤️</a:t>
            </a:r>
            <a:r>
              <a:rPr lang="en-US" b="1" dirty="0">
                <a:solidFill>
                  <a:srgbClr val="FF2F92"/>
                </a:solidFill>
              </a:rPr>
              <a:t>Housing First</a:t>
            </a:r>
            <a:r>
              <a:rPr lang="en-US" sz="2400" b="1" dirty="0"/>
              <a:t>❤️</a:t>
            </a:r>
            <a:r>
              <a:rPr lang="en-US" dirty="0"/>
              <a:t>) Model</a:t>
            </a:r>
            <a:endParaRPr dirty="0"/>
          </a:p>
        </p:txBody>
      </p:sp>
      <p:grpSp>
        <p:nvGrpSpPr>
          <p:cNvPr id="14" name="Google Shape;1508;p53">
            <a:extLst>
              <a:ext uri="{FF2B5EF4-FFF2-40B4-BE49-F238E27FC236}">
                <a16:creationId xmlns:a16="http://schemas.microsoft.com/office/drawing/2014/main" id="{F35E685A-C3C5-663E-6189-79150926A17A}"/>
              </a:ext>
            </a:extLst>
          </p:cNvPr>
          <p:cNvGrpSpPr/>
          <p:nvPr/>
        </p:nvGrpSpPr>
        <p:grpSpPr>
          <a:xfrm rot="16200000">
            <a:off x="3098524" y="-994807"/>
            <a:ext cx="2901983" cy="8128465"/>
            <a:chOff x="5268936" y="681662"/>
            <a:chExt cx="1309899" cy="1712337"/>
          </a:xfrm>
        </p:grpSpPr>
        <p:sp>
          <p:nvSpPr>
            <p:cNvPr id="15" name="Google Shape;1509;p53">
              <a:extLst>
                <a:ext uri="{FF2B5EF4-FFF2-40B4-BE49-F238E27FC236}">
                  <a16:creationId xmlns:a16="http://schemas.microsoft.com/office/drawing/2014/main" id="{51A1D9E2-0732-4110-D29B-2FEAF5844E2E}"/>
                </a:ext>
              </a:extLst>
            </p:cNvPr>
            <p:cNvSpPr/>
            <p:nvPr/>
          </p:nvSpPr>
          <p:spPr>
            <a:xfrm rot="5400000">
              <a:off x="5296435" y="65416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Long-Term Stability</a:t>
              </a:r>
            </a:p>
          </p:txBody>
        </p:sp>
        <p:sp>
          <p:nvSpPr>
            <p:cNvPr id="16" name="Google Shape;1510;p53">
              <a:extLst>
                <a:ext uri="{FF2B5EF4-FFF2-40B4-BE49-F238E27FC236}">
                  <a16:creationId xmlns:a16="http://schemas.microsoft.com/office/drawing/2014/main" id="{A416F90D-9097-1C97-48EE-8B5DAD9E55FD}"/>
                </a:ext>
              </a:extLst>
            </p:cNvPr>
            <p:cNvSpPr/>
            <p:nvPr/>
          </p:nvSpPr>
          <p:spPr>
            <a:xfrm rot="5400000">
              <a:off x="6069768" y="654163"/>
              <a:ext cx="481567" cy="536565"/>
            </a:xfrm>
            <a:prstGeom prst="flowChartConnector">
              <a:avLst/>
            </a:prstGeom>
            <a:solidFill>
              <a:schemeClr val="tx1">
                <a:lumMod val="1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Homeless</a:t>
              </a:r>
              <a:endParaRPr sz="1600" b="1" dirty="0">
                <a:solidFill>
                  <a:schemeClr val="tx1"/>
                </a:solidFill>
              </a:endParaRPr>
            </a:p>
          </p:txBody>
        </p:sp>
        <p:sp>
          <p:nvSpPr>
            <p:cNvPr id="17" name="Google Shape;1511;p53">
              <a:extLst>
                <a:ext uri="{FF2B5EF4-FFF2-40B4-BE49-F238E27FC236}">
                  <a16:creationId xmlns:a16="http://schemas.microsoft.com/office/drawing/2014/main" id="{BA52AA36-D342-0A22-451A-B5CC3AB6ED03}"/>
                </a:ext>
              </a:extLst>
            </p:cNvPr>
            <p:cNvSpPr/>
            <p:nvPr/>
          </p:nvSpPr>
          <p:spPr>
            <a:xfrm rot="5400000">
              <a:off x="6069767" y="1274285"/>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Immediate Housing Access</a:t>
              </a:r>
            </a:p>
            <a:p>
              <a:pPr marL="0" lvl="0" indent="0" algn="l" rtl="0">
                <a:spcBef>
                  <a:spcPts val="0"/>
                </a:spcBef>
                <a:spcAft>
                  <a:spcPts val="0"/>
                </a:spcAft>
                <a:buNone/>
              </a:pPr>
              <a:endParaRPr dirty="0"/>
            </a:p>
          </p:txBody>
        </p:sp>
        <p:sp>
          <p:nvSpPr>
            <p:cNvPr id="22" name="Google Shape;1514;p53">
              <a:extLst>
                <a:ext uri="{FF2B5EF4-FFF2-40B4-BE49-F238E27FC236}">
                  <a16:creationId xmlns:a16="http://schemas.microsoft.com/office/drawing/2014/main" id="{B04E99C5-5CC2-EF57-E6C3-2A4A5F8655AC}"/>
                </a:ext>
              </a:extLst>
            </p:cNvPr>
            <p:cNvSpPr/>
            <p:nvPr/>
          </p:nvSpPr>
          <p:spPr>
            <a:xfrm rot="5400000">
              <a:off x="5296435" y="1274285"/>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solidFill>
                </a:rPr>
                <a:t>Respect, Dignity, &amp; Trust</a:t>
              </a:r>
              <a:endParaRPr sz="1600" b="1" dirty="0">
                <a:solidFill>
                  <a:schemeClr val="tx1"/>
                </a:solidFill>
              </a:endParaRPr>
            </a:p>
          </p:txBody>
        </p:sp>
        <p:sp>
          <p:nvSpPr>
            <p:cNvPr id="23" name="Google Shape;1517;p53">
              <a:extLst>
                <a:ext uri="{FF2B5EF4-FFF2-40B4-BE49-F238E27FC236}">
                  <a16:creationId xmlns:a16="http://schemas.microsoft.com/office/drawing/2014/main" id="{4421D3D1-D014-14CF-97AA-EB38E894F178}"/>
                </a:ext>
              </a:extLst>
            </p:cNvPr>
            <p:cNvSpPr/>
            <p:nvPr/>
          </p:nvSpPr>
          <p:spPr>
            <a:xfrm rot="5400000">
              <a:off x="5296435" y="188493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Connection &amp; Belonging</a:t>
              </a:r>
            </a:p>
            <a:p>
              <a:pPr marL="0" lvl="0" indent="0" algn="l" rtl="0">
                <a:spcBef>
                  <a:spcPts val="0"/>
                </a:spcBef>
                <a:spcAft>
                  <a:spcPts val="0"/>
                </a:spcAft>
                <a:buNone/>
              </a:pPr>
              <a:endParaRPr dirty="0"/>
            </a:p>
          </p:txBody>
        </p:sp>
        <p:sp>
          <p:nvSpPr>
            <p:cNvPr id="24" name="Google Shape;1518;p53">
              <a:extLst>
                <a:ext uri="{FF2B5EF4-FFF2-40B4-BE49-F238E27FC236}">
                  <a16:creationId xmlns:a16="http://schemas.microsoft.com/office/drawing/2014/main" id="{0FBFFFB1-6332-27DE-9AFD-F9C5F2DD3D51}"/>
                </a:ext>
              </a:extLst>
            </p:cNvPr>
            <p:cNvSpPr/>
            <p:nvPr/>
          </p:nvSpPr>
          <p:spPr>
            <a:xfrm rot="5400000">
              <a:off x="6069769" y="1884933"/>
              <a:ext cx="481567" cy="536565"/>
            </a:xfrm>
            <a:prstGeom prst="flowChartConnector">
              <a:avLst/>
            </a:prstGeom>
            <a:solidFill>
              <a:schemeClr val="accent3">
                <a:lumMod val="75000"/>
              </a:schemeClr>
            </a:solidFill>
            <a:ln>
              <a:noFill/>
            </a:ln>
          </p:spPr>
          <p:txBody>
            <a:bodyPr spcFirstLastPara="1" wrap="square" lIns="91425" tIns="91425" rIns="91425" bIns="91425" anchor="ctr" anchorCtr="0">
              <a:noAutofit/>
            </a:bodyPr>
            <a:lstStyle/>
            <a:p>
              <a:pPr algn="ctr"/>
              <a:r>
                <a:rPr lang="en-US" sz="1600" b="1" dirty="0">
                  <a:solidFill>
                    <a:schemeClr val="tx1"/>
                  </a:solidFill>
                </a:rPr>
                <a:t>Choice-Based Support Services</a:t>
              </a:r>
            </a:p>
            <a:p>
              <a:pPr marL="0" lvl="0" indent="0" algn="l" rtl="0">
                <a:spcBef>
                  <a:spcPts val="0"/>
                </a:spcBef>
                <a:spcAft>
                  <a:spcPts val="0"/>
                </a:spcAft>
                <a:buNone/>
              </a:pPr>
              <a:endParaRPr dirty="0"/>
            </a:p>
          </p:txBody>
        </p:sp>
      </p:grpSp>
      <p:cxnSp>
        <p:nvCxnSpPr>
          <p:cNvPr id="62" name="Google Shape;1513;p53">
            <a:extLst>
              <a:ext uri="{FF2B5EF4-FFF2-40B4-BE49-F238E27FC236}">
                <a16:creationId xmlns:a16="http://schemas.microsoft.com/office/drawing/2014/main" id="{96D4C13B-4A9E-EF26-9548-1323B5EB354B}"/>
              </a:ext>
            </a:extLst>
          </p:cNvPr>
          <p:cNvCxnSpPr>
            <a:cxnSpLocks/>
            <a:stCxn id="16" idx="6"/>
            <a:endCxn id="17" idx="2"/>
          </p:cNvCxnSpPr>
          <p:nvPr/>
        </p:nvCxnSpPr>
        <p:spPr>
          <a:xfrm>
            <a:off x="2771282" y="2212795"/>
            <a:ext cx="657721" cy="3"/>
          </a:xfrm>
          <a:prstGeom prst="bentConnector3">
            <a:avLst>
              <a:gd name="adj1" fmla="val 50000"/>
            </a:avLst>
          </a:prstGeom>
          <a:noFill/>
          <a:ln w="95250" cap="flat" cmpd="sng">
            <a:solidFill>
              <a:schemeClr val="tx1">
                <a:lumMod val="10000"/>
              </a:schemeClr>
            </a:solidFill>
            <a:prstDash val="solid"/>
            <a:round/>
            <a:headEnd type="none" w="med" len="med"/>
            <a:tailEnd type="triangle" w="med" len="med"/>
          </a:ln>
        </p:spPr>
      </p:cxnSp>
      <p:cxnSp>
        <p:nvCxnSpPr>
          <p:cNvPr id="598" name="Google Shape;1513;p53">
            <a:extLst>
              <a:ext uri="{FF2B5EF4-FFF2-40B4-BE49-F238E27FC236}">
                <a16:creationId xmlns:a16="http://schemas.microsoft.com/office/drawing/2014/main" id="{BC914B82-A887-822E-AD6D-7A36AFEE50FA}"/>
              </a:ext>
            </a:extLst>
          </p:cNvPr>
          <p:cNvCxnSpPr>
            <a:cxnSpLocks/>
            <a:stCxn id="17" idx="6"/>
            <a:endCxn id="24" idx="2"/>
          </p:cNvCxnSpPr>
          <p:nvPr/>
        </p:nvCxnSpPr>
        <p:spPr>
          <a:xfrm flipV="1">
            <a:off x="5715002" y="2212795"/>
            <a:ext cx="612747" cy="4"/>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2" name="Google Shape;1513;p53">
            <a:extLst>
              <a:ext uri="{FF2B5EF4-FFF2-40B4-BE49-F238E27FC236}">
                <a16:creationId xmlns:a16="http://schemas.microsoft.com/office/drawing/2014/main" id="{54E145B0-C864-8477-B075-1127BF4E775E}"/>
              </a:ext>
            </a:extLst>
          </p:cNvPr>
          <p:cNvCxnSpPr>
            <a:cxnSpLocks/>
            <a:stCxn id="24" idx="4"/>
            <a:endCxn id="23" idx="0"/>
          </p:cNvCxnSpPr>
          <p:nvPr/>
        </p:nvCxnSpPr>
        <p:spPr>
          <a:xfrm rot="5400000">
            <a:off x="7208477" y="3069425"/>
            <a:ext cx="524543"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5" name="Google Shape;1513;p53">
            <a:extLst>
              <a:ext uri="{FF2B5EF4-FFF2-40B4-BE49-F238E27FC236}">
                <a16:creationId xmlns:a16="http://schemas.microsoft.com/office/drawing/2014/main" id="{B5CE7C88-7BCC-4BA7-C703-0CDD71F7D3A8}"/>
              </a:ext>
            </a:extLst>
          </p:cNvPr>
          <p:cNvCxnSpPr>
            <a:cxnSpLocks/>
            <a:stCxn id="23" idx="2"/>
            <a:endCxn id="22" idx="6"/>
          </p:cNvCxnSpPr>
          <p:nvPr/>
        </p:nvCxnSpPr>
        <p:spPr>
          <a:xfrm rot="10800000">
            <a:off x="5715002" y="3926057"/>
            <a:ext cx="612747"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cxnSp>
        <p:nvCxnSpPr>
          <p:cNvPr id="608" name="Google Shape;1513;p53">
            <a:extLst>
              <a:ext uri="{FF2B5EF4-FFF2-40B4-BE49-F238E27FC236}">
                <a16:creationId xmlns:a16="http://schemas.microsoft.com/office/drawing/2014/main" id="{F268DDAE-29F3-07BF-81B2-6868EF83C29E}"/>
              </a:ext>
            </a:extLst>
          </p:cNvPr>
          <p:cNvCxnSpPr>
            <a:cxnSpLocks/>
            <a:stCxn id="22" idx="2"/>
            <a:endCxn id="15" idx="6"/>
          </p:cNvCxnSpPr>
          <p:nvPr/>
        </p:nvCxnSpPr>
        <p:spPr>
          <a:xfrm rot="10800000">
            <a:off x="2771283" y="3926057"/>
            <a:ext cx="657721" cy="12700"/>
          </a:xfrm>
          <a:prstGeom prst="bentConnector3">
            <a:avLst>
              <a:gd name="adj1" fmla="val 50000"/>
            </a:avLst>
          </a:prstGeom>
          <a:noFill/>
          <a:ln w="95250" cap="flat" cmpd="sng">
            <a:solidFill>
              <a:schemeClr val="accent3">
                <a:lumMod val="75000"/>
              </a:schemeClr>
            </a:solidFill>
            <a:prstDash val="solid"/>
            <a:round/>
            <a:headEnd type="none" w="med" len="med"/>
            <a:tailEnd type="triangle" w="med" len="med"/>
          </a:ln>
        </p:spPr>
      </p:cxnSp>
    </p:spTree>
    <p:extLst>
      <p:ext uri="{BB962C8B-B14F-4D97-AF65-F5344CB8AC3E}">
        <p14:creationId xmlns:p14="http://schemas.microsoft.com/office/powerpoint/2010/main" val="9677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par>
                                <p:cTn id="17" presetID="31"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 calcmode="lin" valueType="num">
                                      <p:cBhvr>
                                        <p:cTn id="19" dur="1000" fill="hold"/>
                                        <p:tgtEl>
                                          <p:spTgt spid="598"/>
                                        </p:tgtEl>
                                        <p:attrNameLst>
                                          <p:attrName>ppt_w</p:attrName>
                                        </p:attrNameLst>
                                      </p:cBhvr>
                                      <p:tavLst>
                                        <p:tav tm="0">
                                          <p:val>
                                            <p:fltVal val="0"/>
                                          </p:val>
                                        </p:tav>
                                        <p:tav tm="100000">
                                          <p:val>
                                            <p:strVal val="#ppt_w"/>
                                          </p:val>
                                        </p:tav>
                                      </p:tavLst>
                                    </p:anim>
                                    <p:anim calcmode="lin" valueType="num">
                                      <p:cBhvr>
                                        <p:cTn id="20" dur="1000" fill="hold"/>
                                        <p:tgtEl>
                                          <p:spTgt spid="598"/>
                                        </p:tgtEl>
                                        <p:attrNameLst>
                                          <p:attrName>ppt_h</p:attrName>
                                        </p:attrNameLst>
                                      </p:cBhvr>
                                      <p:tavLst>
                                        <p:tav tm="0">
                                          <p:val>
                                            <p:fltVal val="0"/>
                                          </p:val>
                                        </p:tav>
                                        <p:tav tm="100000">
                                          <p:val>
                                            <p:strVal val="#ppt_h"/>
                                          </p:val>
                                        </p:tav>
                                      </p:tavLst>
                                    </p:anim>
                                    <p:anim calcmode="lin" valueType="num">
                                      <p:cBhvr>
                                        <p:cTn id="21" dur="1000" fill="hold"/>
                                        <p:tgtEl>
                                          <p:spTgt spid="598"/>
                                        </p:tgtEl>
                                        <p:attrNameLst>
                                          <p:attrName>style.rotation</p:attrName>
                                        </p:attrNameLst>
                                      </p:cBhvr>
                                      <p:tavLst>
                                        <p:tav tm="0">
                                          <p:val>
                                            <p:fltVal val="90"/>
                                          </p:val>
                                        </p:tav>
                                        <p:tav tm="100000">
                                          <p:val>
                                            <p:fltVal val="0"/>
                                          </p:val>
                                        </p:tav>
                                      </p:tavLst>
                                    </p:anim>
                                    <p:animEffect transition="in" filter="fade">
                                      <p:cBhvr>
                                        <p:cTn id="22" dur="1000"/>
                                        <p:tgtEl>
                                          <p:spTgt spid="598"/>
                                        </p:tgtEl>
                                      </p:cBhvr>
                                    </p:animEffect>
                                  </p:childTnLst>
                                </p:cTn>
                              </p:par>
                              <p:par>
                                <p:cTn id="23" presetID="31" presetClass="entr" presetSubtype="0" fill="hold" nodeType="withEffect">
                                  <p:stCondLst>
                                    <p:cond delay="0"/>
                                  </p:stCondLst>
                                  <p:childTnLst>
                                    <p:set>
                                      <p:cBhvr>
                                        <p:cTn id="24" dur="1" fill="hold">
                                          <p:stCondLst>
                                            <p:cond delay="0"/>
                                          </p:stCondLst>
                                        </p:cTn>
                                        <p:tgtEl>
                                          <p:spTgt spid="602"/>
                                        </p:tgtEl>
                                        <p:attrNameLst>
                                          <p:attrName>style.visibility</p:attrName>
                                        </p:attrNameLst>
                                      </p:cBhvr>
                                      <p:to>
                                        <p:strVal val="visible"/>
                                      </p:to>
                                    </p:set>
                                    <p:anim calcmode="lin" valueType="num">
                                      <p:cBhvr>
                                        <p:cTn id="25" dur="1000" fill="hold"/>
                                        <p:tgtEl>
                                          <p:spTgt spid="602"/>
                                        </p:tgtEl>
                                        <p:attrNameLst>
                                          <p:attrName>ppt_w</p:attrName>
                                        </p:attrNameLst>
                                      </p:cBhvr>
                                      <p:tavLst>
                                        <p:tav tm="0">
                                          <p:val>
                                            <p:fltVal val="0"/>
                                          </p:val>
                                        </p:tav>
                                        <p:tav tm="100000">
                                          <p:val>
                                            <p:strVal val="#ppt_w"/>
                                          </p:val>
                                        </p:tav>
                                      </p:tavLst>
                                    </p:anim>
                                    <p:anim calcmode="lin" valueType="num">
                                      <p:cBhvr>
                                        <p:cTn id="26" dur="1000" fill="hold"/>
                                        <p:tgtEl>
                                          <p:spTgt spid="602"/>
                                        </p:tgtEl>
                                        <p:attrNameLst>
                                          <p:attrName>ppt_h</p:attrName>
                                        </p:attrNameLst>
                                      </p:cBhvr>
                                      <p:tavLst>
                                        <p:tav tm="0">
                                          <p:val>
                                            <p:fltVal val="0"/>
                                          </p:val>
                                        </p:tav>
                                        <p:tav tm="100000">
                                          <p:val>
                                            <p:strVal val="#ppt_h"/>
                                          </p:val>
                                        </p:tav>
                                      </p:tavLst>
                                    </p:anim>
                                    <p:anim calcmode="lin" valueType="num">
                                      <p:cBhvr>
                                        <p:cTn id="27" dur="1000" fill="hold"/>
                                        <p:tgtEl>
                                          <p:spTgt spid="602"/>
                                        </p:tgtEl>
                                        <p:attrNameLst>
                                          <p:attrName>style.rotation</p:attrName>
                                        </p:attrNameLst>
                                      </p:cBhvr>
                                      <p:tavLst>
                                        <p:tav tm="0">
                                          <p:val>
                                            <p:fltVal val="90"/>
                                          </p:val>
                                        </p:tav>
                                        <p:tav tm="100000">
                                          <p:val>
                                            <p:fltVal val="0"/>
                                          </p:val>
                                        </p:tav>
                                      </p:tavLst>
                                    </p:anim>
                                    <p:animEffect transition="in" filter="fade">
                                      <p:cBhvr>
                                        <p:cTn id="28" dur="1000"/>
                                        <p:tgtEl>
                                          <p:spTgt spid="602"/>
                                        </p:tgtEl>
                                      </p:cBhvr>
                                    </p:animEffect>
                                  </p:childTnLst>
                                </p:cTn>
                              </p:par>
                              <p:par>
                                <p:cTn id="29" presetID="3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anim calcmode="lin" valueType="num">
                                      <p:cBhvr>
                                        <p:cTn id="31" dur="1000" fill="hold"/>
                                        <p:tgtEl>
                                          <p:spTgt spid="605"/>
                                        </p:tgtEl>
                                        <p:attrNameLst>
                                          <p:attrName>ppt_w</p:attrName>
                                        </p:attrNameLst>
                                      </p:cBhvr>
                                      <p:tavLst>
                                        <p:tav tm="0">
                                          <p:val>
                                            <p:fltVal val="0"/>
                                          </p:val>
                                        </p:tav>
                                        <p:tav tm="100000">
                                          <p:val>
                                            <p:strVal val="#ppt_w"/>
                                          </p:val>
                                        </p:tav>
                                      </p:tavLst>
                                    </p:anim>
                                    <p:anim calcmode="lin" valueType="num">
                                      <p:cBhvr>
                                        <p:cTn id="32" dur="1000" fill="hold"/>
                                        <p:tgtEl>
                                          <p:spTgt spid="605"/>
                                        </p:tgtEl>
                                        <p:attrNameLst>
                                          <p:attrName>ppt_h</p:attrName>
                                        </p:attrNameLst>
                                      </p:cBhvr>
                                      <p:tavLst>
                                        <p:tav tm="0">
                                          <p:val>
                                            <p:fltVal val="0"/>
                                          </p:val>
                                        </p:tav>
                                        <p:tav tm="100000">
                                          <p:val>
                                            <p:strVal val="#ppt_h"/>
                                          </p:val>
                                        </p:tav>
                                      </p:tavLst>
                                    </p:anim>
                                    <p:anim calcmode="lin" valueType="num">
                                      <p:cBhvr>
                                        <p:cTn id="33" dur="1000" fill="hold"/>
                                        <p:tgtEl>
                                          <p:spTgt spid="605"/>
                                        </p:tgtEl>
                                        <p:attrNameLst>
                                          <p:attrName>style.rotation</p:attrName>
                                        </p:attrNameLst>
                                      </p:cBhvr>
                                      <p:tavLst>
                                        <p:tav tm="0">
                                          <p:val>
                                            <p:fltVal val="90"/>
                                          </p:val>
                                        </p:tav>
                                        <p:tav tm="100000">
                                          <p:val>
                                            <p:fltVal val="0"/>
                                          </p:val>
                                        </p:tav>
                                      </p:tavLst>
                                    </p:anim>
                                    <p:animEffect transition="in" filter="fade">
                                      <p:cBhvr>
                                        <p:cTn id="34" dur="1000"/>
                                        <p:tgtEl>
                                          <p:spTgt spid="605"/>
                                        </p:tgtEl>
                                      </p:cBhvr>
                                    </p:animEffect>
                                  </p:childTnLst>
                                </p:cTn>
                              </p:par>
                              <p:par>
                                <p:cTn id="35" presetID="31" presetClass="entr" presetSubtype="0" fill="hold" nodeType="withEffect">
                                  <p:stCondLst>
                                    <p:cond delay="0"/>
                                  </p:stCondLst>
                                  <p:childTnLst>
                                    <p:set>
                                      <p:cBhvr>
                                        <p:cTn id="36" dur="1" fill="hold">
                                          <p:stCondLst>
                                            <p:cond delay="0"/>
                                          </p:stCondLst>
                                        </p:cTn>
                                        <p:tgtEl>
                                          <p:spTgt spid="608"/>
                                        </p:tgtEl>
                                        <p:attrNameLst>
                                          <p:attrName>style.visibility</p:attrName>
                                        </p:attrNameLst>
                                      </p:cBhvr>
                                      <p:to>
                                        <p:strVal val="visible"/>
                                      </p:to>
                                    </p:set>
                                    <p:anim calcmode="lin" valueType="num">
                                      <p:cBhvr>
                                        <p:cTn id="37" dur="1000" fill="hold"/>
                                        <p:tgtEl>
                                          <p:spTgt spid="608"/>
                                        </p:tgtEl>
                                        <p:attrNameLst>
                                          <p:attrName>ppt_w</p:attrName>
                                        </p:attrNameLst>
                                      </p:cBhvr>
                                      <p:tavLst>
                                        <p:tav tm="0">
                                          <p:val>
                                            <p:fltVal val="0"/>
                                          </p:val>
                                        </p:tav>
                                        <p:tav tm="100000">
                                          <p:val>
                                            <p:strVal val="#ppt_w"/>
                                          </p:val>
                                        </p:tav>
                                      </p:tavLst>
                                    </p:anim>
                                    <p:anim calcmode="lin" valueType="num">
                                      <p:cBhvr>
                                        <p:cTn id="38" dur="1000" fill="hold"/>
                                        <p:tgtEl>
                                          <p:spTgt spid="608"/>
                                        </p:tgtEl>
                                        <p:attrNameLst>
                                          <p:attrName>ppt_h</p:attrName>
                                        </p:attrNameLst>
                                      </p:cBhvr>
                                      <p:tavLst>
                                        <p:tav tm="0">
                                          <p:val>
                                            <p:fltVal val="0"/>
                                          </p:val>
                                        </p:tav>
                                        <p:tav tm="100000">
                                          <p:val>
                                            <p:strVal val="#ppt_h"/>
                                          </p:val>
                                        </p:tav>
                                      </p:tavLst>
                                    </p:anim>
                                    <p:anim calcmode="lin" valueType="num">
                                      <p:cBhvr>
                                        <p:cTn id="39" dur="1000" fill="hold"/>
                                        <p:tgtEl>
                                          <p:spTgt spid="608"/>
                                        </p:tgtEl>
                                        <p:attrNameLst>
                                          <p:attrName>style.rotation</p:attrName>
                                        </p:attrNameLst>
                                      </p:cBhvr>
                                      <p:tavLst>
                                        <p:tav tm="0">
                                          <p:val>
                                            <p:fltVal val="90"/>
                                          </p:val>
                                        </p:tav>
                                        <p:tav tm="100000">
                                          <p:val>
                                            <p:fltVal val="0"/>
                                          </p:val>
                                        </p:tav>
                                      </p:tavLst>
                                    </p:anim>
                                    <p:animEffect transition="in" filter="fade">
                                      <p:cBhvr>
                                        <p:cTn id="40"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3" name="Subtitle 2">
            <a:extLst>
              <a:ext uri="{FF2B5EF4-FFF2-40B4-BE49-F238E27FC236}">
                <a16:creationId xmlns:a16="http://schemas.microsoft.com/office/drawing/2014/main" id="{02ABD345-ED7A-3B6A-93EC-6F5E1EE2203D}"/>
              </a:ext>
            </a:extLst>
          </p:cNvPr>
          <p:cNvSpPr>
            <a:spLocks noGrp="1"/>
          </p:cNvSpPr>
          <p:nvPr>
            <p:ph type="subTitle" idx="2"/>
          </p:nvPr>
        </p:nvSpPr>
        <p:spPr>
          <a:xfrm>
            <a:off x="449452" y="1078649"/>
            <a:ext cx="8245096" cy="3619825"/>
          </a:xfrm>
        </p:spPr>
        <p:txBody>
          <a:bodyPr/>
          <a:lstStyle/>
          <a:p>
            <a:pPr>
              <a:lnSpc>
                <a:spcPct val="150000"/>
              </a:lnSpc>
              <a:buFont typeface="Arial" panose="020B0604020202020204" pitchFamily="34" charset="0"/>
              <a:buChar char="•"/>
            </a:pPr>
            <a:r>
              <a:rPr lang="en-US" sz="2400" dirty="0"/>
              <a:t>Homelessness is complex and touches every community</a:t>
            </a:r>
          </a:p>
          <a:p>
            <a:pPr>
              <a:lnSpc>
                <a:spcPct val="150000"/>
              </a:lnSpc>
              <a:buFont typeface="Arial" panose="020B0604020202020204" pitchFamily="34" charset="0"/>
              <a:buChar char="•"/>
            </a:pPr>
            <a:r>
              <a:rPr lang="en-US" sz="2400" dirty="0"/>
              <a:t>Data reveals patterns beyond single stories</a:t>
            </a:r>
          </a:p>
          <a:p>
            <a:pPr>
              <a:lnSpc>
                <a:spcPct val="150000"/>
              </a:lnSpc>
              <a:buFont typeface="Arial" panose="020B0604020202020204" pitchFamily="34" charset="0"/>
              <a:buChar char="•"/>
            </a:pPr>
            <a:r>
              <a:rPr lang="en-US" sz="2400" dirty="0"/>
              <a:t>Systems thinking shows flows in and out of homelessness</a:t>
            </a:r>
          </a:p>
          <a:p>
            <a:pPr>
              <a:lnSpc>
                <a:spcPct val="150000"/>
              </a:lnSpc>
              <a:buFont typeface="Arial" panose="020B0604020202020204" pitchFamily="34" charset="0"/>
              <a:buChar char="•"/>
            </a:pPr>
            <a:r>
              <a:rPr lang="en-US" sz="2400" dirty="0"/>
              <a:t>Together, they point to solutions like Housing First</a:t>
            </a:r>
          </a:p>
          <a:p>
            <a:pPr>
              <a:lnSpc>
                <a:spcPct val="150000"/>
              </a:lnSpc>
              <a:buFont typeface="Arial" panose="020B0604020202020204" pitchFamily="34" charset="0"/>
              <a:buChar char="•"/>
            </a:pPr>
            <a:r>
              <a:rPr lang="en-US" sz="2400" dirty="0"/>
              <a:t>Better data, used well, can change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E7E06B28-1740-3601-3104-97EEF816CF28}"/>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AA21A206-C2F8-6A45-F341-7EDBFAE2B01C}"/>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l="2818" r="4736" b="7426"/>
          <a:stretch>
            <a:fillRect/>
          </a:stretch>
        </p:blipFill>
        <p:spPr>
          <a:xfrm>
            <a:off x="1" y="1"/>
            <a:ext cx="9144000" cy="5143500"/>
          </a:xfrm>
          <a:prstGeom prst="rect">
            <a:avLst/>
          </a:prstGeom>
        </p:spPr>
      </p:pic>
      <p:sp>
        <p:nvSpPr>
          <p:cNvPr id="6" name="Google Shape;215;p29">
            <a:extLst>
              <a:ext uri="{FF2B5EF4-FFF2-40B4-BE49-F238E27FC236}">
                <a16:creationId xmlns:a16="http://schemas.microsoft.com/office/drawing/2014/main" id="{8059C06B-A7EC-C907-9531-8B5938B6E810}"/>
              </a:ext>
            </a:extLst>
          </p:cNvPr>
          <p:cNvSpPr txBox="1">
            <a:spLocks/>
          </p:cNvSpPr>
          <p:nvPr/>
        </p:nvSpPr>
        <p:spPr>
          <a:xfrm>
            <a:off x="441703" y="650459"/>
            <a:ext cx="4716705" cy="3856383"/>
          </a:xfrm>
          <a:prstGeom prst="rect">
            <a:avLst/>
          </a:prstGeom>
          <a:solidFill>
            <a:schemeClr val="bg1">
              <a:alpha val="82585"/>
            </a:schemeClr>
          </a:solidFill>
          <a:ln>
            <a:noFill/>
          </a:ln>
        </p:spPr>
        <p:txBody>
          <a:bodyPr spcFirstLastPara="1" wrap="square" lIns="91425" tIns="91425" rIns="91425" bIns="91425" anchor="t" anchorCtr="0">
            <a:noAutofit/>
          </a:bodyPr>
          <a:lstStyle/>
          <a:p>
            <a:pPr marL="285750" indent="-285750">
              <a:lnSpc>
                <a:spcPct val="150000"/>
              </a:lnSpc>
              <a:buClrTx/>
              <a:buFont typeface="Wingdings" pitchFamily="2" charset="2"/>
              <a:buChar char="ü"/>
            </a:pPr>
            <a:r>
              <a:rPr lang="en-US" sz="2400" dirty="0">
                <a:solidFill>
                  <a:schemeClr val="tx1"/>
                </a:solidFill>
              </a:rPr>
              <a:t>Housing First reduces outflow friction and recidivism</a:t>
            </a:r>
          </a:p>
          <a:p>
            <a:pPr marL="285750" indent="-285750">
              <a:lnSpc>
                <a:spcPct val="150000"/>
              </a:lnSpc>
              <a:buClrTx/>
              <a:buFont typeface="Wingdings" pitchFamily="2" charset="2"/>
              <a:buChar char="ü"/>
            </a:pPr>
            <a:r>
              <a:rPr lang="en-US" sz="2400" dirty="0">
                <a:solidFill>
                  <a:schemeClr val="tx1"/>
                </a:solidFill>
              </a:rPr>
              <a:t>When scaled, it frees system capacity and stabilizes exits</a:t>
            </a:r>
          </a:p>
          <a:p>
            <a:pPr marL="285750" indent="-285750">
              <a:lnSpc>
                <a:spcPct val="150000"/>
              </a:lnSpc>
              <a:buClrTx/>
              <a:buFont typeface="Wingdings" pitchFamily="2" charset="2"/>
              <a:buChar char="ü"/>
            </a:pPr>
            <a:r>
              <a:rPr lang="en-US" sz="2400" dirty="0">
                <a:solidFill>
                  <a:schemeClr val="tx1"/>
                </a:solidFill>
              </a:rPr>
              <a:t>Works best when paired with prevention and diversion</a:t>
            </a:r>
          </a:p>
        </p:txBody>
      </p:sp>
    </p:spTree>
    <p:extLst>
      <p:ext uri="{BB962C8B-B14F-4D97-AF65-F5344CB8AC3E}">
        <p14:creationId xmlns:p14="http://schemas.microsoft.com/office/powerpoint/2010/main" val="36071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84A95BA1-806E-50DD-72C3-B7660EE0FF0A}"/>
            </a:ext>
          </a:extLst>
        </p:cNvPr>
        <p:cNvGrpSpPr/>
        <p:nvPr/>
      </p:nvGrpSpPr>
      <p:grpSpPr>
        <a:xfrm>
          <a:off x="0" y="0"/>
          <a:ext cx="0" cy="0"/>
          <a:chOff x="0" y="0"/>
          <a:chExt cx="0" cy="0"/>
        </a:xfrm>
      </p:grpSpPr>
      <p:sp>
        <p:nvSpPr>
          <p:cNvPr id="213" name="Google Shape;213;p29">
            <a:extLst>
              <a:ext uri="{FF2B5EF4-FFF2-40B4-BE49-F238E27FC236}">
                <a16:creationId xmlns:a16="http://schemas.microsoft.com/office/drawing/2014/main" id="{8CDAF764-8477-846F-8000-A51FC683AE10}"/>
              </a:ext>
            </a:extLst>
          </p:cNvPr>
          <p:cNvSpPr txBox="1">
            <a:spLocks noGrp="1"/>
          </p:cNvSpPr>
          <p:nvPr>
            <p:ph type="title"/>
          </p:nvPr>
        </p:nvSpPr>
        <p:spPr>
          <a:xfrm>
            <a:off x="720000" y="445025"/>
            <a:ext cx="791710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Blame Shapes Outcomes</a:t>
            </a:r>
            <a:endParaRPr dirty="0"/>
          </a:p>
        </p:txBody>
      </p:sp>
      <p:sp>
        <p:nvSpPr>
          <p:cNvPr id="215" name="Google Shape;215;p29">
            <a:extLst>
              <a:ext uri="{FF2B5EF4-FFF2-40B4-BE49-F238E27FC236}">
                <a16:creationId xmlns:a16="http://schemas.microsoft.com/office/drawing/2014/main" id="{0D5C6C28-38EE-DD75-861F-1EE36641524B}"/>
              </a:ext>
            </a:extLst>
          </p:cNvPr>
          <p:cNvSpPr txBox="1">
            <a:spLocks noGrp="1"/>
          </p:cNvSpPr>
          <p:nvPr>
            <p:ph type="subTitle" idx="2"/>
          </p:nvPr>
        </p:nvSpPr>
        <p:spPr>
          <a:xfrm>
            <a:off x="619638" y="1054396"/>
            <a:ext cx="4944577" cy="3856383"/>
          </a:xfrm>
          <a:prstGeom prst="rect">
            <a:avLst/>
          </a:prstGeom>
        </p:spPr>
        <p:txBody>
          <a:bodyPr spcFirstLastPara="1" wrap="square" lIns="91425" tIns="91425" rIns="91425" bIns="91425" anchor="t" anchorCtr="0">
            <a:noAutofit/>
          </a:bodyPr>
          <a:lstStyle/>
          <a:p>
            <a:pPr marL="285750" lvl="0" indent="-285750">
              <a:lnSpc>
                <a:spcPct val="150000"/>
              </a:lnSpc>
              <a:buFont typeface="Arial" panose="020B0604020202020204" pitchFamily="34" charset="0"/>
              <a:buChar char="•"/>
            </a:pPr>
            <a:r>
              <a:rPr lang="en-US" sz="2000" dirty="0"/>
              <a:t>Blame on individuals → punishment &amp; criminalization</a:t>
            </a:r>
          </a:p>
          <a:p>
            <a:pPr marL="285750" lvl="0" indent="-285750">
              <a:lnSpc>
                <a:spcPct val="150000"/>
              </a:lnSpc>
              <a:buFont typeface="Arial" panose="020B0604020202020204" pitchFamily="34" charset="0"/>
              <a:buChar char="•"/>
            </a:pPr>
            <a:r>
              <a:rPr lang="en-US" sz="2000" dirty="0"/>
              <a:t>Blame on the system → solutions that expand outflow</a:t>
            </a:r>
          </a:p>
          <a:p>
            <a:pPr marL="285750" lvl="0" indent="-285750">
              <a:lnSpc>
                <a:spcPct val="150000"/>
              </a:lnSpc>
              <a:buFont typeface="Arial" panose="020B0604020202020204" pitchFamily="34" charset="0"/>
              <a:buChar char="•"/>
            </a:pPr>
            <a:r>
              <a:rPr lang="en-US" sz="2000" dirty="0"/>
              <a:t>Housing First = stability, fewer returns, lower costs</a:t>
            </a:r>
          </a:p>
          <a:p>
            <a:pPr marL="285750" lvl="0" indent="-285750">
              <a:lnSpc>
                <a:spcPct val="150000"/>
              </a:lnSpc>
              <a:buFont typeface="Arial" panose="020B0604020202020204" pitchFamily="34" charset="0"/>
              <a:buChar char="•"/>
            </a:pPr>
            <a:r>
              <a:rPr lang="en-US" sz="2000" dirty="0"/>
              <a:t>Where we place blame determines whether we repeat the cycle or break it</a:t>
            </a:r>
          </a:p>
        </p:txBody>
      </p:sp>
      <p:pic>
        <p:nvPicPr>
          <p:cNvPr id="7" name="Picture 6" descr="A person and two children sitting on a couch&#10;&#10;AI-generated content may be incorrect.">
            <a:extLst>
              <a:ext uri="{FF2B5EF4-FFF2-40B4-BE49-F238E27FC236}">
                <a16:creationId xmlns:a16="http://schemas.microsoft.com/office/drawing/2014/main" id="{4AE3D8E1-D114-A750-74AB-01B0620B06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20333" y="731375"/>
            <a:ext cx="3141620" cy="4179404"/>
          </a:xfrm>
          <a:prstGeom prst="rect">
            <a:avLst/>
          </a:prstGeom>
        </p:spPr>
      </p:pic>
    </p:spTree>
    <p:extLst>
      <p:ext uri="{BB962C8B-B14F-4D97-AF65-F5344CB8AC3E}">
        <p14:creationId xmlns:p14="http://schemas.microsoft.com/office/powerpoint/2010/main" val="25400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 calcmode="lin" valueType="num">
                                      <p:cBhvr additive="base">
                                        <p:cTn id="12"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5">
                                            <p:txEl>
                                              <p:pRg st="1" end="1"/>
                                            </p:txEl>
                                          </p:spTgt>
                                        </p:tgtEl>
                                        <p:attrNameLst>
                                          <p:attrName>style.visibility</p:attrName>
                                        </p:attrNameLst>
                                      </p:cBhvr>
                                      <p:to>
                                        <p:strVal val="visible"/>
                                      </p:to>
                                    </p:set>
                                    <p:anim calcmode="lin" valueType="num">
                                      <p:cBhvr additive="base">
                                        <p:cTn id="16"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5">
                                            <p:txEl>
                                              <p:pRg st="2" end="2"/>
                                            </p:txEl>
                                          </p:spTgt>
                                        </p:tgtEl>
                                        <p:attrNameLst>
                                          <p:attrName>style.visibility</p:attrName>
                                        </p:attrNameLst>
                                      </p:cBhvr>
                                      <p:to>
                                        <p:strVal val="visible"/>
                                      </p:to>
                                    </p:set>
                                    <p:anim calcmode="lin" valueType="num">
                                      <p:cBhvr additive="base">
                                        <p:cTn id="20"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5">
                                            <p:txEl>
                                              <p:pRg st="3" end="3"/>
                                            </p:txEl>
                                          </p:spTgt>
                                        </p:tgtEl>
                                        <p:attrNameLst>
                                          <p:attrName>style.visibility</p:attrName>
                                        </p:attrNameLst>
                                      </p:cBhvr>
                                      <p:to>
                                        <p:strVal val="visible"/>
                                      </p:to>
                                    </p:set>
                                    <p:anim calcmode="lin" valueType="num">
                                      <p:cBhvr additive="base">
                                        <p:cTn id="24" dur="500" fill="hold"/>
                                        <p:tgtEl>
                                          <p:spTgt spid="2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4A4F0BB3-44D8-2BC2-D1AE-B02578B1CDD4}"/>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B6E36513-5105-71FB-F25B-0CC48B9F933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Compassion to Design</a:t>
            </a:r>
            <a:endParaRPr dirty="0"/>
          </a:p>
        </p:txBody>
      </p:sp>
      <p:sp>
        <p:nvSpPr>
          <p:cNvPr id="2" name="Google Shape;222;p30">
            <a:extLst>
              <a:ext uri="{FF2B5EF4-FFF2-40B4-BE49-F238E27FC236}">
                <a16:creationId xmlns:a16="http://schemas.microsoft.com/office/drawing/2014/main" id="{47F56647-5B1E-A8E5-2640-92FB3682F627}"/>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Turning principles into practice</a:t>
            </a:r>
          </a:p>
        </p:txBody>
      </p:sp>
      <p:pic>
        <p:nvPicPr>
          <p:cNvPr id="6" name="Picture 5">
            <a:extLst>
              <a:ext uri="{FF2B5EF4-FFF2-40B4-BE49-F238E27FC236}">
                <a16:creationId xmlns:a16="http://schemas.microsoft.com/office/drawing/2014/main" id="{EE92401C-E323-D8C9-6C4C-CAC0D307A21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24931" y="1472191"/>
            <a:ext cx="3521237" cy="3046989"/>
          </a:xfrm>
          <a:prstGeom prst="rect">
            <a:avLst/>
          </a:prstGeom>
        </p:spPr>
      </p:pic>
      <p:sp>
        <p:nvSpPr>
          <p:cNvPr id="8" name="TextBox 7">
            <a:extLst>
              <a:ext uri="{FF2B5EF4-FFF2-40B4-BE49-F238E27FC236}">
                <a16:creationId xmlns:a16="http://schemas.microsoft.com/office/drawing/2014/main" id="{0B4B09E3-A29E-A79E-CC85-20585534EFE4}"/>
              </a:ext>
            </a:extLst>
          </p:cNvPr>
          <p:cNvSpPr txBox="1"/>
          <p:nvPr/>
        </p:nvSpPr>
        <p:spPr>
          <a:xfrm>
            <a:off x="297832" y="1472192"/>
            <a:ext cx="4809427" cy="3046988"/>
          </a:xfrm>
          <a:prstGeom prst="rect">
            <a:avLst/>
          </a:prstGeom>
          <a:noFill/>
        </p:spPr>
        <p:txBody>
          <a:bodyPr wrap="square">
            <a:spAutoFit/>
          </a:bodyPr>
          <a:lstStyle/>
          <a:p>
            <a:pPr marL="342900" indent="-342900">
              <a:buClr>
                <a:schemeClr val="accent6"/>
              </a:buClr>
              <a:buFont typeface="Wingdings" pitchFamily="2" charset="2"/>
              <a:buChar char="Ø"/>
            </a:pPr>
            <a:r>
              <a:rPr lang="en-US" sz="2400" dirty="0">
                <a:solidFill>
                  <a:schemeClr val="tx1"/>
                </a:solidFill>
              </a:rPr>
              <a:t>Housing First gave us the what — stable housing</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Systems thinking gives us the how — stability through design</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Data gives us the tools — clarity, feedback, and leverage</a:t>
            </a:r>
          </a:p>
        </p:txBody>
      </p:sp>
    </p:spTree>
    <p:extLst>
      <p:ext uri="{BB962C8B-B14F-4D97-AF65-F5344CB8AC3E}">
        <p14:creationId xmlns:p14="http://schemas.microsoft.com/office/powerpoint/2010/main" val="2917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79BE38FA-523D-94B2-3291-F9E7E174B01B}"/>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5A5FCEFC-DB62-5672-A071-EBAD6769E880}"/>
              </a:ext>
            </a:extLst>
          </p:cNvPr>
          <p:cNvSpPr txBox="1">
            <a:spLocks noGrp="1"/>
          </p:cNvSpPr>
          <p:nvPr>
            <p:ph type="title"/>
          </p:nvPr>
        </p:nvSpPr>
        <p:spPr>
          <a:xfrm>
            <a:off x="865624" y="909400"/>
            <a:ext cx="8278375" cy="1827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Where Do We Go From Here?</a:t>
            </a:r>
            <a:endParaRPr dirty="0"/>
          </a:p>
        </p:txBody>
      </p:sp>
      <p:sp>
        <p:nvSpPr>
          <p:cNvPr id="264" name="Google Shape;264;p35">
            <a:extLst>
              <a:ext uri="{FF2B5EF4-FFF2-40B4-BE49-F238E27FC236}">
                <a16:creationId xmlns:a16="http://schemas.microsoft.com/office/drawing/2014/main" id="{18C9EB93-6E7A-1453-95C6-A7FFFBB72074}"/>
              </a:ext>
            </a:extLst>
          </p:cNvPr>
          <p:cNvSpPr txBox="1">
            <a:spLocks noGrp="1"/>
          </p:cNvSpPr>
          <p:nvPr>
            <p:ph type="subTitle" idx="1"/>
          </p:nvPr>
        </p:nvSpPr>
        <p:spPr>
          <a:xfrm>
            <a:off x="865624" y="2737350"/>
            <a:ext cx="3572700"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Turning understanding into impact</a:t>
            </a:r>
            <a:endParaRPr dirty="0"/>
          </a:p>
        </p:txBody>
      </p:sp>
    </p:spTree>
    <p:extLst>
      <p:ext uri="{BB962C8B-B14F-4D97-AF65-F5344CB8AC3E}">
        <p14:creationId xmlns:p14="http://schemas.microsoft.com/office/powerpoint/2010/main" val="188526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C417CD56-FAB7-558A-92C0-61D786847266}"/>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378C444B-03CC-D0EF-5727-A3676C8CF09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HUD System Performance Measures</a:t>
            </a:r>
            <a:endParaRPr dirty="0"/>
          </a:p>
        </p:txBody>
      </p:sp>
      <p:sp>
        <p:nvSpPr>
          <p:cNvPr id="2" name="Google Shape;222;p30">
            <a:extLst>
              <a:ext uri="{FF2B5EF4-FFF2-40B4-BE49-F238E27FC236}">
                <a16:creationId xmlns:a16="http://schemas.microsoft.com/office/drawing/2014/main" id="{9A1DF3ED-7A1C-0308-6893-5A356AC05C2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Measuring system performance</a:t>
            </a:r>
          </a:p>
        </p:txBody>
      </p:sp>
      <p:pic>
        <p:nvPicPr>
          <p:cNvPr id="6" name="Picture 5" descr="A diagram of a diagram&#10;&#10;AI-generated content may be incorrect.">
            <a:extLst>
              <a:ext uri="{FF2B5EF4-FFF2-40B4-BE49-F238E27FC236}">
                <a16:creationId xmlns:a16="http://schemas.microsoft.com/office/drawing/2014/main" id="{5904BEF3-3906-1F66-B86B-B17B01A7B66D}"/>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2057" r="2809"/>
          <a:stretch>
            <a:fillRect/>
          </a:stretch>
        </p:blipFill>
        <p:spPr>
          <a:xfrm>
            <a:off x="4701140" y="1017725"/>
            <a:ext cx="4274168" cy="4008246"/>
          </a:xfrm>
          <a:prstGeom prst="rect">
            <a:avLst/>
          </a:prstGeom>
        </p:spPr>
      </p:pic>
      <p:sp>
        <p:nvSpPr>
          <p:cNvPr id="8" name="TextBox 7">
            <a:extLst>
              <a:ext uri="{FF2B5EF4-FFF2-40B4-BE49-F238E27FC236}">
                <a16:creationId xmlns:a16="http://schemas.microsoft.com/office/drawing/2014/main" id="{82B91A11-545D-0FB3-D7F1-446FA6B1D4F0}"/>
              </a:ext>
            </a:extLst>
          </p:cNvPr>
          <p:cNvSpPr txBox="1"/>
          <p:nvPr/>
        </p:nvSpPr>
        <p:spPr>
          <a:xfrm>
            <a:off x="297832" y="1358619"/>
            <a:ext cx="4274168" cy="3477875"/>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Six measures: time homeless, returns, first-time homelessness, exits to permanent housing, income growth, total population trends</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Designed to measure outcomes at the system level</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Creates shared language but limited insight into causes</a:t>
            </a:r>
          </a:p>
        </p:txBody>
      </p:sp>
    </p:spTree>
    <p:extLst>
      <p:ext uri="{BB962C8B-B14F-4D97-AF65-F5344CB8AC3E}">
        <p14:creationId xmlns:p14="http://schemas.microsoft.com/office/powerpoint/2010/main" val="2094003186"/>
      </p:ext>
    </p:extLst>
  </p:cSld>
  <p:clrMapOvr>
    <a:masterClrMapping/>
  </p:clrMapOvr>
  <mc:AlternateContent xmlns:mc="http://schemas.openxmlformats.org/markup-compatibility/2006" xmlns:p14="http://schemas.microsoft.com/office/powerpoint/2010/main">
    <mc:Choice Requires="p14">
      <p:transition spd="slow" p14:dur="2000" advTm="1971"/>
    </mc:Choice>
    <mc:Fallback xmlns="">
      <p:transition spd="slow" advTm="1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E78F8F9A-751E-2ECD-B5EF-440666AD1B23}"/>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C43DBC3A-23E1-589F-17B1-60D3B94B083E}"/>
              </a:ext>
            </a:extLst>
          </p:cNvPr>
          <p:cNvSpPr/>
          <p:nvPr/>
        </p:nvSpPr>
        <p:spPr>
          <a:xfrm>
            <a:off x="5968311" y="2327072"/>
            <a:ext cx="1381540" cy="138955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D480FC-0924-F449-A6DD-12E827F4A7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768" y="1017725"/>
            <a:ext cx="4170626" cy="4008246"/>
          </a:xfrm>
          <a:prstGeom prst="rect">
            <a:avLst/>
          </a:prstGeom>
        </p:spPr>
      </p:pic>
      <p:sp>
        <p:nvSpPr>
          <p:cNvPr id="669" name="Google Shape;669;p44">
            <a:extLst>
              <a:ext uri="{FF2B5EF4-FFF2-40B4-BE49-F238E27FC236}">
                <a16:creationId xmlns:a16="http://schemas.microsoft.com/office/drawing/2014/main" id="{43F29874-9C87-556D-6E2E-475AB6BA217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Longitudinal Systems Analysis (LSA)</a:t>
            </a:r>
            <a:endParaRPr dirty="0"/>
          </a:p>
        </p:txBody>
      </p:sp>
      <p:sp>
        <p:nvSpPr>
          <p:cNvPr id="2" name="Google Shape;222;p30">
            <a:extLst>
              <a:ext uri="{FF2B5EF4-FFF2-40B4-BE49-F238E27FC236}">
                <a16:creationId xmlns:a16="http://schemas.microsoft.com/office/drawing/2014/main" id="{2C9079BC-02BA-3835-F047-409F3E48ACEC}"/>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Tracking entries, exits, and returns (LSA)</a:t>
            </a:r>
          </a:p>
        </p:txBody>
      </p:sp>
      <p:sp>
        <p:nvSpPr>
          <p:cNvPr id="8" name="TextBox 7">
            <a:extLst>
              <a:ext uri="{FF2B5EF4-FFF2-40B4-BE49-F238E27FC236}">
                <a16:creationId xmlns:a16="http://schemas.microsoft.com/office/drawing/2014/main" id="{D906FAA3-F355-8ECD-BC89-96E51A5C8EC5}"/>
              </a:ext>
            </a:extLst>
          </p:cNvPr>
          <p:cNvSpPr txBox="1"/>
          <p:nvPr/>
        </p:nvSpPr>
        <p:spPr>
          <a:xfrm>
            <a:off x="624056" y="1590425"/>
            <a:ext cx="3946177" cy="2862322"/>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Multi-year person-level dataset tracking transitions</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Shows duration, exits, and returns over time</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Reveals recycling and long-term trajectories across project types</a:t>
            </a:r>
          </a:p>
        </p:txBody>
      </p:sp>
    </p:spTree>
    <p:extLst>
      <p:ext uri="{BB962C8B-B14F-4D97-AF65-F5344CB8AC3E}">
        <p14:creationId xmlns:p14="http://schemas.microsoft.com/office/powerpoint/2010/main" val="794867368"/>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
      <p:transition spd="slow" advTm="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BAE99078-4CF2-257A-F714-7355E0B0F7E6}"/>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60A4BD3C-3F59-4B7E-FE9F-31783C43E3E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Stella P &amp; Stella M</a:t>
            </a:r>
            <a:endParaRPr dirty="0"/>
          </a:p>
        </p:txBody>
      </p:sp>
      <p:sp>
        <p:nvSpPr>
          <p:cNvPr id="2" name="Google Shape;222;p30">
            <a:extLst>
              <a:ext uri="{FF2B5EF4-FFF2-40B4-BE49-F238E27FC236}">
                <a16:creationId xmlns:a16="http://schemas.microsoft.com/office/drawing/2014/main" id="{1D5F61B6-ADB9-0054-B41B-0C58EEF12FF9}"/>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Modeling outcomes and scenarios</a:t>
            </a:r>
          </a:p>
        </p:txBody>
      </p:sp>
      <p:pic>
        <p:nvPicPr>
          <p:cNvPr id="5" name="Picture 4" descr="A diagram of a homeless housing market&#10;&#10;AI-generated content may be incorrect.">
            <a:extLst>
              <a:ext uri="{FF2B5EF4-FFF2-40B4-BE49-F238E27FC236}">
                <a16:creationId xmlns:a16="http://schemas.microsoft.com/office/drawing/2014/main" id="{BC32CE96-3EC2-5FFB-1985-4CA93B0126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6764" y="1358619"/>
            <a:ext cx="5946436" cy="3649881"/>
          </a:xfrm>
          <a:prstGeom prst="rect">
            <a:avLst/>
          </a:prstGeom>
        </p:spPr>
      </p:pic>
      <p:sp>
        <p:nvSpPr>
          <p:cNvPr id="7" name="TextBox 6">
            <a:extLst>
              <a:ext uri="{FF2B5EF4-FFF2-40B4-BE49-F238E27FC236}">
                <a16:creationId xmlns:a16="http://schemas.microsoft.com/office/drawing/2014/main" id="{0AD79687-2A93-0773-1CBD-2E13229F39DD}"/>
              </a:ext>
            </a:extLst>
          </p:cNvPr>
          <p:cNvSpPr txBox="1"/>
          <p:nvPr/>
        </p:nvSpPr>
        <p:spPr>
          <a:xfrm>
            <a:off x="0" y="1358619"/>
            <a:ext cx="2971801" cy="3477875"/>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Stella P visualizes system performance outcomes</a:t>
            </a:r>
          </a:p>
          <a:p>
            <a:pPr marL="342900" indent="-342900">
              <a:buClr>
                <a:schemeClr val="accent6"/>
              </a:buClr>
              <a:buFont typeface="Wingdings" pitchFamily="2" charset="2"/>
              <a:buChar char="Ø"/>
            </a:pPr>
            <a:r>
              <a:rPr lang="en-US" sz="2000" dirty="0">
                <a:solidFill>
                  <a:schemeClr val="tx1"/>
                </a:solidFill>
              </a:rPr>
              <a:t>Stella M models supply, demand, and flow to test scenarios</a:t>
            </a:r>
          </a:p>
          <a:p>
            <a:pPr marL="342900" indent="-342900">
              <a:buClr>
                <a:schemeClr val="accent6"/>
              </a:buClr>
              <a:buFont typeface="Wingdings" pitchFamily="2" charset="2"/>
              <a:buChar char="Ø"/>
            </a:pPr>
            <a:r>
              <a:rPr lang="en-US" sz="2000" dirty="0">
                <a:solidFill>
                  <a:schemeClr val="tx1"/>
                </a:solidFill>
              </a:rPr>
              <a:t>Together they move from description to simulation but simplify external feedback</a:t>
            </a:r>
          </a:p>
        </p:txBody>
      </p:sp>
    </p:spTree>
    <p:extLst>
      <p:ext uri="{BB962C8B-B14F-4D97-AF65-F5344CB8AC3E}">
        <p14:creationId xmlns:p14="http://schemas.microsoft.com/office/powerpoint/2010/main" val="146682148"/>
      </p:ext>
    </p:extLst>
  </p:cSld>
  <p:clrMapOvr>
    <a:masterClrMapping/>
  </p:clrMapOvr>
  <mc:AlternateContent xmlns:mc="http://schemas.openxmlformats.org/markup-compatibility/2006" xmlns:p14="http://schemas.microsoft.com/office/powerpoint/2010/main">
    <mc:Choice Requires="p14">
      <p:transition spd="slow" p14:dur="2000" advTm="435"/>
    </mc:Choice>
    <mc:Fallback xmlns="">
      <p:transition spd="slow" advTm="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093D701B-2483-06F5-F431-9159BE0B33BF}"/>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8BAC3DD5-6F12-1828-8BC0-A5498D3AA80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Static Snapshot vs. Dynamic Systems</a:t>
            </a:r>
            <a:endParaRPr dirty="0"/>
          </a:p>
        </p:txBody>
      </p:sp>
      <p:sp>
        <p:nvSpPr>
          <p:cNvPr id="2" name="Google Shape;222;p30">
            <a:extLst>
              <a:ext uri="{FF2B5EF4-FFF2-40B4-BE49-F238E27FC236}">
                <a16:creationId xmlns:a16="http://schemas.microsoft.com/office/drawing/2014/main" id="{66E107D3-297D-06BB-856D-DBE22620A560}"/>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Why one number hides more than it shows</a:t>
            </a:r>
          </a:p>
        </p:txBody>
      </p:sp>
      <p:pic>
        <p:nvPicPr>
          <p:cNvPr id="4" name="Picture 3">
            <a:extLst>
              <a:ext uri="{FF2B5EF4-FFF2-40B4-BE49-F238E27FC236}">
                <a16:creationId xmlns:a16="http://schemas.microsoft.com/office/drawing/2014/main" id="{B14D994E-C7A1-2E23-6D28-D5B351213D9C}"/>
              </a:ext>
            </a:extLst>
          </p:cNvPr>
          <p:cNvPicPr>
            <a:picLocks noChangeAspect="1"/>
          </p:cNvPicPr>
          <p:nvPr/>
        </p:nvPicPr>
        <p:blipFill>
          <a:blip r:embed="rId3"/>
          <a:srcRect/>
          <a:stretch/>
        </p:blipFill>
        <p:spPr>
          <a:xfrm>
            <a:off x="4270138" y="1700896"/>
            <a:ext cx="4606293" cy="2716532"/>
          </a:xfrm>
          <a:prstGeom prst="rect">
            <a:avLst/>
          </a:prstGeom>
        </p:spPr>
      </p:pic>
      <p:sp>
        <p:nvSpPr>
          <p:cNvPr id="3" name="TextBox 2">
            <a:extLst>
              <a:ext uri="{FF2B5EF4-FFF2-40B4-BE49-F238E27FC236}">
                <a16:creationId xmlns:a16="http://schemas.microsoft.com/office/drawing/2014/main" id="{CBCC6E05-809B-1790-7518-FC0290ECC04F}"/>
              </a:ext>
            </a:extLst>
          </p:cNvPr>
          <p:cNvSpPr txBox="1"/>
          <p:nvPr/>
        </p:nvSpPr>
        <p:spPr>
          <a:xfrm>
            <a:off x="509795" y="1628001"/>
            <a:ext cx="3426101" cy="2862322"/>
          </a:xfrm>
          <a:prstGeom prst="rect">
            <a:avLst/>
          </a:prstGeom>
          <a:noFill/>
        </p:spPr>
        <p:txBody>
          <a:bodyPr wrap="square">
            <a:spAutoFit/>
          </a:bodyPr>
          <a:lstStyle/>
          <a:p>
            <a:pPr marL="342900" indent="-342900">
              <a:buClr>
                <a:schemeClr val="accent6"/>
              </a:buClr>
              <a:buFont typeface="Wingdings" pitchFamily="2" charset="2"/>
              <a:buChar char="Ø"/>
            </a:pPr>
            <a:r>
              <a:rPr lang="en-US" sz="2000" dirty="0">
                <a:solidFill>
                  <a:schemeClr val="tx1"/>
                </a:solidFill>
              </a:rPr>
              <a:t>A KPI like 2.59K people represents stock, not flow</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It shows who is homeless, not why or how they move</a:t>
            </a:r>
          </a:p>
          <a:p>
            <a:pPr marL="342900" indent="-342900">
              <a:buClr>
                <a:schemeClr val="accent6"/>
              </a:buClr>
              <a:buFont typeface="Wingdings" pitchFamily="2" charset="2"/>
              <a:buChar char="Ø"/>
            </a:pPr>
            <a:endParaRPr lang="en-US" sz="2000" dirty="0">
              <a:solidFill>
                <a:schemeClr val="tx1"/>
              </a:solidFill>
            </a:endParaRPr>
          </a:p>
          <a:p>
            <a:pPr marL="342900" indent="-342900">
              <a:buClr>
                <a:schemeClr val="accent6"/>
              </a:buClr>
              <a:buFont typeface="Wingdings" pitchFamily="2" charset="2"/>
              <a:buChar char="Ø"/>
            </a:pPr>
            <a:r>
              <a:rPr lang="en-US" sz="2000" dirty="0">
                <a:solidFill>
                  <a:schemeClr val="tx1"/>
                </a:solidFill>
              </a:rPr>
              <a:t>Snapshots feel certain but miss system behavior</a:t>
            </a:r>
          </a:p>
        </p:txBody>
      </p:sp>
    </p:spTree>
    <p:extLst>
      <p:ext uri="{BB962C8B-B14F-4D97-AF65-F5344CB8AC3E}">
        <p14:creationId xmlns:p14="http://schemas.microsoft.com/office/powerpoint/2010/main" val="1640716058"/>
      </p:ext>
    </p:extLst>
  </p:cSld>
  <p:clrMapOvr>
    <a:masterClrMapping/>
  </p:clrMapOvr>
  <mc:AlternateContent xmlns:mc="http://schemas.openxmlformats.org/markup-compatibility/2006" xmlns:p14="http://schemas.microsoft.com/office/powerpoint/2010/main">
    <mc:Choice Requires="p14">
      <p:transition spd="slow" p14:dur="2000" advTm="460"/>
    </mc:Choice>
    <mc:Fallback xmlns="">
      <p:transition spd="slow" advTm="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C33790CC-E6FE-5F95-A5A0-057921071299}"/>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402D2AC6-B058-8E30-D296-0AC7E2DD6AD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Pictures to Movies</a:t>
            </a:r>
            <a:endParaRPr dirty="0"/>
          </a:p>
        </p:txBody>
      </p:sp>
      <p:sp>
        <p:nvSpPr>
          <p:cNvPr id="2" name="Google Shape;222;p30">
            <a:extLst>
              <a:ext uri="{FF2B5EF4-FFF2-40B4-BE49-F238E27FC236}">
                <a16:creationId xmlns:a16="http://schemas.microsoft.com/office/drawing/2014/main" id="{C086875D-5689-A3DC-FA8F-93E263A3F6BE}"/>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Adding time reveals system breathing</a:t>
            </a:r>
          </a:p>
        </p:txBody>
      </p:sp>
      <p:pic>
        <p:nvPicPr>
          <p:cNvPr id="16" name="Picture 15" descr="A white background with blue mountains and text&#10;&#10;AI-generated content may be incorrect.">
            <a:extLst>
              <a:ext uri="{FF2B5EF4-FFF2-40B4-BE49-F238E27FC236}">
                <a16:creationId xmlns:a16="http://schemas.microsoft.com/office/drawing/2014/main" id="{28D6E8FA-2750-71BF-9E8F-3B5EB8C45323}"/>
              </a:ext>
            </a:extLst>
          </p:cNvPr>
          <p:cNvPicPr>
            <a:picLocks noChangeAspect="1"/>
          </p:cNvPicPr>
          <p:nvPr/>
        </p:nvPicPr>
        <p:blipFill>
          <a:blip r:embed="rId3"/>
          <a:stretch>
            <a:fillRect/>
          </a:stretch>
        </p:blipFill>
        <p:spPr>
          <a:xfrm>
            <a:off x="4572000" y="1358619"/>
            <a:ext cx="4229100" cy="3479800"/>
          </a:xfrm>
          <a:prstGeom prst="rect">
            <a:avLst/>
          </a:prstGeom>
        </p:spPr>
      </p:pic>
      <p:sp>
        <p:nvSpPr>
          <p:cNvPr id="18" name="TextBox 17">
            <a:extLst>
              <a:ext uri="{FF2B5EF4-FFF2-40B4-BE49-F238E27FC236}">
                <a16:creationId xmlns:a16="http://schemas.microsoft.com/office/drawing/2014/main" id="{4B6AB6C2-DD74-BD54-F41D-C5855184C135}"/>
              </a:ext>
            </a:extLst>
          </p:cNvPr>
          <p:cNvSpPr txBox="1"/>
          <p:nvPr/>
        </p:nvSpPr>
        <p:spPr>
          <a:xfrm>
            <a:off x="535002" y="1575025"/>
            <a:ext cx="3903183" cy="3046988"/>
          </a:xfrm>
          <a:prstGeom prst="rect">
            <a:avLst/>
          </a:prstGeom>
          <a:noFill/>
        </p:spPr>
        <p:txBody>
          <a:bodyPr wrap="square">
            <a:spAutoFit/>
          </a:bodyPr>
          <a:lstStyle/>
          <a:p>
            <a:pPr marL="342900" indent="-342900">
              <a:buClr>
                <a:schemeClr val="accent6"/>
              </a:buClr>
              <a:buFont typeface="Wingdings" pitchFamily="2" charset="2"/>
              <a:buChar char="Ø"/>
            </a:pPr>
            <a:r>
              <a:rPr lang="en-US" sz="2400" dirty="0">
                <a:solidFill>
                  <a:schemeClr val="tx1"/>
                </a:solidFill>
              </a:rPr>
              <a:t>KPI with over-time graph connects stock to flow</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When inflow exceeds outflow, stock rises</a:t>
            </a:r>
          </a:p>
          <a:p>
            <a:pPr marL="342900" indent="-342900">
              <a:buClr>
                <a:schemeClr val="accent6"/>
              </a:buClr>
              <a:buFont typeface="Wingdings" pitchFamily="2" charset="2"/>
              <a:buChar char="Ø"/>
            </a:pPr>
            <a:endParaRPr lang="en-US" sz="2400" dirty="0">
              <a:solidFill>
                <a:schemeClr val="tx1"/>
              </a:solidFill>
            </a:endParaRPr>
          </a:p>
          <a:p>
            <a:pPr marL="342900" indent="-342900">
              <a:buClr>
                <a:schemeClr val="accent6"/>
              </a:buClr>
              <a:buFont typeface="Wingdings" pitchFamily="2" charset="2"/>
              <a:buChar char="Ø"/>
            </a:pPr>
            <a:r>
              <a:rPr lang="en-US" sz="2400" dirty="0">
                <a:solidFill>
                  <a:schemeClr val="tx1"/>
                </a:solidFill>
              </a:rPr>
              <a:t>When outflow exceeds inflow, stock falls</a:t>
            </a:r>
          </a:p>
        </p:txBody>
      </p:sp>
    </p:spTree>
    <p:extLst>
      <p:ext uri="{BB962C8B-B14F-4D97-AF65-F5344CB8AC3E}">
        <p14:creationId xmlns:p14="http://schemas.microsoft.com/office/powerpoint/2010/main" val="942751558"/>
      </p:ext>
    </p:extLst>
  </p:cSld>
  <p:clrMapOvr>
    <a:masterClrMapping/>
  </p:clrMapOvr>
  <mc:AlternateContent xmlns:mc="http://schemas.openxmlformats.org/markup-compatibility/2006" xmlns:p14="http://schemas.microsoft.com/office/powerpoint/2010/main">
    <mc:Choice Requires="p14">
      <p:transition spd="slow" p14:dur="2000" advTm="602"/>
    </mc:Choice>
    <mc:Fallback xmlns="">
      <p:transition spd="slow" advTm="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F1F0429A-15BD-7016-87B6-71E694AA2401}"/>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7CF04A9-6DD9-FE6E-186D-001ABC49496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Inflow vs Outflow</a:t>
            </a:r>
            <a:endParaRPr dirty="0"/>
          </a:p>
        </p:txBody>
      </p:sp>
      <p:sp>
        <p:nvSpPr>
          <p:cNvPr id="2" name="Google Shape;222;p30">
            <a:extLst>
              <a:ext uri="{FF2B5EF4-FFF2-40B4-BE49-F238E27FC236}">
                <a16:creationId xmlns:a16="http://schemas.microsoft.com/office/drawing/2014/main" id="{B119751E-EBFC-AF59-3747-36D6261BA16D}"/>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Reading the heartbeat of a system</a:t>
            </a:r>
          </a:p>
        </p:txBody>
      </p:sp>
      <p:pic>
        <p:nvPicPr>
          <p:cNvPr id="16" name="Picture 15">
            <a:extLst>
              <a:ext uri="{FF2B5EF4-FFF2-40B4-BE49-F238E27FC236}">
                <a16:creationId xmlns:a16="http://schemas.microsoft.com/office/drawing/2014/main" id="{40E275BA-03A1-A5BE-FC3C-3A6E3B122F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0" y="1143141"/>
            <a:ext cx="4460183" cy="3555334"/>
          </a:xfrm>
          <a:prstGeom prst="rect">
            <a:avLst/>
          </a:prstGeom>
        </p:spPr>
      </p:pic>
      <p:sp>
        <p:nvSpPr>
          <p:cNvPr id="18" name="TextBox 17">
            <a:extLst>
              <a:ext uri="{FF2B5EF4-FFF2-40B4-BE49-F238E27FC236}">
                <a16:creationId xmlns:a16="http://schemas.microsoft.com/office/drawing/2014/main" id="{4283EB77-FF24-76C3-AD2C-AEB9C4687B9F}"/>
              </a:ext>
            </a:extLst>
          </p:cNvPr>
          <p:cNvSpPr txBox="1"/>
          <p:nvPr/>
        </p:nvSpPr>
        <p:spPr>
          <a:xfrm>
            <a:off x="111817" y="1345638"/>
            <a:ext cx="4460183" cy="3597139"/>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400" dirty="0">
                <a:solidFill>
                  <a:schemeClr val="tx1"/>
                </a:solidFill>
              </a:rPr>
              <a:t>Area chart comparing monthly inflow and outflow</a:t>
            </a:r>
          </a:p>
          <a:p>
            <a:pPr marL="342900" indent="-342900">
              <a:lnSpc>
                <a:spcPct val="120000"/>
              </a:lnSpc>
              <a:buClr>
                <a:schemeClr val="accent6"/>
              </a:buClr>
              <a:buFont typeface="Wingdings" pitchFamily="2" charset="2"/>
              <a:buChar char="Ø"/>
            </a:pPr>
            <a:r>
              <a:rPr lang="en-US" sz="2400" dirty="0">
                <a:solidFill>
                  <a:schemeClr val="tx1"/>
                </a:solidFill>
              </a:rPr>
              <a:t>Inflow represents new entries into homelessness</a:t>
            </a:r>
          </a:p>
          <a:p>
            <a:pPr marL="342900" indent="-342900">
              <a:lnSpc>
                <a:spcPct val="120000"/>
              </a:lnSpc>
              <a:buClr>
                <a:schemeClr val="accent6"/>
              </a:buClr>
              <a:buFont typeface="Wingdings" pitchFamily="2" charset="2"/>
              <a:buChar char="Ø"/>
            </a:pPr>
            <a:r>
              <a:rPr lang="en-US" sz="2400" dirty="0">
                <a:solidFill>
                  <a:schemeClr val="tx1"/>
                </a:solidFill>
              </a:rPr>
              <a:t>Outflow represents exits and returns to housing</a:t>
            </a:r>
          </a:p>
          <a:p>
            <a:pPr marL="342900" indent="-342900">
              <a:lnSpc>
                <a:spcPct val="120000"/>
              </a:lnSpc>
              <a:buClr>
                <a:schemeClr val="accent6"/>
              </a:buClr>
              <a:buFont typeface="Wingdings" pitchFamily="2" charset="2"/>
              <a:buChar char="Ø"/>
            </a:pPr>
            <a:r>
              <a:rPr lang="en-US" sz="2400" dirty="0">
                <a:solidFill>
                  <a:schemeClr val="tx1"/>
                </a:solidFill>
              </a:rPr>
              <a:t>Balance determines system direction over time</a:t>
            </a:r>
          </a:p>
        </p:txBody>
      </p:sp>
    </p:spTree>
    <p:extLst>
      <p:ext uri="{BB962C8B-B14F-4D97-AF65-F5344CB8AC3E}">
        <p14:creationId xmlns:p14="http://schemas.microsoft.com/office/powerpoint/2010/main" val="752821323"/>
      </p:ext>
    </p:extLst>
  </p:cSld>
  <p:clrMapOvr>
    <a:masterClrMapping/>
  </p:clrMapOvr>
  <mc:AlternateContent xmlns:mc="http://schemas.openxmlformats.org/markup-compatibility/2006" xmlns:p14="http://schemas.microsoft.com/office/powerpoint/2010/main">
    <mc:Choice Requires="p14">
      <p:transition spd="slow" p14:dur="2000" advTm="904"/>
    </mc:Choice>
    <mc:Fallback xmlns="">
      <p:transition spd="slow" advTm="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 calcmode="lin" valueType="num">
                                      <p:cBhvr additive="base">
                                        <p:cTn id="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 calcmode="lin" valueType="num">
                                      <p:cBhvr additive="base">
                                        <p:cTn id="2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 calcmode="lin" valueType="num">
                                      <p:cBhvr additive="base">
                                        <p:cTn id="2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924549" y="1407276"/>
            <a:ext cx="8005805" cy="9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Who Is Gaither Stephens?</a:t>
            </a:r>
            <a:endParaRPr dirty="0"/>
          </a:p>
        </p:txBody>
      </p:sp>
      <p:sp>
        <p:nvSpPr>
          <p:cNvPr id="221" name="Google Shape;221;p30"/>
          <p:cNvSpPr txBox="1">
            <a:spLocks noGrp="1"/>
          </p:cNvSpPr>
          <p:nvPr>
            <p:ph type="title" idx="2"/>
          </p:nvPr>
        </p:nvSpPr>
        <p:spPr>
          <a:xfrm>
            <a:off x="924550" y="566700"/>
            <a:ext cx="1652100" cy="84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22" name="Google Shape;222;p30"/>
          <p:cNvSpPr txBox="1">
            <a:spLocks noGrp="1"/>
          </p:cNvSpPr>
          <p:nvPr>
            <p:ph type="subTitle" idx="1"/>
          </p:nvPr>
        </p:nvSpPr>
        <p:spPr>
          <a:xfrm>
            <a:off x="924550" y="2511826"/>
            <a:ext cx="6217800" cy="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CEO | National Speaker | Data Scientist | Board Member</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5F92E728-8C48-7BF0-C7A1-C8602CBA7120}"/>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EB73B61-0E2C-27B3-5526-5EEC49D9ECE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“Other” Becomes a System Outcome</a:t>
            </a:r>
            <a:endParaRPr dirty="0"/>
          </a:p>
        </p:txBody>
      </p:sp>
      <p:sp>
        <p:nvSpPr>
          <p:cNvPr id="2" name="Google Shape;222;p30">
            <a:extLst>
              <a:ext uri="{FF2B5EF4-FFF2-40B4-BE49-F238E27FC236}">
                <a16:creationId xmlns:a16="http://schemas.microsoft.com/office/drawing/2014/main" id="{1F1C7D90-A137-1710-5F6E-19921DE0749C}"/>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When data looks better than reality</a:t>
            </a:r>
          </a:p>
        </p:txBody>
      </p:sp>
      <p:pic>
        <p:nvPicPr>
          <p:cNvPr id="4" name="Picture 3" descr="A close-up of a diagram&#10;&#10;AI-generated content may be incorrect.">
            <a:extLst>
              <a:ext uri="{FF2B5EF4-FFF2-40B4-BE49-F238E27FC236}">
                <a16:creationId xmlns:a16="http://schemas.microsoft.com/office/drawing/2014/main" id="{18585460-1760-5854-39B3-A70B89EA7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60" y="1358619"/>
            <a:ext cx="7206280" cy="3647424"/>
          </a:xfrm>
          <a:prstGeom prst="rect">
            <a:avLst/>
          </a:prstGeom>
        </p:spPr>
      </p:pic>
    </p:spTree>
    <p:extLst>
      <p:ext uri="{BB962C8B-B14F-4D97-AF65-F5344CB8AC3E}">
        <p14:creationId xmlns:p14="http://schemas.microsoft.com/office/powerpoint/2010/main" val="171586429"/>
      </p:ext>
    </p:extLst>
  </p:cSld>
  <p:clrMapOvr>
    <a:masterClrMapping/>
  </p:clrMapOvr>
  <mc:AlternateContent xmlns:mc="http://schemas.openxmlformats.org/markup-compatibility/2006" xmlns:p14="http://schemas.microsoft.com/office/powerpoint/2010/main">
    <mc:Choice Requires="p14">
      <p:transition spd="slow" p14:dur="2000" advTm="2460"/>
    </mc:Choice>
    <mc:Fallback xmlns="">
      <p:transition spd="slow" advTm="2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6074DFAA-212D-B6EE-29DF-E7258579DA08}"/>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31DC7FEF-E340-B218-74FD-0DBFFD234483}"/>
              </a:ext>
            </a:extLst>
          </p:cNvPr>
          <p:cNvSpPr txBox="1">
            <a:spLocks noGrp="1"/>
          </p:cNvSpPr>
          <p:nvPr>
            <p:ph type="title"/>
          </p:nvPr>
        </p:nvSpPr>
        <p:spPr>
          <a:xfrm>
            <a:off x="720000" y="445025"/>
            <a:ext cx="842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Flow Success: PCHO</a:t>
            </a:r>
            <a:endParaRPr dirty="0"/>
          </a:p>
        </p:txBody>
      </p:sp>
      <p:sp>
        <p:nvSpPr>
          <p:cNvPr id="2" name="Google Shape;222;p30">
            <a:extLst>
              <a:ext uri="{FF2B5EF4-FFF2-40B4-BE49-F238E27FC236}">
                <a16:creationId xmlns:a16="http://schemas.microsoft.com/office/drawing/2014/main" id="{6E0076A8-AB0E-189E-7450-D0A0C6090884}"/>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 system that moves people forward</a:t>
            </a:r>
          </a:p>
        </p:txBody>
      </p:sp>
      <p:pic>
        <p:nvPicPr>
          <p:cNvPr id="4" name="Picture 3">
            <a:extLst>
              <a:ext uri="{FF2B5EF4-FFF2-40B4-BE49-F238E27FC236}">
                <a16:creationId xmlns:a16="http://schemas.microsoft.com/office/drawing/2014/main" id="{57D52082-B35A-0A8F-4DDE-86D8E7F9BB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6882" y="1358619"/>
            <a:ext cx="7150236" cy="3647424"/>
          </a:xfrm>
          <a:prstGeom prst="rect">
            <a:avLst/>
          </a:prstGeom>
        </p:spPr>
      </p:pic>
    </p:spTree>
    <p:extLst>
      <p:ext uri="{BB962C8B-B14F-4D97-AF65-F5344CB8AC3E}">
        <p14:creationId xmlns:p14="http://schemas.microsoft.com/office/powerpoint/2010/main" val="713952337"/>
      </p:ext>
    </p:extLst>
  </p:cSld>
  <p:clrMapOvr>
    <a:masterClrMapping/>
  </p:clrMapOvr>
  <mc:AlternateContent xmlns:mc="http://schemas.openxmlformats.org/markup-compatibility/2006" xmlns:p14="http://schemas.microsoft.com/office/powerpoint/2010/main">
    <mc:Choice Requires="p14">
      <p:transition spd="slow" p14:dur="2000" advTm="15086"/>
    </mc:Choice>
    <mc:Fallback xmlns="">
      <p:transition spd="slow" advTm="15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91ACF5D0-0B8E-73A9-09A7-2D6DC155AB46}"/>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30D966A3-B25F-A2B9-98AC-EA087BDADAFE}"/>
              </a:ext>
            </a:extLst>
          </p:cNvPr>
          <p:cNvSpPr txBox="1">
            <a:spLocks noGrp="1"/>
          </p:cNvSpPr>
          <p:nvPr>
            <p:ph type="title"/>
          </p:nvPr>
        </p:nvSpPr>
        <p:spPr>
          <a:xfrm>
            <a:off x="865624" y="909400"/>
            <a:ext cx="8278375" cy="1827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DEMONSTRATION </a:t>
            </a:r>
            <a:r>
              <a:rPr lang="en" sz="3600" dirty="0">
                <a:solidFill>
                  <a:srgbClr val="FFC000"/>
                </a:solidFill>
              </a:rPr>
              <a:t>(Time Permitting)</a:t>
            </a:r>
            <a:endParaRPr dirty="0">
              <a:solidFill>
                <a:srgbClr val="FFC000"/>
              </a:solidFill>
            </a:endParaRPr>
          </a:p>
        </p:txBody>
      </p:sp>
      <p:sp>
        <p:nvSpPr>
          <p:cNvPr id="264" name="Google Shape;264;p35">
            <a:extLst>
              <a:ext uri="{FF2B5EF4-FFF2-40B4-BE49-F238E27FC236}">
                <a16:creationId xmlns:a16="http://schemas.microsoft.com/office/drawing/2014/main" id="{1D402AE5-4AC1-59A7-89A7-CD0D72424ADF}"/>
              </a:ext>
            </a:extLst>
          </p:cNvPr>
          <p:cNvSpPr txBox="1">
            <a:spLocks noGrp="1"/>
          </p:cNvSpPr>
          <p:nvPr>
            <p:ph type="subTitle" idx="1"/>
          </p:nvPr>
        </p:nvSpPr>
        <p:spPr>
          <a:xfrm>
            <a:off x="865624" y="2711622"/>
            <a:ext cx="8019958" cy="677700"/>
          </a:xfrm>
          <a:prstGeom prst="rect">
            <a:avLst/>
          </a:prstGeom>
        </p:spPr>
        <p:txBody>
          <a:bodyPr spcFirstLastPara="1" wrap="square" lIns="91425" tIns="91425" rIns="91425" bIns="91425" anchor="t" anchorCtr="0">
            <a:noAutofit/>
          </a:bodyPr>
          <a:lstStyle/>
          <a:p>
            <a:pPr marL="0" lvl="0" indent="0"/>
            <a:r>
              <a:rPr lang="en-US" dirty="0"/>
              <a:t>Experience the demo at </a:t>
            </a:r>
            <a:r>
              <a:rPr lang="en-US" b="1" u="sng" dirty="0" err="1"/>
              <a:t>GaitherDyn.com</a:t>
            </a:r>
            <a:r>
              <a:rPr lang="en-US" b="1" u="sng" dirty="0"/>
              <a:t>/demo</a:t>
            </a:r>
            <a:endParaRPr b="1" u="sng" dirty="0"/>
          </a:p>
        </p:txBody>
      </p:sp>
      <p:pic>
        <p:nvPicPr>
          <p:cNvPr id="2" name="Picture 1">
            <a:extLst>
              <a:ext uri="{FF2B5EF4-FFF2-40B4-BE49-F238E27FC236}">
                <a16:creationId xmlns:a16="http://schemas.microsoft.com/office/drawing/2014/main" id="{7CD51C23-ACA2-038F-6451-33499B9D1DF7}"/>
              </a:ext>
            </a:extLst>
          </p:cNvPr>
          <p:cNvPicPr>
            <a:picLocks noChangeAspect="1"/>
          </p:cNvPicPr>
          <p:nvPr/>
        </p:nvPicPr>
        <p:blipFill>
          <a:blip r:embed="rId3"/>
          <a:stretch>
            <a:fillRect/>
          </a:stretch>
        </p:blipFill>
        <p:spPr>
          <a:xfrm>
            <a:off x="6157291" y="2155722"/>
            <a:ext cx="2857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7660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B00C32B9-91CA-D30B-EFC9-8ABB684E5128}"/>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92AB1181-6999-3F5C-A0FA-718E54B5DA5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Beyond System Flow: What Comes Next</a:t>
            </a:r>
            <a:endParaRPr dirty="0"/>
          </a:p>
        </p:txBody>
      </p:sp>
      <p:sp>
        <p:nvSpPr>
          <p:cNvPr id="2" name="Google Shape;222;p30">
            <a:extLst>
              <a:ext uri="{FF2B5EF4-FFF2-40B4-BE49-F238E27FC236}">
                <a16:creationId xmlns:a16="http://schemas.microsoft.com/office/drawing/2014/main" id="{971E60FB-8D6C-A0C0-6A0A-385FC6884596}"/>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Future directions in systems thinking for homelessness</a:t>
            </a:r>
          </a:p>
        </p:txBody>
      </p:sp>
      <p:sp>
        <p:nvSpPr>
          <p:cNvPr id="7" name="TextBox 6">
            <a:extLst>
              <a:ext uri="{FF2B5EF4-FFF2-40B4-BE49-F238E27FC236}">
                <a16:creationId xmlns:a16="http://schemas.microsoft.com/office/drawing/2014/main" id="{055380E7-7A69-4276-153C-FD31E9CCFF9C}"/>
              </a:ext>
            </a:extLst>
          </p:cNvPr>
          <p:cNvSpPr txBox="1"/>
          <p:nvPr/>
        </p:nvSpPr>
        <p:spPr>
          <a:xfrm>
            <a:off x="4572000" y="1493619"/>
            <a:ext cx="4250635" cy="2720938"/>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Scenario simulation — testing long-term policy choices before acting</a:t>
            </a:r>
          </a:p>
          <a:p>
            <a:pPr marL="285750" indent="-285750">
              <a:lnSpc>
                <a:spcPct val="120000"/>
              </a:lnSpc>
              <a:buClr>
                <a:schemeClr val="tx1"/>
              </a:buClr>
              <a:buFont typeface="Wingdings" pitchFamily="2" charset="2"/>
              <a:buChar char="ü"/>
            </a:pPr>
            <a:r>
              <a:rPr lang="en-US" sz="1800" dirty="0">
                <a:solidFill>
                  <a:schemeClr val="tx1"/>
                </a:solidFill>
              </a:rPr>
              <a:t>Boundary expansion — connecting homelessness data to housing, health, and justice systems</a:t>
            </a:r>
          </a:p>
          <a:p>
            <a:pPr marL="285750" indent="-285750">
              <a:lnSpc>
                <a:spcPct val="120000"/>
              </a:lnSpc>
              <a:buClr>
                <a:schemeClr val="tx1"/>
              </a:buClr>
              <a:buFont typeface="Wingdings" pitchFamily="2" charset="2"/>
              <a:buChar char="ü"/>
            </a:pPr>
            <a:r>
              <a:rPr lang="en-US" sz="1800" dirty="0">
                <a:solidFill>
                  <a:schemeClr val="tx1"/>
                </a:solidFill>
              </a:rPr>
              <a:t>Collective sense-making — using systems maps to build shared understanding across agencies</a:t>
            </a:r>
          </a:p>
        </p:txBody>
      </p:sp>
      <p:sp>
        <p:nvSpPr>
          <p:cNvPr id="8" name="TextBox 7">
            <a:extLst>
              <a:ext uri="{FF2B5EF4-FFF2-40B4-BE49-F238E27FC236}">
                <a16:creationId xmlns:a16="http://schemas.microsoft.com/office/drawing/2014/main" id="{6A609278-0CDC-FA88-CDF7-37E092833B0A}"/>
              </a:ext>
            </a:extLst>
          </p:cNvPr>
          <p:cNvSpPr txBox="1"/>
          <p:nvPr/>
        </p:nvSpPr>
        <p:spPr>
          <a:xfrm>
            <a:off x="321365" y="1493619"/>
            <a:ext cx="4250635" cy="3385735"/>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Causal loop modeling — mapping feedback beyond inflow and outflow</a:t>
            </a:r>
          </a:p>
          <a:p>
            <a:pPr marL="285750" indent="-285750">
              <a:lnSpc>
                <a:spcPct val="120000"/>
              </a:lnSpc>
              <a:buClr>
                <a:schemeClr val="tx1"/>
              </a:buClr>
              <a:buFont typeface="Wingdings" pitchFamily="2" charset="2"/>
              <a:buChar char="ü"/>
            </a:pPr>
            <a:r>
              <a:rPr lang="en-US" sz="1800" dirty="0">
                <a:solidFill>
                  <a:schemeClr val="tx1"/>
                </a:solidFill>
              </a:rPr>
              <a:t>System archetypes — identifying recurring patterns like “Fixes that Fail”</a:t>
            </a:r>
          </a:p>
          <a:p>
            <a:pPr marL="285750" indent="-285750">
              <a:lnSpc>
                <a:spcPct val="120000"/>
              </a:lnSpc>
              <a:buClr>
                <a:schemeClr val="tx1"/>
              </a:buClr>
              <a:buFont typeface="Wingdings" pitchFamily="2" charset="2"/>
              <a:buChar char="ü"/>
            </a:pPr>
            <a:r>
              <a:rPr lang="en-US" sz="1800" dirty="0">
                <a:solidFill>
                  <a:schemeClr val="tx1"/>
                </a:solidFill>
              </a:rPr>
              <a:t>Leverage point analysis — finding small changes with big, lasting impact</a:t>
            </a:r>
          </a:p>
          <a:p>
            <a:pPr marL="285750" indent="-285750">
              <a:lnSpc>
                <a:spcPct val="120000"/>
              </a:lnSpc>
              <a:buClr>
                <a:schemeClr val="tx1"/>
              </a:buClr>
              <a:buFont typeface="Wingdings" pitchFamily="2" charset="2"/>
              <a:buChar char="ü"/>
            </a:pPr>
            <a:r>
              <a:rPr lang="en-US" sz="1800" dirty="0">
                <a:solidFill>
                  <a:schemeClr val="tx1"/>
                </a:solidFill>
              </a:rPr>
              <a:t>Scenario simulation — testing long-term policy</a:t>
            </a:r>
          </a:p>
        </p:txBody>
      </p:sp>
    </p:spTree>
    <p:extLst>
      <p:ext uri="{BB962C8B-B14F-4D97-AF65-F5344CB8AC3E}">
        <p14:creationId xmlns:p14="http://schemas.microsoft.com/office/powerpoint/2010/main" val="15300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46DB1A79-24E7-122B-3D07-0438CAC36AF5}"/>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F7A03240-4D67-510D-F065-CECF870A1E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Explore Systems Thinking Further</a:t>
            </a:r>
            <a:endParaRPr dirty="0"/>
          </a:p>
        </p:txBody>
      </p:sp>
      <p:sp>
        <p:nvSpPr>
          <p:cNvPr id="2" name="Google Shape;222;p30">
            <a:extLst>
              <a:ext uri="{FF2B5EF4-FFF2-40B4-BE49-F238E27FC236}">
                <a16:creationId xmlns:a16="http://schemas.microsoft.com/office/drawing/2014/main" id="{E3A35E03-94C1-B5CD-9BE1-03D4D530C1C1}"/>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Tools, books, and courses to go deeper</a:t>
            </a:r>
          </a:p>
        </p:txBody>
      </p:sp>
      <p:sp>
        <p:nvSpPr>
          <p:cNvPr id="7" name="TextBox 6">
            <a:extLst>
              <a:ext uri="{FF2B5EF4-FFF2-40B4-BE49-F238E27FC236}">
                <a16:creationId xmlns:a16="http://schemas.microsoft.com/office/drawing/2014/main" id="{5712DAAA-DDFB-321E-2AE8-344FADCD33C4}"/>
              </a:ext>
            </a:extLst>
          </p:cNvPr>
          <p:cNvSpPr txBox="1"/>
          <p:nvPr/>
        </p:nvSpPr>
        <p:spPr>
          <a:xfrm>
            <a:off x="4572000" y="1493619"/>
            <a:ext cx="4572000" cy="3385735"/>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The Systems Thinker (free online journal)</a:t>
            </a:r>
          </a:p>
          <a:p>
            <a:pPr marL="285750" indent="-285750">
              <a:lnSpc>
                <a:spcPct val="120000"/>
              </a:lnSpc>
              <a:buClr>
                <a:schemeClr val="tx1"/>
              </a:buClr>
              <a:buFont typeface="Wingdings" pitchFamily="2" charset="2"/>
              <a:buChar char="ü"/>
            </a:pPr>
            <a:r>
              <a:rPr lang="en-US" sz="1800" dirty="0">
                <a:solidFill>
                  <a:schemeClr val="tx1"/>
                </a:solidFill>
              </a:rPr>
              <a:t>System Dynamics Society – community and case studies</a:t>
            </a:r>
          </a:p>
          <a:p>
            <a:pPr marL="285750" indent="-285750">
              <a:lnSpc>
                <a:spcPct val="120000"/>
              </a:lnSpc>
              <a:buClr>
                <a:schemeClr val="tx1"/>
              </a:buClr>
              <a:buFont typeface="Wingdings" pitchFamily="2" charset="2"/>
              <a:buChar char="ü"/>
            </a:pPr>
            <a:r>
              <a:rPr lang="en-US" sz="1800" dirty="0" err="1">
                <a:solidFill>
                  <a:schemeClr val="tx1"/>
                </a:solidFill>
              </a:rPr>
              <a:t>Kumu.io</a:t>
            </a:r>
            <a:r>
              <a:rPr lang="en-US" sz="1800" dirty="0">
                <a:solidFill>
                  <a:schemeClr val="tx1"/>
                </a:solidFill>
              </a:rPr>
              <a:t> – build interactive causal and feedback maps</a:t>
            </a:r>
          </a:p>
          <a:p>
            <a:pPr marL="285750" indent="-285750">
              <a:lnSpc>
                <a:spcPct val="120000"/>
              </a:lnSpc>
              <a:buClr>
                <a:schemeClr val="tx1"/>
              </a:buClr>
              <a:buFont typeface="Wingdings" pitchFamily="2" charset="2"/>
              <a:buChar char="ü"/>
            </a:pPr>
            <a:r>
              <a:rPr lang="en-US" sz="1800" dirty="0">
                <a:solidFill>
                  <a:schemeClr val="tx1"/>
                </a:solidFill>
              </a:rPr>
              <a:t>Stella Architect – advanced system modeling software</a:t>
            </a:r>
          </a:p>
          <a:p>
            <a:pPr marL="285750" indent="-285750">
              <a:lnSpc>
                <a:spcPct val="120000"/>
              </a:lnSpc>
              <a:buClr>
                <a:schemeClr val="tx1"/>
              </a:buClr>
              <a:buFont typeface="Wingdings" pitchFamily="2" charset="2"/>
              <a:buChar char="ü"/>
            </a:pPr>
            <a:r>
              <a:rPr lang="en-US" sz="1800" dirty="0">
                <a:solidFill>
                  <a:schemeClr val="tx1"/>
                </a:solidFill>
              </a:rPr>
              <a:t>Iceberg Model &amp; Causal Loop Diagram templates (Systems Innovation)</a:t>
            </a:r>
          </a:p>
        </p:txBody>
      </p:sp>
      <p:sp>
        <p:nvSpPr>
          <p:cNvPr id="8" name="TextBox 7">
            <a:extLst>
              <a:ext uri="{FF2B5EF4-FFF2-40B4-BE49-F238E27FC236}">
                <a16:creationId xmlns:a16="http://schemas.microsoft.com/office/drawing/2014/main" id="{7F4261A2-672F-A211-3380-34DCC4FEBDC1}"/>
              </a:ext>
            </a:extLst>
          </p:cNvPr>
          <p:cNvSpPr txBox="1"/>
          <p:nvPr/>
        </p:nvSpPr>
        <p:spPr>
          <a:xfrm>
            <a:off x="321365" y="1493619"/>
            <a:ext cx="4250635" cy="3053336"/>
          </a:xfrm>
          <a:prstGeom prst="rect">
            <a:avLst/>
          </a:prstGeom>
          <a:noFill/>
        </p:spPr>
        <p:txBody>
          <a:bodyPr wrap="square">
            <a:spAutoFit/>
          </a:bodyPr>
          <a:lstStyle/>
          <a:p>
            <a:pPr marL="285750" indent="-285750">
              <a:lnSpc>
                <a:spcPct val="120000"/>
              </a:lnSpc>
              <a:buClr>
                <a:schemeClr val="tx1"/>
              </a:buClr>
              <a:buFont typeface="Wingdings" pitchFamily="2" charset="2"/>
              <a:buChar char="ü"/>
            </a:pPr>
            <a:r>
              <a:rPr lang="en-US" sz="1800" dirty="0">
                <a:solidFill>
                  <a:schemeClr val="tx1"/>
                </a:solidFill>
              </a:rPr>
              <a:t>MIT </a:t>
            </a:r>
            <a:r>
              <a:rPr lang="en-US" sz="1800" dirty="0" err="1">
                <a:solidFill>
                  <a:schemeClr val="tx1"/>
                </a:solidFill>
              </a:rPr>
              <a:t>OpenCourseWare</a:t>
            </a:r>
            <a:r>
              <a:rPr lang="en-US" sz="1800" dirty="0">
                <a:solidFill>
                  <a:schemeClr val="tx1"/>
                </a:solidFill>
              </a:rPr>
              <a:t> – System Dynamics &amp; Organizational Learning</a:t>
            </a:r>
          </a:p>
          <a:p>
            <a:pPr marL="285750" indent="-285750">
              <a:lnSpc>
                <a:spcPct val="120000"/>
              </a:lnSpc>
              <a:buClr>
                <a:schemeClr val="tx1"/>
              </a:buClr>
              <a:buFont typeface="Wingdings" pitchFamily="2" charset="2"/>
              <a:buChar char="ü"/>
            </a:pPr>
            <a:r>
              <a:rPr lang="en-US" sz="1800" dirty="0">
                <a:solidFill>
                  <a:schemeClr val="tx1"/>
                </a:solidFill>
              </a:rPr>
              <a:t>Jay W. Forrester: Urban Dynamics and Principles of Systems</a:t>
            </a:r>
          </a:p>
          <a:p>
            <a:pPr marL="285750" indent="-285750">
              <a:lnSpc>
                <a:spcPct val="120000"/>
              </a:lnSpc>
              <a:buClr>
                <a:schemeClr val="tx1"/>
              </a:buClr>
              <a:buFont typeface="Wingdings" pitchFamily="2" charset="2"/>
              <a:buChar char="ü"/>
            </a:pPr>
            <a:r>
              <a:rPr lang="en-US" sz="1800" dirty="0">
                <a:solidFill>
                  <a:schemeClr val="tx1"/>
                </a:solidFill>
              </a:rPr>
              <a:t>Donella Meadows: Thinking in Systems: A Primer</a:t>
            </a:r>
          </a:p>
          <a:p>
            <a:pPr marL="285750" indent="-285750">
              <a:lnSpc>
                <a:spcPct val="120000"/>
              </a:lnSpc>
              <a:buClr>
                <a:schemeClr val="tx1"/>
              </a:buClr>
              <a:buFont typeface="Wingdings" pitchFamily="2" charset="2"/>
              <a:buChar char="ü"/>
            </a:pPr>
            <a:r>
              <a:rPr lang="en-US" sz="1800" dirty="0">
                <a:solidFill>
                  <a:schemeClr val="tx1"/>
                </a:solidFill>
              </a:rPr>
              <a:t>Peter Senge: The Fifth Discipline</a:t>
            </a:r>
          </a:p>
          <a:p>
            <a:pPr marL="285750" indent="-285750">
              <a:lnSpc>
                <a:spcPct val="120000"/>
              </a:lnSpc>
              <a:buClr>
                <a:schemeClr val="tx1"/>
              </a:buClr>
              <a:buFont typeface="Wingdings" pitchFamily="2" charset="2"/>
              <a:buChar char="ü"/>
            </a:pPr>
            <a:r>
              <a:rPr lang="en-US" sz="1800" dirty="0">
                <a:solidFill>
                  <a:schemeClr val="tx1"/>
                </a:solidFill>
              </a:rPr>
              <a:t>John Sterman: Business Dynamics (MIT Sloan)</a:t>
            </a:r>
          </a:p>
        </p:txBody>
      </p:sp>
    </p:spTree>
    <p:extLst>
      <p:ext uri="{BB962C8B-B14F-4D97-AF65-F5344CB8AC3E}">
        <p14:creationId xmlns:p14="http://schemas.microsoft.com/office/powerpoint/2010/main" val="42158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2AEC0A3B-FFAA-011E-7EDB-D6C8618159C1}"/>
            </a:ext>
          </a:extLst>
        </p:cNvPr>
        <p:cNvGrpSpPr/>
        <p:nvPr/>
      </p:nvGrpSpPr>
      <p:grpSpPr>
        <a:xfrm>
          <a:off x="0" y="0"/>
          <a:ext cx="0" cy="0"/>
          <a:chOff x="0" y="0"/>
          <a:chExt cx="0" cy="0"/>
        </a:xfrm>
      </p:grpSpPr>
      <p:sp>
        <p:nvSpPr>
          <p:cNvPr id="669" name="Google Shape;669;p44">
            <a:extLst>
              <a:ext uri="{FF2B5EF4-FFF2-40B4-BE49-F238E27FC236}">
                <a16:creationId xmlns:a16="http://schemas.microsoft.com/office/drawing/2014/main" id="{5801D9DF-3A86-7203-AA0F-51D827758A3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Turning Insight Into Action</a:t>
            </a:r>
            <a:endParaRPr dirty="0"/>
          </a:p>
        </p:txBody>
      </p:sp>
      <p:sp>
        <p:nvSpPr>
          <p:cNvPr id="2" name="Google Shape;222;p30">
            <a:extLst>
              <a:ext uri="{FF2B5EF4-FFF2-40B4-BE49-F238E27FC236}">
                <a16:creationId xmlns:a16="http://schemas.microsoft.com/office/drawing/2014/main" id="{5BC18B6A-7FEA-C361-5EBD-B9F6EA65FBC9}"/>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Applying systems thinking to real-world change</a:t>
            </a:r>
          </a:p>
        </p:txBody>
      </p:sp>
      <p:sp>
        <p:nvSpPr>
          <p:cNvPr id="8" name="TextBox 7">
            <a:extLst>
              <a:ext uri="{FF2B5EF4-FFF2-40B4-BE49-F238E27FC236}">
                <a16:creationId xmlns:a16="http://schemas.microsoft.com/office/drawing/2014/main" id="{7AC35A8E-35EC-9559-4FF7-1B891791889A}"/>
              </a:ext>
            </a:extLst>
          </p:cNvPr>
          <p:cNvSpPr txBox="1"/>
          <p:nvPr/>
        </p:nvSpPr>
        <p:spPr>
          <a:xfrm>
            <a:off x="407505" y="1528376"/>
            <a:ext cx="4293636" cy="3382336"/>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000" dirty="0">
                <a:solidFill>
                  <a:schemeClr val="tx1"/>
                </a:solidFill>
              </a:rPr>
              <a:t>Identify inflow pressures — link data to housing, wages, and local policy</a:t>
            </a:r>
          </a:p>
          <a:p>
            <a:pPr marL="342900" indent="-342900">
              <a:lnSpc>
                <a:spcPct val="120000"/>
              </a:lnSpc>
              <a:buClr>
                <a:schemeClr val="accent6"/>
              </a:buClr>
              <a:buFont typeface="Wingdings" pitchFamily="2" charset="2"/>
              <a:buChar char="Ø"/>
            </a:pPr>
            <a:r>
              <a:rPr lang="en-US" sz="2000" dirty="0">
                <a:solidFill>
                  <a:schemeClr val="tx1"/>
                </a:solidFill>
              </a:rPr>
              <a:t>Address outflow capacity — expand exits that reduce system pressure</a:t>
            </a:r>
          </a:p>
          <a:p>
            <a:pPr marL="342900" indent="-342900">
              <a:lnSpc>
                <a:spcPct val="120000"/>
              </a:lnSpc>
              <a:buClr>
                <a:schemeClr val="accent6"/>
              </a:buClr>
              <a:buFont typeface="Wingdings" pitchFamily="2" charset="2"/>
              <a:buChar char="Ø"/>
            </a:pPr>
            <a:r>
              <a:rPr lang="en-US" sz="2000" dirty="0">
                <a:solidFill>
                  <a:schemeClr val="tx1"/>
                </a:solidFill>
              </a:rPr>
              <a:t>Break systems into parts — find multiple levers, not one silver bullet</a:t>
            </a:r>
          </a:p>
        </p:txBody>
      </p:sp>
      <p:sp>
        <p:nvSpPr>
          <p:cNvPr id="3" name="TextBox 2">
            <a:extLst>
              <a:ext uri="{FF2B5EF4-FFF2-40B4-BE49-F238E27FC236}">
                <a16:creationId xmlns:a16="http://schemas.microsoft.com/office/drawing/2014/main" id="{7EB3ED3A-E762-DA7E-6248-886AD3DF0A06}"/>
              </a:ext>
            </a:extLst>
          </p:cNvPr>
          <p:cNvSpPr txBox="1"/>
          <p:nvPr/>
        </p:nvSpPr>
        <p:spPr>
          <a:xfrm>
            <a:off x="4701140" y="1528376"/>
            <a:ext cx="4293636" cy="3013004"/>
          </a:xfrm>
          <a:prstGeom prst="rect">
            <a:avLst/>
          </a:prstGeom>
          <a:noFill/>
        </p:spPr>
        <p:txBody>
          <a:bodyPr wrap="square">
            <a:spAutoFit/>
          </a:bodyPr>
          <a:lstStyle/>
          <a:p>
            <a:pPr marL="342900" indent="-342900">
              <a:lnSpc>
                <a:spcPct val="120000"/>
              </a:lnSpc>
              <a:buClr>
                <a:schemeClr val="accent6"/>
              </a:buClr>
              <a:buFont typeface="Wingdings" pitchFamily="2" charset="2"/>
              <a:buChar char="Ø"/>
            </a:pPr>
            <a:r>
              <a:rPr lang="en-US" sz="2000" dirty="0">
                <a:solidFill>
                  <a:schemeClr val="tx1"/>
                </a:solidFill>
              </a:rPr>
              <a:t>Visualize connections — show relationships between data, policy, and people</a:t>
            </a:r>
          </a:p>
          <a:p>
            <a:pPr marL="342900" indent="-342900">
              <a:lnSpc>
                <a:spcPct val="120000"/>
              </a:lnSpc>
              <a:buClr>
                <a:schemeClr val="accent6"/>
              </a:buClr>
              <a:buFont typeface="Wingdings" pitchFamily="2" charset="2"/>
              <a:buChar char="Ø"/>
            </a:pPr>
            <a:r>
              <a:rPr lang="en-US" sz="2000" dirty="0">
                <a:solidFill>
                  <a:schemeClr val="tx1"/>
                </a:solidFill>
              </a:rPr>
              <a:t>Close feedback loops — fix “Other” exits and follow returns</a:t>
            </a:r>
          </a:p>
          <a:p>
            <a:pPr marL="342900" indent="-342900">
              <a:lnSpc>
                <a:spcPct val="120000"/>
              </a:lnSpc>
              <a:buClr>
                <a:schemeClr val="accent6"/>
              </a:buClr>
              <a:buFont typeface="Wingdings" pitchFamily="2" charset="2"/>
              <a:buChar char="Ø"/>
            </a:pPr>
            <a:r>
              <a:rPr lang="en-US" sz="2000" dirty="0">
                <a:solidFill>
                  <a:schemeClr val="tx1"/>
                </a:solidFill>
              </a:rPr>
              <a:t>Design for alignment — ensure programs, data, and goals move together</a:t>
            </a:r>
          </a:p>
        </p:txBody>
      </p:sp>
    </p:spTree>
    <p:extLst>
      <p:ext uri="{BB962C8B-B14F-4D97-AF65-F5344CB8AC3E}">
        <p14:creationId xmlns:p14="http://schemas.microsoft.com/office/powerpoint/2010/main" val="27675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BEC1688E-9E96-4B89-476C-F50E34C7E5E8}"/>
            </a:ext>
          </a:extLst>
        </p:cNvPr>
        <p:cNvGrpSpPr/>
        <p:nvPr/>
      </p:nvGrpSpPr>
      <p:grpSpPr>
        <a:xfrm>
          <a:off x="0" y="0"/>
          <a:ext cx="0" cy="0"/>
          <a:chOff x="0" y="0"/>
          <a:chExt cx="0" cy="0"/>
        </a:xfrm>
      </p:grpSpPr>
      <p:sp>
        <p:nvSpPr>
          <p:cNvPr id="263" name="Google Shape;263;p35">
            <a:extLst>
              <a:ext uri="{FF2B5EF4-FFF2-40B4-BE49-F238E27FC236}">
                <a16:creationId xmlns:a16="http://schemas.microsoft.com/office/drawing/2014/main" id="{76C8FD04-DC90-CC9C-A35F-B42CB3E815A3}"/>
              </a:ext>
            </a:extLst>
          </p:cNvPr>
          <p:cNvSpPr txBox="1">
            <a:spLocks noGrp="1"/>
          </p:cNvSpPr>
          <p:nvPr>
            <p:ph type="title"/>
          </p:nvPr>
        </p:nvSpPr>
        <p:spPr>
          <a:xfrm>
            <a:off x="798718" y="976306"/>
            <a:ext cx="8278375" cy="178919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How’s It Going? Questions/Comments</a:t>
            </a:r>
            <a:endParaRPr dirty="0"/>
          </a:p>
        </p:txBody>
      </p:sp>
      <p:sp>
        <p:nvSpPr>
          <p:cNvPr id="264" name="Google Shape;264;p35">
            <a:extLst>
              <a:ext uri="{FF2B5EF4-FFF2-40B4-BE49-F238E27FC236}">
                <a16:creationId xmlns:a16="http://schemas.microsoft.com/office/drawing/2014/main" id="{24634DB7-3B80-A79F-2996-B0611B4BF425}"/>
              </a:ext>
            </a:extLst>
          </p:cNvPr>
          <p:cNvSpPr txBox="1">
            <a:spLocks noGrp="1"/>
          </p:cNvSpPr>
          <p:nvPr>
            <p:ph type="subTitle" idx="1"/>
          </p:nvPr>
        </p:nvSpPr>
        <p:spPr>
          <a:xfrm>
            <a:off x="798718" y="2765501"/>
            <a:ext cx="3572700"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Engage!</a:t>
            </a:r>
            <a:endParaRPr dirty="0"/>
          </a:p>
        </p:txBody>
      </p:sp>
    </p:spTree>
    <p:extLst>
      <p:ext uri="{BB962C8B-B14F-4D97-AF65-F5344CB8AC3E}">
        <p14:creationId xmlns:p14="http://schemas.microsoft.com/office/powerpoint/2010/main" val="3908972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70FCD0BC-46C7-44A7-630F-3C87D142F39F}"/>
            </a:ext>
          </a:extLst>
        </p:cNvPr>
        <p:cNvGrpSpPr/>
        <p:nvPr/>
      </p:nvGrpSpPr>
      <p:grpSpPr>
        <a:xfrm>
          <a:off x="0" y="0"/>
          <a:ext cx="0" cy="0"/>
          <a:chOff x="0" y="0"/>
          <a:chExt cx="0" cy="0"/>
        </a:xfrm>
      </p:grpSpPr>
      <p:sp>
        <p:nvSpPr>
          <p:cNvPr id="2" name="Google Shape;680;p45">
            <a:extLst>
              <a:ext uri="{FF2B5EF4-FFF2-40B4-BE49-F238E27FC236}">
                <a16:creationId xmlns:a16="http://schemas.microsoft.com/office/drawing/2014/main" id="{37C8EE99-7FA7-0937-3D8B-7614F88F263E}"/>
              </a:ext>
            </a:extLst>
          </p:cNvPr>
          <p:cNvSpPr txBox="1">
            <a:spLocks/>
          </p:cNvSpPr>
          <p:nvPr/>
        </p:nvSpPr>
        <p:spPr>
          <a:xfrm>
            <a:off x="891625" y="485025"/>
            <a:ext cx="3520200" cy="98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9600"/>
              <a:buFont typeface="Inter SemiBold"/>
              <a:buNone/>
              <a:defRPr sz="6000" b="0" i="0" u="none" strike="noStrike" cap="none">
                <a:solidFill>
                  <a:schemeClr val="accent4"/>
                </a:solidFill>
                <a:latin typeface="Inter SemiBold"/>
                <a:ea typeface="Inter SemiBold"/>
                <a:cs typeface="Inter SemiBold"/>
                <a:sym typeface="Inter SemiBold"/>
              </a:defRPr>
            </a:lvl1pPr>
            <a:lvl2pPr marR="0" lvl="1"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2pPr>
            <a:lvl3pPr marR="0" lvl="2"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3pPr>
            <a:lvl4pPr marR="0" lvl="3"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4pPr>
            <a:lvl5pPr marR="0" lvl="4"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5pPr>
            <a:lvl6pPr marR="0" lvl="5"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6pPr>
            <a:lvl7pPr marR="0" lvl="6"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7pPr>
            <a:lvl8pPr marR="0" lvl="7"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8pPr>
            <a:lvl9pPr marR="0" lvl="8" algn="ctr" rtl="0">
              <a:lnSpc>
                <a:spcPct val="100000"/>
              </a:lnSpc>
              <a:spcBef>
                <a:spcPts val="0"/>
              </a:spcBef>
              <a:spcAft>
                <a:spcPts val="0"/>
              </a:spcAft>
              <a:buClr>
                <a:schemeClr val="dk1"/>
              </a:buClr>
              <a:buSzPts val="9600"/>
              <a:buFont typeface="Inter SemiBold"/>
              <a:buNone/>
              <a:defRPr sz="9600" b="0" i="0" u="none" strike="noStrike" cap="none">
                <a:solidFill>
                  <a:schemeClr val="dk1"/>
                </a:solidFill>
                <a:latin typeface="Inter SemiBold"/>
                <a:ea typeface="Inter SemiBold"/>
                <a:cs typeface="Inter SemiBold"/>
                <a:sym typeface="Inter SemiBold"/>
              </a:defRPr>
            </a:lvl9pPr>
          </a:lstStyle>
          <a:p>
            <a:r>
              <a:rPr lang="en-US"/>
              <a:t>Thanks!</a:t>
            </a:r>
          </a:p>
        </p:txBody>
      </p:sp>
      <p:sp>
        <p:nvSpPr>
          <p:cNvPr id="3" name="Google Shape;681;p45">
            <a:extLst>
              <a:ext uri="{FF2B5EF4-FFF2-40B4-BE49-F238E27FC236}">
                <a16:creationId xmlns:a16="http://schemas.microsoft.com/office/drawing/2014/main" id="{7C26D0E3-05E5-CEA7-BDC3-061346C88E72}"/>
              </a:ext>
            </a:extLst>
          </p:cNvPr>
          <p:cNvSpPr txBox="1">
            <a:spLocks/>
          </p:cNvSpPr>
          <p:nvPr/>
        </p:nvSpPr>
        <p:spPr>
          <a:xfrm>
            <a:off x="967831" y="1574573"/>
            <a:ext cx="3520200" cy="11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pPr marL="0" indent="0"/>
            <a:r>
              <a:rPr lang="en-US" dirty="0"/>
              <a:t>Still have questions or comments?</a:t>
            </a:r>
          </a:p>
          <a:p>
            <a:pPr marL="0" indent="0"/>
            <a:r>
              <a:rPr lang="en-US" dirty="0"/>
              <a:t>Gaither.Stephens@GaitherDyn.com</a:t>
            </a:r>
          </a:p>
          <a:p>
            <a:pPr marL="0" indent="0"/>
            <a:r>
              <a:rPr lang="en-US" dirty="0" err="1"/>
              <a:t>GaitherDyn.com</a:t>
            </a:r>
            <a:endParaRPr lang="en-US" dirty="0"/>
          </a:p>
          <a:p>
            <a:pPr marL="0" indent="0"/>
            <a:r>
              <a:rPr lang="en-US" dirty="0"/>
              <a:t>CoCAlliance.org</a:t>
            </a:r>
          </a:p>
        </p:txBody>
      </p:sp>
    </p:spTree>
    <p:extLst>
      <p:ext uri="{BB962C8B-B14F-4D97-AF65-F5344CB8AC3E}">
        <p14:creationId xmlns:p14="http://schemas.microsoft.com/office/powerpoint/2010/main" val="8321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9406D75-4619-F40F-ACEF-0AABCA4FAAC7}"/>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0562D818-AA7F-8A25-BFF0-2B5A06FC17F6}"/>
              </a:ext>
            </a:extLst>
          </p:cNvPr>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Gaither Stephens</a:t>
            </a:r>
            <a:endParaRPr dirty="0"/>
          </a:p>
        </p:txBody>
      </p:sp>
      <p:pic>
        <p:nvPicPr>
          <p:cNvPr id="229" name="Google Shape;229;p31">
            <a:extLst>
              <a:ext uri="{FF2B5EF4-FFF2-40B4-BE49-F238E27FC236}">
                <a16:creationId xmlns:a16="http://schemas.microsoft.com/office/drawing/2014/main" id="{EF59F38A-5915-EBC1-47C6-CC291E26F1BD}"/>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5796767" y="539499"/>
            <a:ext cx="2916015" cy="4064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Google Shape;222;p30">
            <a:extLst>
              <a:ext uri="{FF2B5EF4-FFF2-40B4-BE49-F238E27FC236}">
                <a16:creationId xmlns:a16="http://schemas.microsoft.com/office/drawing/2014/main" id="{62FF0598-EC0C-64AF-0463-EA6B41DE46DE}"/>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The Early Years</a:t>
            </a:r>
          </a:p>
        </p:txBody>
      </p:sp>
      <p:sp>
        <p:nvSpPr>
          <p:cNvPr id="8" name="Google Shape;228;p31">
            <a:extLst>
              <a:ext uri="{FF2B5EF4-FFF2-40B4-BE49-F238E27FC236}">
                <a16:creationId xmlns:a16="http://schemas.microsoft.com/office/drawing/2014/main" id="{29B59EFD-9CDC-D6BC-AFCE-34D9BB23A33D}"/>
              </a:ext>
            </a:extLst>
          </p:cNvPr>
          <p:cNvSpPr txBox="1">
            <a:spLocks noGrp="1"/>
          </p:cNvSpPr>
          <p:nvPr>
            <p:ph type="subTitle" idx="1"/>
          </p:nvPr>
        </p:nvSpPr>
        <p:spPr>
          <a:xfrm>
            <a:off x="754963" y="1358618"/>
            <a:ext cx="4799803" cy="3632125"/>
          </a:xfrm>
          <a:prstGeom prst="rect">
            <a:avLst/>
          </a:prstGeom>
        </p:spPr>
        <p:txBody>
          <a:bodyPr spcFirstLastPara="1" wrap="square" lIns="91425" tIns="91425" rIns="91425" bIns="91425" anchor="t" anchorCtr="0">
            <a:noAutofit/>
          </a:bodyPr>
          <a:lstStyle/>
          <a:p>
            <a:pPr marL="139700" indent="0">
              <a:buNone/>
            </a:pPr>
            <a:r>
              <a:rPr lang="en-US" sz="1800" b="1" dirty="0"/>
              <a:t>Early Career</a:t>
            </a:r>
            <a:endParaRPr lang="en-US" sz="1800" dirty="0"/>
          </a:p>
          <a:p>
            <a:r>
              <a:rPr lang="en-US" sz="1800" dirty="0"/>
              <a:t>Nearly 20 years managing 7 radio stations across 3 states</a:t>
            </a:r>
          </a:p>
          <a:p>
            <a:r>
              <a:rPr lang="en-US" sz="1800" dirty="0"/>
              <a:t>Managed 50+ staff across multiple offices and studios</a:t>
            </a:r>
          </a:p>
          <a:p>
            <a:pPr marL="139700" indent="0">
              <a:buNone/>
            </a:pPr>
            <a:endParaRPr lang="en-US" sz="500" b="1" dirty="0"/>
          </a:p>
          <a:p>
            <a:pPr marL="139700" indent="0">
              <a:buNone/>
            </a:pPr>
            <a:r>
              <a:rPr lang="en-US" sz="1800" b="1" dirty="0"/>
              <a:t>Education</a:t>
            </a:r>
            <a:endParaRPr lang="en-US" sz="1800" dirty="0"/>
          </a:p>
          <a:p>
            <a:r>
              <a:rPr lang="en-US" sz="1600" dirty="0"/>
              <a:t>AS – Information Systems, Purdue University</a:t>
            </a:r>
          </a:p>
          <a:p>
            <a:r>
              <a:rPr lang="en-US" sz="1600" dirty="0"/>
              <a:t>BS – Business Administration, Indiana Wesleyan</a:t>
            </a:r>
          </a:p>
          <a:p>
            <a:r>
              <a:rPr lang="en-US" sz="1600" dirty="0"/>
              <a:t>MS – Database Management &amp; Business Intelligence, Boston University</a:t>
            </a:r>
          </a:p>
        </p:txBody>
      </p:sp>
    </p:spTree>
    <p:extLst>
      <p:ext uri="{BB962C8B-B14F-4D97-AF65-F5344CB8AC3E}">
        <p14:creationId xmlns:p14="http://schemas.microsoft.com/office/powerpoint/2010/main" val="19496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p:cTn id="7" dur="500" fill="hold"/>
                                        <p:tgtEl>
                                          <p:spTgt spid="229"/>
                                        </p:tgtEl>
                                        <p:attrNameLst>
                                          <p:attrName>ppt_w</p:attrName>
                                        </p:attrNameLst>
                                      </p:cBhvr>
                                      <p:tavLst>
                                        <p:tav tm="0">
                                          <p:val>
                                            <p:fltVal val="0"/>
                                          </p:val>
                                        </p:tav>
                                        <p:tav tm="100000">
                                          <p:val>
                                            <p:strVal val="#ppt_w"/>
                                          </p:val>
                                        </p:tav>
                                      </p:tavLst>
                                    </p:anim>
                                    <p:anim calcmode="lin" valueType="num">
                                      <p:cBhvr>
                                        <p:cTn id="8" dur="500" fill="hold"/>
                                        <p:tgtEl>
                                          <p:spTgt spid="229"/>
                                        </p:tgtEl>
                                        <p:attrNameLst>
                                          <p:attrName>ppt_h</p:attrName>
                                        </p:attrNameLst>
                                      </p:cBhvr>
                                      <p:tavLst>
                                        <p:tav tm="0">
                                          <p:val>
                                            <p:fltVal val="0"/>
                                          </p:val>
                                        </p:tav>
                                        <p:tav tm="100000">
                                          <p:val>
                                            <p:strVal val="#ppt_h"/>
                                          </p:val>
                                        </p:tav>
                                      </p:tavLst>
                                    </p:anim>
                                    <p:animEffect transition="in" filter="fade">
                                      <p:cBhvr>
                                        <p:cTn id="9" dur="500"/>
                                        <p:tgtEl>
                                          <p:spTgt spid="229"/>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additive="base">
                                        <p:cTn id="2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 calcmode="lin" valueType="num">
                                      <p:cBhvr additive="base">
                                        <p:cTn id="32"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 calcmode="lin" valueType="num">
                                      <p:cBhvr additive="base">
                                        <p:cTn id="3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BC5495F-2F7E-4D35-A449-6A4621B08F69}"/>
            </a:ext>
          </a:extLst>
        </p:cNvPr>
        <p:cNvGrpSpPr/>
        <p:nvPr/>
      </p:nvGrpSpPr>
      <p:grpSpPr>
        <a:xfrm>
          <a:off x="0" y="0"/>
          <a:ext cx="0" cy="0"/>
          <a:chOff x="0" y="0"/>
          <a:chExt cx="0" cy="0"/>
        </a:xfrm>
      </p:grpSpPr>
      <p:sp>
        <p:nvSpPr>
          <p:cNvPr id="227" name="Google Shape;227;p31">
            <a:extLst>
              <a:ext uri="{FF2B5EF4-FFF2-40B4-BE49-F238E27FC236}">
                <a16:creationId xmlns:a16="http://schemas.microsoft.com/office/drawing/2014/main" id="{4C1039BD-C33C-5E1F-70CD-4D1C6A905C6D}"/>
              </a:ext>
            </a:extLst>
          </p:cNvPr>
          <p:cNvSpPr txBox="1">
            <a:spLocks noGrp="1"/>
          </p:cNvSpPr>
          <p:nvPr>
            <p:ph type="title"/>
          </p:nvPr>
        </p:nvSpPr>
        <p:spPr>
          <a:xfrm>
            <a:off x="720000" y="445025"/>
            <a:ext cx="41607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Gaither Stephens</a:t>
            </a:r>
            <a:endParaRPr dirty="0"/>
          </a:p>
        </p:txBody>
      </p:sp>
      <p:sp>
        <p:nvSpPr>
          <p:cNvPr id="2" name="Google Shape;222;p30">
            <a:extLst>
              <a:ext uri="{FF2B5EF4-FFF2-40B4-BE49-F238E27FC236}">
                <a16:creationId xmlns:a16="http://schemas.microsoft.com/office/drawing/2014/main" id="{9E1CDAD7-DBB4-5170-D245-4EB798D93A9A}"/>
              </a:ext>
            </a:extLst>
          </p:cNvPr>
          <p:cNvSpPr txBox="1">
            <a:spLocks/>
          </p:cNvSpPr>
          <p:nvPr/>
        </p:nvSpPr>
        <p:spPr>
          <a:xfrm>
            <a:off x="754963" y="920919"/>
            <a:ext cx="6217800" cy="43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600"/>
              <a:buFont typeface="Nunito Light"/>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Lato"/>
                <a:ea typeface="Lato"/>
                <a:cs typeface="Lato"/>
                <a:sym typeface="Lato"/>
              </a:defRPr>
            </a:lvl9pPr>
          </a:lstStyle>
          <a:p>
            <a:pPr marL="0" indent="0">
              <a:buFont typeface="Nunito Light"/>
              <a:buNone/>
            </a:pPr>
            <a:r>
              <a:rPr lang="en-US" dirty="0">
                <a:solidFill>
                  <a:schemeClr val="accent3"/>
                </a:solidFill>
              </a:rPr>
              <a:t>Work in Homelessness</a:t>
            </a:r>
          </a:p>
        </p:txBody>
      </p:sp>
      <p:pic>
        <p:nvPicPr>
          <p:cNvPr id="6" name="Picture Placeholder 5" descr="Two men smiling at the camera&#10;&#10;AI-generated content may be incorrect.">
            <a:extLst>
              <a:ext uri="{FF2B5EF4-FFF2-40B4-BE49-F238E27FC236}">
                <a16:creationId xmlns:a16="http://schemas.microsoft.com/office/drawing/2014/main" id="{DA3602FA-9B18-C409-B2D9-A488ADACAC33}"/>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rot="5400000">
            <a:off x="4941888" y="1112838"/>
            <a:ext cx="4064000" cy="2917825"/>
          </a:xfrm>
        </p:spPr>
      </p:pic>
      <p:sp>
        <p:nvSpPr>
          <p:cNvPr id="10" name="Google Shape;228;p31">
            <a:extLst>
              <a:ext uri="{FF2B5EF4-FFF2-40B4-BE49-F238E27FC236}">
                <a16:creationId xmlns:a16="http://schemas.microsoft.com/office/drawing/2014/main" id="{C4E52084-402E-0ACA-F04A-E1077B2BB073}"/>
              </a:ext>
            </a:extLst>
          </p:cNvPr>
          <p:cNvSpPr txBox="1">
            <a:spLocks noGrp="1"/>
          </p:cNvSpPr>
          <p:nvPr>
            <p:ph type="subTitle" idx="1"/>
          </p:nvPr>
        </p:nvSpPr>
        <p:spPr>
          <a:xfrm>
            <a:off x="754964" y="1246754"/>
            <a:ext cx="4760012" cy="3743990"/>
          </a:xfrm>
          <a:prstGeom prst="rect">
            <a:avLst/>
          </a:prstGeom>
        </p:spPr>
        <p:txBody>
          <a:bodyPr spcFirstLastPara="1" wrap="square" lIns="91425" tIns="91425" rIns="91425" bIns="91425" anchor="t" anchorCtr="0">
            <a:noAutofit/>
          </a:bodyPr>
          <a:lstStyle/>
          <a:p>
            <a:pPr marL="285750" indent="-285750">
              <a:lnSpc>
                <a:spcPct val="120000"/>
              </a:lnSpc>
              <a:buClr>
                <a:schemeClr val="tx1"/>
              </a:buClr>
            </a:pPr>
            <a:r>
              <a:rPr lang="en-US" sz="1600" dirty="0"/>
              <a:t>Charlotte County Homeless Coalition</a:t>
            </a:r>
          </a:p>
          <a:p>
            <a:pPr marL="742950" lvl="1" indent="-285750" algn="l">
              <a:lnSpc>
                <a:spcPct val="120000"/>
              </a:lnSpc>
              <a:buClr>
                <a:schemeClr val="tx1"/>
              </a:buClr>
            </a:pPr>
            <a:r>
              <a:rPr lang="en-US" sz="1600" dirty="0"/>
              <a:t>Data Analyst Board Member</a:t>
            </a:r>
          </a:p>
          <a:p>
            <a:pPr marL="742950" lvl="1" indent="-285750" algn="l">
              <a:lnSpc>
                <a:spcPct val="120000"/>
              </a:lnSpc>
              <a:buClr>
                <a:schemeClr val="tx1"/>
              </a:buClr>
            </a:pPr>
            <a:r>
              <a:rPr lang="en-US" sz="1600" dirty="0"/>
              <a:t>Gulf Coast Partnership Chief Technology Officer</a:t>
            </a:r>
          </a:p>
          <a:p>
            <a:pPr marL="285750" indent="-285750">
              <a:lnSpc>
                <a:spcPct val="120000"/>
              </a:lnSpc>
              <a:buClr>
                <a:schemeClr val="tx1"/>
              </a:buClr>
            </a:pPr>
            <a:r>
              <a:rPr lang="en-US" sz="1600" dirty="0"/>
              <a:t>Gaither Dynamic</a:t>
            </a:r>
          </a:p>
          <a:p>
            <a:pPr marL="742950" lvl="1" indent="-285750" algn="l">
              <a:lnSpc>
                <a:spcPct val="120000"/>
              </a:lnSpc>
              <a:buClr>
                <a:schemeClr val="tx1"/>
              </a:buClr>
            </a:pPr>
            <a:r>
              <a:rPr lang="en-US" sz="1600" dirty="0"/>
              <a:t>CEO – built dashboards for 60+ communities</a:t>
            </a:r>
          </a:p>
          <a:p>
            <a:pPr marL="285750" indent="-285750">
              <a:lnSpc>
                <a:spcPct val="120000"/>
              </a:lnSpc>
              <a:buClr>
                <a:schemeClr val="tx1"/>
              </a:buClr>
            </a:pPr>
            <a:r>
              <a:rPr lang="en-US" sz="1600" dirty="0"/>
              <a:t>CoC Alliance</a:t>
            </a:r>
          </a:p>
          <a:p>
            <a:pPr marL="742950" lvl="1" indent="-285750" algn="l">
              <a:lnSpc>
                <a:spcPct val="120000"/>
              </a:lnSpc>
              <a:buClr>
                <a:schemeClr val="tx1"/>
              </a:buClr>
            </a:pPr>
            <a:r>
              <a:rPr lang="en-US" sz="1600" dirty="0"/>
              <a:t>Founder/President</a:t>
            </a:r>
          </a:p>
          <a:p>
            <a:pPr marL="285750" indent="-285750">
              <a:lnSpc>
                <a:spcPct val="120000"/>
              </a:lnSpc>
              <a:buClr>
                <a:schemeClr val="tx1"/>
              </a:buClr>
            </a:pPr>
            <a:r>
              <a:rPr lang="en-US" sz="1600" dirty="0"/>
              <a:t>NHSDC, FCEH, FHC, PCHO</a:t>
            </a:r>
          </a:p>
          <a:p>
            <a:pPr marL="742950" lvl="1" indent="-285750" algn="l">
              <a:lnSpc>
                <a:spcPct val="120000"/>
              </a:lnSpc>
              <a:buClr>
                <a:schemeClr val="tx1"/>
              </a:buClr>
            </a:pPr>
            <a:r>
              <a:rPr lang="en-US" sz="1600" dirty="0"/>
              <a:t>National Presenter</a:t>
            </a:r>
            <a:endParaRPr lang="en-US" sz="1600" b="1" dirty="0"/>
          </a:p>
        </p:txBody>
      </p:sp>
    </p:spTree>
    <p:extLst>
      <p:ext uri="{BB962C8B-B14F-4D97-AF65-F5344CB8AC3E}">
        <p14:creationId xmlns:p14="http://schemas.microsoft.com/office/powerpoint/2010/main" val="10114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additive="base">
                                        <p:cTn id="2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 calcmode="lin" valueType="num">
                                      <p:cBhvr additive="base">
                                        <p:cTn id="3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 calcmode="lin" valueType="num">
                                      <p:cBhvr additive="base">
                                        <p:cTn id="4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anim calcmode="lin" valueType="num">
                                      <p:cBhvr additive="base">
                                        <p:cTn id="44"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9EE14A2-CF08-7579-8F4E-C6A2539BD34C}"/>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82BA942A-FCB1-9100-2F49-2F780CC70ECD}"/>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t="-267"/>
          <a:stretch>
            <a:fillRect/>
          </a:stretch>
        </p:blipFill>
        <p:spPr>
          <a:xfrm>
            <a:off x="-25" y="-13725"/>
            <a:ext cx="9143995" cy="5157302"/>
          </a:xfrm>
          <a:prstGeom prst="rect">
            <a:avLst/>
          </a:prstGeom>
        </p:spPr>
      </p:pic>
      <p:sp>
        <p:nvSpPr>
          <p:cNvPr id="258" name="Google Shape;258;p34">
            <a:extLst>
              <a:ext uri="{FF2B5EF4-FFF2-40B4-BE49-F238E27FC236}">
                <a16:creationId xmlns:a16="http://schemas.microsoft.com/office/drawing/2014/main" id="{1D413DE0-81BA-CADB-E9D1-FE3939975B08}"/>
              </a:ext>
            </a:extLst>
          </p:cNvPr>
          <p:cNvSpPr txBox="1">
            <a:spLocks noGrp="1"/>
          </p:cNvSpPr>
          <p:nvPr>
            <p:ph type="title"/>
          </p:nvPr>
        </p:nvSpPr>
        <p:spPr>
          <a:xfrm>
            <a:off x="1144322" y="4231530"/>
            <a:ext cx="6855300" cy="471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Charlotte County Homeless Coalition Staff Photo 2016</a:t>
            </a:r>
            <a:endParaRPr sz="2000" dirty="0"/>
          </a:p>
        </p:txBody>
      </p:sp>
      <p:sp>
        <p:nvSpPr>
          <p:cNvPr id="2" name="Down Arrow 1">
            <a:extLst>
              <a:ext uri="{FF2B5EF4-FFF2-40B4-BE49-F238E27FC236}">
                <a16:creationId xmlns:a16="http://schemas.microsoft.com/office/drawing/2014/main" id="{E63325BC-0B20-37B8-7E33-933697D4A72E}"/>
              </a:ext>
            </a:extLst>
          </p:cNvPr>
          <p:cNvSpPr/>
          <p:nvPr/>
        </p:nvSpPr>
        <p:spPr>
          <a:xfrm rot="17221925">
            <a:off x="2554994" y="691173"/>
            <a:ext cx="201156" cy="975877"/>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3462">
                <a:solidFill>
                  <a:schemeClr val="bg1"/>
                </a:solidFill>
                <a:prstDash val="solid"/>
              </a:ln>
              <a:solidFill>
                <a:srgbClr val="FFFF00"/>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id="{99230D03-596B-2159-9288-222ABC03E40D}"/>
              </a:ext>
            </a:extLst>
          </p:cNvPr>
          <p:cNvSpPr/>
          <p:nvPr/>
        </p:nvSpPr>
        <p:spPr>
          <a:xfrm>
            <a:off x="262892" y="586081"/>
            <a:ext cx="1981633" cy="707886"/>
          </a:xfrm>
          <a:prstGeom prst="rect">
            <a:avLst/>
          </a:prstGeom>
          <a:noFill/>
          <a:ln>
            <a:noFill/>
          </a:ln>
        </p:spPr>
        <p:txBody>
          <a:bodyPr wrap="none" lIns="91440" tIns="45720" rIns="91440" bIns="45720">
            <a:spAutoFit/>
          </a:bodyPr>
          <a:lstStyle/>
          <a:p>
            <a:pPr algn="ctr"/>
            <a:r>
              <a:rPr lang="en-US" sz="4000" b="1" dirty="0">
                <a:ln w="13462">
                  <a:solidFill>
                    <a:schemeClr val="tx1"/>
                  </a:solidFill>
                  <a:prstDash val="solid"/>
                </a:ln>
                <a:solidFill>
                  <a:srgbClr val="FFC000"/>
                </a:solidFill>
                <a:effectLst>
                  <a:outerShdw dist="38100" dir="2700000" algn="bl" rotWithShape="0">
                    <a:schemeClr val="accent5"/>
                  </a:outerShdw>
                </a:effectLst>
              </a:rPr>
              <a:t>Gaither</a:t>
            </a:r>
            <a:endParaRPr lang="en-US" sz="3600" b="1" cap="none" spc="0" dirty="0">
              <a:ln w="13462">
                <a:solidFill>
                  <a:schemeClr val="tx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9504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par>
                                <p:cTn id="9" presetID="43"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anim calcmode="lin" valueType="num">
                                      <p:cBhvr>
                                        <p:cTn id="12" dur="400" fill="hold"/>
                                        <p:tgtEl>
                                          <p:spTgt spid="3"/>
                                        </p:tgtEl>
                                        <p:attrNameLst>
                                          <p:attrName>ppt_x</p:attrName>
                                        </p:attrNameLst>
                                      </p:cBhvr>
                                      <p:tavLst>
                                        <p:tav tm="0">
                                          <p:val>
                                            <p:strVal val="#ppt_x"/>
                                          </p:val>
                                        </p:tav>
                                        <p:tav tm="100000">
                                          <p:val>
                                            <p:strVal val="#ppt_x"/>
                                          </p:val>
                                        </p:tav>
                                      </p:tavLst>
                                    </p:anim>
                                    <p:anim calcmode="lin" valueType="num">
                                      <p:cBhvr>
                                        <p:cTn id="13" dur="400" fill="hold"/>
                                        <p:tgtEl>
                                          <p:spTgt spid="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6" presetID="43"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30343269-A5F2-A8E6-A422-9AFFCDD4F428}"/>
            </a:ext>
          </a:extLst>
        </p:cNvPr>
        <p:cNvGrpSpPr/>
        <p:nvPr/>
      </p:nvGrpSpPr>
      <p:grpSpPr>
        <a:xfrm>
          <a:off x="0" y="0"/>
          <a:ext cx="0" cy="0"/>
          <a:chOff x="0" y="0"/>
          <a:chExt cx="0" cy="0"/>
        </a:xfrm>
      </p:grpSpPr>
      <p:pic>
        <p:nvPicPr>
          <p:cNvPr id="256" name="Google Shape;256;p34">
            <a:extLst>
              <a:ext uri="{FF2B5EF4-FFF2-40B4-BE49-F238E27FC236}">
                <a16:creationId xmlns:a16="http://schemas.microsoft.com/office/drawing/2014/main" id="{C296AF57-315A-FBBE-9926-36BC7FA56974}"/>
              </a:ext>
            </a:extLst>
          </p:cNvPr>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58" name="Google Shape;258;p34">
            <a:extLst>
              <a:ext uri="{FF2B5EF4-FFF2-40B4-BE49-F238E27FC236}">
                <a16:creationId xmlns:a16="http://schemas.microsoft.com/office/drawing/2014/main" id="{A5EDB5A1-7B55-9A06-23C5-68B20B82C657}"/>
              </a:ext>
            </a:extLst>
          </p:cNvPr>
          <p:cNvSpPr txBox="1">
            <a:spLocks noGrp="1"/>
          </p:cNvSpPr>
          <p:nvPr>
            <p:ph type="title"/>
          </p:nvPr>
        </p:nvSpPr>
        <p:spPr>
          <a:xfrm>
            <a:off x="1092861" y="4155330"/>
            <a:ext cx="6958278" cy="471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Charlotte County Homeless Coalition Board Photo 2024</a:t>
            </a:r>
            <a:endParaRPr sz="2000" dirty="0"/>
          </a:p>
        </p:txBody>
      </p:sp>
      <p:sp>
        <p:nvSpPr>
          <p:cNvPr id="2" name="Down Arrow 1">
            <a:extLst>
              <a:ext uri="{FF2B5EF4-FFF2-40B4-BE49-F238E27FC236}">
                <a16:creationId xmlns:a16="http://schemas.microsoft.com/office/drawing/2014/main" id="{7F13EEEC-90E8-506F-67AC-D34D28AA4F5C}"/>
              </a:ext>
            </a:extLst>
          </p:cNvPr>
          <p:cNvSpPr/>
          <p:nvPr/>
        </p:nvSpPr>
        <p:spPr>
          <a:xfrm rot="18687600">
            <a:off x="1551457" y="601170"/>
            <a:ext cx="250318" cy="592858"/>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3462">
                <a:solidFill>
                  <a:schemeClr val="bg1"/>
                </a:solidFill>
                <a:prstDash val="solid"/>
              </a:ln>
              <a:solidFill>
                <a:srgbClr val="FFFF00"/>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id="{874D7581-EFA4-0E22-D1A9-DFB9394D1A63}"/>
              </a:ext>
            </a:extLst>
          </p:cNvPr>
          <p:cNvSpPr/>
          <p:nvPr/>
        </p:nvSpPr>
        <p:spPr>
          <a:xfrm>
            <a:off x="0" y="0"/>
            <a:ext cx="1981633" cy="707886"/>
          </a:xfrm>
          <a:prstGeom prst="rect">
            <a:avLst/>
          </a:prstGeom>
          <a:noFill/>
          <a:ln>
            <a:noFill/>
          </a:ln>
        </p:spPr>
        <p:txBody>
          <a:bodyPr wrap="none" lIns="91440" tIns="45720" rIns="91440" bIns="45720">
            <a:spAutoFit/>
          </a:bodyPr>
          <a:lstStyle/>
          <a:p>
            <a:pPr algn="ctr"/>
            <a:r>
              <a:rPr lang="en-US" sz="4000" b="1" dirty="0">
                <a:ln w="13462">
                  <a:solidFill>
                    <a:schemeClr val="tx1"/>
                  </a:solidFill>
                  <a:prstDash val="solid"/>
                </a:ln>
                <a:solidFill>
                  <a:srgbClr val="FFC000"/>
                </a:solidFill>
                <a:effectLst>
                  <a:outerShdw dist="38100" dir="2700000" algn="bl" rotWithShape="0">
                    <a:schemeClr val="accent5"/>
                  </a:outerShdw>
                </a:effectLst>
              </a:rPr>
              <a:t>Gaither</a:t>
            </a:r>
            <a:endParaRPr lang="en-US" sz="3600" b="1" cap="none" spc="0" dirty="0">
              <a:ln w="13462">
                <a:solidFill>
                  <a:schemeClr val="tx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306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par>
                                <p:cTn id="9" presetID="43"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anim calcmode="lin" valueType="num">
                                      <p:cBhvr>
                                        <p:cTn id="12" dur="400" fill="hold"/>
                                        <p:tgtEl>
                                          <p:spTgt spid="3"/>
                                        </p:tgtEl>
                                        <p:attrNameLst>
                                          <p:attrName>ppt_x</p:attrName>
                                        </p:attrNameLst>
                                      </p:cBhvr>
                                      <p:tavLst>
                                        <p:tav tm="0">
                                          <p:val>
                                            <p:strVal val="#ppt_x"/>
                                          </p:val>
                                        </p:tav>
                                        <p:tav tm="100000">
                                          <p:val>
                                            <p:strVal val="#ppt_x"/>
                                          </p:val>
                                        </p:tav>
                                      </p:tavLst>
                                    </p:anim>
                                    <p:anim calcmode="lin" valueType="num">
                                      <p:cBhvr>
                                        <p:cTn id="13" dur="400" fill="hold"/>
                                        <p:tgtEl>
                                          <p:spTgt spid="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6" presetID="43"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 grpId="0" animBg="1"/>
      <p:bldP spid="3" grpId="0"/>
    </p:bldLst>
  </p:timing>
</p:sld>
</file>

<file path=ppt/theme/theme1.xml><?xml version="1.0" encoding="utf-8"?>
<a:theme xmlns:a="http://schemas.openxmlformats.org/drawingml/2006/main" name="Data Visualization and Communication - Master of Science in Biostatistics by Slidesgo">
  <a:themeElements>
    <a:clrScheme name="Simple Light">
      <a:dk1>
        <a:srgbClr val="EEEEEE"/>
      </a:dk1>
      <a:lt1>
        <a:srgbClr val="054394"/>
      </a:lt1>
      <a:dk2>
        <a:srgbClr val="090041"/>
      </a:dk2>
      <a:lt2>
        <a:srgbClr val="184D9A"/>
      </a:lt2>
      <a:accent1>
        <a:srgbClr val="3C66A6"/>
      </a:accent1>
      <a:accent2>
        <a:srgbClr val="678AC5"/>
      </a:accent2>
      <a:accent3>
        <a:srgbClr val="99B5E6"/>
      </a:accent3>
      <a:accent4>
        <a:srgbClr val="D2DCF0"/>
      </a:accent4>
      <a:accent5>
        <a:srgbClr val="FFFFFF"/>
      </a:accent5>
      <a:accent6>
        <a:srgbClr val="FFFFFF"/>
      </a:accent6>
      <a:hlink>
        <a:srgbClr val="EEEEE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6313C1CB05514B84AA55AB377B22FF" ma:contentTypeVersion="16" ma:contentTypeDescription="Create a new document." ma:contentTypeScope="" ma:versionID="f3fb3f214df27b8adb8514ac0a9e7722">
  <xsd:schema xmlns:xsd="http://www.w3.org/2001/XMLSchema" xmlns:xs="http://www.w3.org/2001/XMLSchema" xmlns:p="http://schemas.microsoft.com/office/2006/metadata/properties" xmlns:ns2="a1466dfc-30b0-41e6-abc8-f3b8d1334b5a" xmlns:ns3="098fa797-9a57-4cc4-89ba-7f3e5a3bd803" targetNamespace="http://schemas.microsoft.com/office/2006/metadata/properties" ma:root="true" ma:fieldsID="b203419c3874c99fe89f59793929114a" ns2:_="" ns3:_="">
    <xsd:import namespace="a1466dfc-30b0-41e6-abc8-f3b8d1334b5a"/>
    <xsd:import namespace="098fa797-9a57-4cc4-89ba-7f3e5a3bd80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66dfc-30b0-41e6-abc8-f3b8d1334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6fbb438-c2a6-461a-893d-dc2eb898d69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8fa797-9a57-4cc4-89ba-7f3e5a3bd80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a0f3047-bfa9-4a01-989b-8e5ccfec41ed}" ma:internalName="TaxCatchAll" ma:showField="CatchAllData" ma:web="098fa797-9a57-4cc4-89ba-7f3e5a3bd8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8fa797-9a57-4cc4-89ba-7f3e5a3bd803" xsi:nil="true"/>
    <lcf76f155ced4ddcb4097134ff3c332f xmlns="a1466dfc-30b0-41e6-abc8-f3b8d1334b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EB912D-937C-4D92-9C27-09F143BD383D}">
  <ds:schemaRefs>
    <ds:schemaRef ds:uri="http://schemas.microsoft.com/sharepoint/v3/contenttype/forms"/>
  </ds:schemaRefs>
</ds:datastoreItem>
</file>

<file path=customXml/itemProps2.xml><?xml version="1.0" encoding="utf-8"?>
<ds:datastoreItem xmlns:ds="http://schemas.openxmlformats.org/officeDocument/2006/customXml" ds:itemID="{09BAD57E-EB5B-4346-AF41-CA64B1FB096C}">
  <ds:schemaRefs>
    <ds:schemaRef ds:uri="098fa797-9a57-4cc4-89ba-7f3e5a3bd803"/>
    <ds:schemaRef ds:uri="a1466dfc-30b0-41e6-abc8-f3b8d1334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6D16D128-6EEB-454E-B8C9-9CD3BE0AC737}">
  <ds:schemaRefs>
    <ds:schemaRef ds:uri="http://www.w3.org/XML/1998/namespace"/>
    <ds:schemaRef ds:uri="http://purl.org/dc/terms/"/>
    <ds:schemaRef ds:uri="a1466dfc-30b0-41e6-abc8-f3b8d1334b5a"/>
    <ds:schemaRef ds:uri="http://purl.org/dc/elements/1.1/"/>
    <ds:schemaRef ds:uri="http://purl.org/dc/dcmitype/"/>
    <ds:schemaRef ds:uri="http://schemas.microsoft.com/office/2006/documentManagement/types"/>
    <ds:schemaRef ds:uri="098fa797-9a57-4cc4-89ba-7f3e5a3bd803"/>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13190</TotalTime>
  <Words>8479</Words>
  <Application>Microsoft Macintosh PowerPoint</Application>
  <PresentationFormat>On-screen Show (16:9)</PresentationFormat>
  <Paragraphs>528</Paragraphs>
  <Slides>57</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System Font Regular</vt:lpstr>
      <vt:lpstr>Inter SemiBold</vt:lpstr>
      <vt:lpstr>Wingdings</vt:lpstr>
      <vt:lpstr>Lato</vt:lpstr>
      <vt:lpstr>Arial</vt:lpstr>
      <vt:lpstr>Nunito Light</vt:lpstr>
      <vt:lpstr>Inter</vt:lpstr>
      <vt:lpstr>Data Visualization and Communication - Master of Science in Biostatistics by Slidesgo</vt:lpstr>
      <vt:lpstr>PowerPoint Presentation</vt:lpstr>
      <vt:lpstr>From Raw Data to Real Impact: Using Visualizations to Drive Homeless System Change</vt:lpstr>
      <vt:lpstr>01</vt:lpstr>
      <vt:lpstr>Introduction</vt:lpstr>
      <vt:lpstr>Who Is Gaither Stephens?</vt:lpstr>
      <vt:lpstr>Gaither Stephens</vt:lpstr>
      <vt:lpstr>Gaither Stephens</vt:lpstr>
      <vt:lpstr>Charlotte County Homeless Coalition Staff Photo 2016</vt:lpstr>
      <vt:lpstr>Charlotte County Homeless Coalition Board Photo 2024</vt:lpstr>
      <vt:lpstr>Why Housing First?</vt:lpstr>
      <vt:lpstr>The Old Way of Thinking</vt:lpstr>
      <vt:lpstr>Why It Failed</vt:lpstr>
      <vt:lpstr>Leaping Over Barriers</vt:lpstr>
      <vt:lpstr>What is Housing First?</vt:lpstr>
      <vt:lpstr>The Results</vt:lpstr>
      <vt:lpstr>The Human Impact</vt:lpstr>
      <vt:lpstr>What is Systems Thinking?</vt:lpstr>
      <vt:lpstr>“Systems thinking is a discipline for seeing wholes. It is a framework for seeing interrelationships rather than things, for seeing ‘patterns of change’ rather than ‘static snapshots.”  - Peter Senge</vt:lpstr>
      <vt:lpstr>Framing Matters: Mental Models vs. System Models</vt:lpstr>
      <vt:lpstr>3 Examples of Mental Models</vt:lpstr>
      <vt:lpstr>Why are people homeless? (mental model stereotypes with responsibility on individual)</vt:lpstr>
      <vt:lpstr>Mental Model Example</vt:lpstr>
      <vt:lpstr>System Model Example</vt:lpstr>
      <vt:lpstr>Imagine that our community identifies 50 people on the Point-In-Time Count (stock only)</vt:lpstr>
      <vt:lpstr>Our Community houses all 50 people during the year (outflow)!</vt:lpstr>
      <vt:lpstr>We do the PIT again a year later and there are ‘still’ 50 people (inflow)!</vt:lpstr>
      <vt:lpstr>A (never before seen) Empty Hospital Emergency Room Waiting Area</vt:lpstr>
      <vt:lpstr>Mental Model (Point-In-Time Count)</vt:lpstr>
      <vt:lpstr>System Model (bigger picture)</vt:lpstr>
      <vt:lpstr>Inflow Causes (external system elements)</vt:lpstr>
      <vt:lpstr>Why are people homeless? (system models shift responsibility to external pressures)</vt:lpstr>
      <vt:lpstr>System Model (even bigger picture!)</vt:lpstr>
      <vt:lpstr>Outflow Causes (homeless system response)</vt:lpstr>
      <vt:lpstr>Systems Thinking Leads to System Modeling</vt:lpstr>
      <vt:lpstr>Homeless Causal Loop Diagram Example</vt:lpstr>
      <vt:lpstr>Leverage Matters!</vt:lpstr>
      <vt:lpstr>Does it matter who’s responsible?</vt:lpstr>
      <vt:lpstr>Homeless Mental ($Profit$) Model</vt:lpstr>
      <vt:lpstr>Homeless System (❤️Housing First❤️) Model</vt:lpstr>
      <vt:lpstr>PowerPoint Presentation</vt:lpstr>
      <vt:lpstr>Blame Shapes Outcomes</vt:lpstr>
      <vt:lpstr>From Compassion to Design</vt:lpstr>
      <vt:lpstr>Where Do We Go From Here?</vt:lpstr>
      <vt:lpstr>HUD System Performance Measures</vt:lpstr>
      <vt:lpstr>Longitudinal Systems Analysis (LSA)</vt:lpstr>
      <vt:lpstr>Stella P &amp; Stella M</vt:lpstr>
      <vt:lpstr>Static Snapshot vs. Dynamic Systems</vt:lpstr>
      <vt:lpstr>From Pictures to Movies</vt:lpstr>
      <vt:lpstr>Inflow vs Outflow</vt:lpstr>
      <vt:lpstr>When “Other” Becomes a System Outcome</vt:lpstr>
      <vt:lpstr>Flow Success: PCHO</vt:lpstr>
      <vt:lpstr>DEMONSTRATION (Time Permitting)</vt:lpstr>
      <vt:lpstr>Beyond System Flow: What Comes Next</vt:lpstr>
      <vt:lpstr>Explore Systems Thinking Further</vt:lpstr>
      <vt:lpstr>Turning Insight Into Action</vt:lpstr>
      <vt:lpstr>How’s It Going? 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First, Equity Always</dc:title>
  <cp:lastModifiedBy>Gaither Stephens</cp:lastModifiedBy>
  <cp:revision>2</cp:revision>
  <cp:lastPrinted>2025-10-13T17:37:12Z</cp:lastPrinted>
  <dcterms:modified xsi:type="dcterms:W3CDTF">2025-10-22T19:27:57Z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0x010100A46313C1CB05514B84AA55AB377B22FF</vt:lpwstr>
  </property>
  <property fmtid="{D5CDD505-2E9C-101B-9397-08002B2CF9AE}" pid="3" name="MediaServiceImageTags">
    <vt:lpwstr/>
  </property>
</Properties>
</file>