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2.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3.xml" ContentType="application/vnd.openxmlformats-officedocument.presentationml.notesSlide+xml"/>
  <Override PartName="/ppt/ink/ink53.xml" ContentType="application/inkml+xml"/>
  <Override PartName="/ppt/notesSlides/notesSlide14.xml" ContentType="application/vnd.openxmlformats-officedocument.presentationml.notesSlide+xml"/>
  <Override PartName="/ppt/ink/ink5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24.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25.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notesSlides/notesSlide28.xml" ContentType="application/vnd.openxmlformats-officedocument.presentationml.notesSlide+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notesSlides/notesSlide29.xml" ContentType="application/vnd.openxmlformats-officedocument.presentationml.notesSlide+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notesSlides/notesSlide32.xml" ContentType="application/vnd.openxmlformats-officedocument.presentationml.notesSlide+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4"/>
  </p:sldMasterIdLst>
  <p:notesMasterIdLst>
    <p:notesMasterId r:id="rId62"/>
  </p:notesMasterIdLst>
  <p:sldIdLst>
    <p:sldId id="256" r:id="rId5"/>
    <p:sldId id="258" r:id="rId6"/>
    <p:sldId id="259" r:id="rId7"/>
    <p:sldId id="260" r:id="rId8"/>
    <p:sldId id="305" r:id="rId9"/>
    <p:sldId id="304" r:id="rId10"/>
    <p:sldId id="303" r:id="rId11"/>
    <p:sldId id="311" r:id="rId12"/>
    <p:sldId id="376" r:id="rId13"/>
    <p:sldId id="378" r:id="rId14"/>
    <p:sldId id="379" r:id="rId15"/>
    <p:sldId id="380" r:id="rId16"/>
    <p:sldId id="381" r:id="rId17"/>
    <p:sldId id="382" r:id="rId18"/>
    <p:sldId id="383" r:id="rId19"/>
    <p:sldId id="373" r:id="rId20"/>
    <p:sldId id="348" r:id="rId21"/>
    <p:sldId id="346" r:id="rId22"/>
    <p:sldId id="347" r:id="rId23"/>
    <p:sldId id="344" r:id="rId24"/>
    <p:sldId id="351" r:id="rId25"/>
    <p:sldId id="352" r:id="rId26"/>
    <p:sldId id="364" r:id="rId27"/>
    <p:sldId id="365" r:id="rId28"/>
    <p:sldId id="366" r:id="rId29"/>
    <p:sldId id="371" r:id="rId30"/>
    <p:sldId id="350" r:id="rId31"/>
    <p:sldId id="353" r:id="rId32"/>
    <p:sldId id="354" r:id="rId33"/>
    <p:sldId id="345" r:id="rId34"/>
    <p:sldId id="356" r:id="rId35"/>
    <p:sldId id="355" r:id="rId36"/>
    <p:sldId id="358" r:id="rId37"/>
    <p:sldId id="361" r:id="rId38"/>
    <p:sldId id="372" r:id="rId39"/>
    <p:sldId id="360" r:id="rId40"/>
    <p:sldId id="359" r:id="rId41"/>
    <p:sldId id="363" r:id="rId42"/>
    <p:sldId id="375" r:id="rId43"/>
    <p:sldId id="362" r:id="rId44"/>
    <p:sldId id="396" r:id="rId45"/>
    <p:sldId id="377" r:id="rId46"/>
    <p:sldId id="335" r:id="rId47"/>
    <p:sldId id="386" r:id="rId48"/>
    <p:sldId id="387" r:id="rId49"/>
    <p:sldId id="385" r:id="rId50"/>
    <p:sldId id="384" r:id="rId51"/>
    <p:sldId id="388" r:id="rId52"/>
    <p:sldId id="389" r:id="rId53"/>
    <p:sldId id="391" r:id="rId54"/>
    <p:sldId id="390" r:id="rId55"/>
    <p:sldId id="392" r:id="rId56"/>
    <p:sldId id="393" r:id="rId57"/>
    <p:sldId id="394" r:id="rId58"/>
    <p:sldId id="397" r:id="rId59"/>
    <p:sldId id="374" r:id="rId60"/>
    <p:sldId id="369" r:id="rId61"/>
  </p:sldIdLst>
  <p:sldSz cx="9144000" cy="5143500" type="screen16x9"/>
  <p:notesSz cx="9144000" cy="6858000"/>
  <p:embeddedFontLst>
    <p:embeddedFont>
      <p:font typeface="Inter" panose="02000503000000020004" pitchFamily="2" charset="0"/>
      <p:regular r:id="rId63"/>
      <p:bold r:id="rId64"/>
      <p:italic r:id="rId65"/>
      <p:boldItalic r:id="rId66"/>
    </p:embeddedFont>
    <p:embeddedFont>
      <p:font typeface="Inter SemiBold" panose="02000503000000020004" pitchFamily="2" charset="0"/>
      <p:regular r:id="rId67"/>
      <p:bold r:id="rId68"/>
      <p:italic r:id="rId69"/>
      <p:boldItalic r:id="rId70"/>
    </p:embeddedFont>
    <p:embeddedFont>
      <p:font typeface="Lato" panose="020F0502020204030203" pitchFamily="34" charset="77"/>
      <p:regular r:id="rId71"/>
      <p:bold r:id="rId72"/>
      <p:italic r:id="rId73"/>
      <p:boldItalic r:id="rId74"/>
    </p:embeddedFont>
    <p:embeddedFont>
      <p:font typeface="Nunito Light" pitchFamily="2" charset="77"/>
      <p:regular r:id="rId75"/>
      <p: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0: INTRODUCTION" id="{C74A144A-9BE9-784B-8C73-85ABACAB67BC}">
          <p14:sldIdLst>
            <p14:sldId id="256"/>
            <p14:sldId id="258"/>
            <p14:sldId id="259"/>
          </p14:sldIdLst>
        </p14:section>
        <p14:section name="01: Gaither Stephens" id="{D8099063-5C7D-F64F-8074-513C3A64A0DF}">
          <p14:sldIdLst>
            <p14:sldId id="260"/>
            <p14:sldId id="305"/>
            <p14:sldId id="304"/>
            <p14:sldId id="303"/>
            <p14:sldId id="311"/>
          </p14:sldIdLst>
        </p14:section>
        <p14:section name="02: Housing First" id="{86FE3A33-E301-B945-8D65-C38E6C3A1303}">
          <p14:sldIdLst>
            <p14:sldId id="376"/>
            <p14:sldId id="378"/>
            <p14:sldId id="379"/>
            <p14:sldId id="380"/>
            <p14:sldId id="381"/>
            <p14:sldId id="382"/>
            <p14:sldId id="383"/>
          </p14:sldIdLst>
        </p14:section>
        <p14:section name="03: Systems Thinking" id="{DEACB285-1DC2-5F4B-8006-424AE0F135C8}">
          <p14:sldIdLst>
            <p14:sldId id="373"/>
            <p14:sldId id="348"/>
            <p14:sldId id="346"/>
            <p14:sldId id="347"/>
            <p14:sldId id="344"/>
            <p14:sldId id="351"/>
            <p14:sldId id="352"/>
            <p14:sldId id="364"/>
            <p14:sldId id="365"/>
            <p14:sldId id="366"/>
            <p14:sldId id="371"/>
            <p14:sldId id="350"/>
            <p14:sldId id="353"/>
            <p14:sldId id="354"/>
            <p14:sldId id="345"/>
            <p14:sldId id="356"/>
            <p14:sldId id="355"/>
            <p14:sldId id="358"/>
            <p14:sldId id="361"/>
            <p14:sldId id="372"/>
            <p14:sldId id="360"/>
            <p14:sldId id="359"/>
            <p14:sldId id="363"/>
            <p14:sldId id="375"/>
            <p14:sldId id="362"/>
            <p14:sldId id="396"/>
          </p14:sldIdLst>
        </p14:section>
        <p14:section name="04: System Change" id="{F04AEEED-1D0F-2F4B-BE7F-8B48751C2912}">
          <p14:sldIdLst>
            <p14:sldId id="377"/>
            <p14:sldId id="335"/>
            <p14:sldId id="386"/>
            <p14:sldId id="387"/>
            <p14:sldId id="385"/>
            <p14:sldId id="384"/>
            <p14:sldId id="388"/>
            <p14:sldId id="389"/>
            <p14:sldId id="391"/>
            <p14:sldId id="390"/>
            <p14:sldId id="392"/>
            <p14:sldId id="393"/>
            <p14:sldId id="394"/>
            <p14:sldId id="397"/>
          </p14:sldIdLst>
        </p14:section>
        <p14:section name="05: Questions" id="{C0206A79-555C-1A47-8757-07B9704750CB}">
          <p14:sldIdLst>
            <p14:sldId id="374"/>
          </p14:sldIdLst>
        </p14:section>
        <p14:section name="THE END" id="{FE10DF7E-39EB-B041-B785-2C0BA436AC9C}">
          <p14:sldIdLst>
            <p14:sldId id="369"/>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308"/>
    <a:srgbClr val="FF7E79"/>
    <a:srgbClr val="FF2F92"/>
    <a:srgbClr val="941100"/>
    <a:srgbClr val="3C3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C95D7-75DB-7E4C-9FF8-7F489B111278}" v="2" dt="2025-10-16T00:34:05.791"/>
  </p1510:revLst>
</p1510:revInfo>
</file>

<file path=ppt/tableStyles.xml><?xml version="1.0" encoding="utf-8"?>
<a:tblStyleLst xmlns:a="http://schemas.openxmlformats.org/drawingml/2006/main" def="{636F38B8-F938-4CB4-A686-41F9285F4D67}">
  <a:tblStyle styleId="{636F38B8-F938-4CB4-A686-41F9285F4D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3FB0077-4467-44EC-8632-8C02AAB4AA3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7"/>
    <p:restoredTop sz="68254"/>
  </p:normalViewPr>
  <p:slideViewPr>
    <p:cSldViewPr snapToGrid="0">
      <p:cViewPr varScale="1">
        <p:scale>
          <a:sx n="79" d="100"/>
          <a:sy n="79" d="100"/>
        </p:scale>
        <p:origin x="84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8:57.009"/>
    </inkml:context>
    <inkml:brush xml:id="br0">
      <inkml:brushProperty name="width" value="0.2" units="cm"/>
      <inkml:brushProperty name="height" value="0.2" units="cm"/>
      <inkml:brushProperty name="color" value="#FFFFFF"/>
    </inkml:brush>
  </inkml:definitions>
  <inkml:trace contextRef="#ctx0" brushRef="#br0">1 6677 24575,'24'0'0,"-9"0"0,5 0 0,-9 0 0,4 0 0,-1 0 0,1 0 0,-4 0 0,3 0 0,-2 0 0,2 0 0,1 0 0,-4 0 0,3 0 0,-6 0 0,6 0 0,-6 0 0,2 0 0,0 0 0,10 3 0,1-2 0,3 3 0,-5-4 0,-4 0 0,4 0 0,3 0 0,-5 0 0,3 0 0,-12 0 0,2 0 0,-3 0 0,0 0 0,3 0 0,1 0 0,-1 0 0,1 0 0,-1-3 0,1 2 0,1-2 0,2 3 0,-7 0 0,4 0 0,-1 0 0,1 0 0,0 0 0,7 3 0,-6-2 0,11 2 0,-10-3 0,4 0 0,-5 0 0,6 0 0,-2 0 0,3 0 0,4 0 0,-6 0 0,7 0 0,-10 0 0,1 0 0,8 0 0,-2 0 0,4 0 0,7 0 0,-14 0 0,21 0 0,-22 0 0,13 0 0,-14 0 0,16 0 0,-14 0 0,10 0 0,-13 0 0,3 0 0,-6 0 0,5 0 0,-9 0 0,5 0 0,-1 0 0,2 0 0,1 4 0,4-4 0,16 8 0,12 0 0,1-1 0,1 4 0,-19-10 0,3 6 0,-8-6 0,7 7 0,-7-7 0,19 6 0,-17-6 0,12 2 0,-15-3 0,-4 0 0,-1 0 0,0 0 0,-4 0 0,8 0 0,-3 0 0,4 0 0,9 0 0,-2 0 0,13 0 0,-4-4 0,5 3 0,0-3 0,-4 0 0,-2 3 0,-5-2 0,-5 3 0,-1-4 0,-4 3 0,0-2 0,0 3 0,4 0 0,-3-4 0,13 3 0,-7-2 0,13 3 0,-9 0 0,4 0 0,-5 0 0,0 0 0,-5 0 0,0 0 0,-6 0 0,-3 0 0,-1 0 0,-4 0 0,0 0 0,-1 0 0,1 0 0,4 3 0,-3-2 0,7 2 0,-4-3 0,5 0 0,0 0 0,-4 0 0,-5 0 0,-5 0 0,-3 0 0,0 0 0,3 0 0,-2 0 0,40 4 0,-20-3 0,20 3 0,-22-4 0,-9 0 0,7 0 0,-5 0 0,0 0 0,-8 0 0,3 0 0,-6 0 0,2 0 0,1 3 0,0-2 0,0 2 0,6-3 0,-9 0 0,6 0 0,-10-3 0,-1-1 0,-7-10 0,3 2 0,-2-7 0,-1 0 0,3-1 0,-2-13 0,3 11 0,0-15 0,-4 16 0,4-3 0,-4 1 0,4 3 0,0 0 0,0-2 0,0-9 0,0 12 0,0-9 0,0 13 0,0-1 0,0-7 0,0 11 0,0-6 0,0 4 0,0-2 0,0-2 0,0 3 0,0-6 0,0 8 0,0-11 0,0 7 0,0-6 0,0-1 0,0 8 0,0-17 0,0 22 0,0-14 0,0 10 0,0-4 0,0-10 0,0 1 0,0 4 0,0 5 0,0 4 0,0-8 0,0 6 0,0-20 0,0 19 0,3-10 0,-2 13 0,2-13 0,-3 9 0,4-24 0,-3 24 0,6-10 0,-6 14 0,2-14 0,1 7 0,-3-7 0,6-3 0,-6 3 0,3-6 0,-4 9 0,0-2 0,0 11 0,0-6 0,0 8 0,4 1 0,-3 2 0,2-2 0,-3-12 0,0 8 0,0-12 0,0 15 0,0 4 0,0-3 0,0 3 0,0-4 0,0-3 0,0-6 0,-4 0 0,4 0 0,-4 5 0,4 0 0,-3 3 0,2-7 0,-2 4 0,-1-1 0,0-14 0,0 12 0,-3-13 0,6 12 0,-2 3 0,-1-3 0,3 7 0,-2 1 0,3-5 0,0 7 0,0-9 0,0 11 0,0 1 0,0 3 0,0 0 0,3 3 0,16-2 0,8 5 0,12-3 0,-9 4 0,2 0 0,-2 0 0,16 0 0,-5-4 0,4 3 0,-6-3 0,-12 4 0,9 0 0,-10 0 0,3 0 0,9 0 0,-12 0 0,12 0 0,-17 0 0,6 0 0,-2 0 0,0 0 0,3 0 0,2 4 0,-8-4 0,3 4 0,-6-4 0,1 0 0,4 0 0,0 3 0,-1-2 0,4 3 0,-10-4 0,4 0 0,-13 0 0,6 0 0,-7 0 0,7 0 0,-6 0 0,9 0 0,-5 0 0,10 3 0,-2-2 0,-1 2 0,-3 0 0,-2-2 0,5 2 0,-2-3 0,11 0 0,2 0 0,-11 0 0,7 0 0,-16 0 0,-2 0 0,6 0 0,-3 0 0,0 0 0,12 0 0,-6 0 0,7 0 0,-1 0 0,1-4 0,29 3 0,-13-2 0,17-1 0,-23 3 0,0-7 0,0 7 0,0-6 0,16 1 0,-16 1 0,7 1 0,-19 4 0,-2 0 0,4 0 0,0 0 0,0 0 0,15 0 0,-12 0 0,27 0 0,-26 0 0,7 0 0,-13 0 0,3-4 0,27-2 0,5-3 0,-5 3 0,7 1 0,-20 5 0,51-5 0,-30 0 0,-8 2 0,-3 0 0,-12-1 0,23 0 0,-38 3 0,26-6 0,-20 6 0,3-3 0,-16 4 0,-9 0 0,1 0 0,0 0 0,3 0 0,1 0 0,4 0 0,3 0 0,2 0 0,2 0 0,-5 0 0,9 0 0,-8 0 0,6 0 0,-5 0 0,9 0 0,-10 0 0,40-4 0,-17-1 0,12-1 0,-18 2 0,-12 4 0,-3-3 0,0 2 0,2-3 0,-6 4 0,-1 0 0,-4 0 0,8 4 0,-6 0 0,10 1 0,11 2 0,-10-2 0,15 3 0,-9 0 0,-9-3 0,18 2 0,-17-6 0,8 3 0,-15-1 0,7-2 0,-4 2 0,6 0 0,-5-2 0,6 2 0,-7-3 0,16 0 0,-17 0 0,6 0 0,-12 0 0,3 3 0,-3-2 0,4 2 0,0-3 0,10 4 0,6 0 0,11 5 0,4 0 0,-11-1 0,8 1 0,-14-5 0,11 4 0,-19-7 0,0 2 0,-15-3 0,1 0 0,0 0 0,0 0 0,0 0 0,-1 0 0,-2 3 0,2-2 0,-2 2 0,3-3 0,0 0 0,3 0 0,10 0 0,1 0 0,7 0 0,-8 0 0,-1 0 0,-5 0 0,-5-3 0,-3-4 0,-9-5 0,2-6 0,-6-2 0,3-9 0,-4 0 0,-1-5 0,4 0 0,2 12 0,-1-9 0,3 14 0,-3-8 0,4 3 0,0 6 0,0-3 0,0 8 0,0-3 0,-3-4 0,2 2 0,-2-6 0,3 4 0,-3 5 0,2-9 0,-2 10 0,3-7 0,0 1 0,0-7 0,0 4 0,0-2 0,-3-3 0,2-1 0,-3-10 0,4 3 0,0-4 0,0 7 0,0-19 0,0 18 0,0-18 0,3 23 0,-2-15 0,2 24 0,0-7 0,-2 3 0,2 8 0,-3-13 0,3 15 0,-2-10 0,2 3 0,0-5 0,-2 5 0,7-8 0,-7 14 0,6-10 0,-3 4 0,0 3 0,3-6 0,-6-2 0,5 8 0,-6-3 0,3 5 0,1 1 0,-3-5 0,2 3 0,0 4 0,-2-3 0,5-13 0,-5 12 0,2-14 0,0 18 0,-2-4 0,3 1 0,-1-10 0,-2 7 0,3-6 0,0 4 0,-4-3 0,4 1 0,-1 0 0,-2 6 0,2 1 0,-3 2 0,0-2 0,0 7 0,4-14 0,-3 0 0,2-3 0,-3 1 0,0 8 0,0 1 0,0-1 0,0 0 0,0-6 0,0 4 0,0 0 0,0 3 0,0 6 0,0-6 0,0 0 0,0 2 0,0-5 0,0 9 0,0-2 0,0 0 0,0 2 0,0-6 0,0 6 0,0-2 0,0 0 0,0 2 0,0-2 0,3 6 0,4 1 0,9 3 0,13 0 0,7 0 0,-1 0 0,14 0 0,-1 0 0,6-4 0,8 3 0,-10-3 0,0 4 0,-11 0 0,2 0 0,-7 0 0,9 4 0,-9-3 0,17 3 0,-25-4 0,8 0 0,-4 4 0,-14-3 0,16 3 0,-6-4 0,-3 0 0,3 0 0,-11 0 0,15 0 0,-13 0 0,22 3 0,-20-2 0,1 3 0,1-4 0,-1 0 0,17 0 0,-9 0 0,13 0 0,-2 0 0,-4 0 0,7 0 0,-4 0 0,1-5 0,0 4 0,2-3 0,-21 1 0,31 2 0,-32-2 0,31 3 0,-30-4 0,21 4 0,-17-4 0,4 4 0,-8 0 0,13 0 0,-7-4 0,42 4 0,-38-7 0,23 6 0,-31-3 0,-4 4 0,12 0 0,-13 0 0,9 0 0,-2 0 0,-8 0 0,5 0 0,-9 0 0,-7 0 0,11 0 0,-9 0 0,5 0 0,-3 0 0,-4 0 0,10 0 0,-8 0 0,4 0 0,6 0 0,-6 0 0,10 0 0,-8 0 0,4 0 0,1 0 0,4 0 0,15 0 0,-7 0 0,12 0 0,-10 0 0,-4 0 0,-2 0 0,2 0 0,-8 0 0,3 0 0,-10 0 0,0 0 0,0 0 0,3 0 0,-2 0 0,7-3 0,-7 2 0,17-3 0,-14 4 0,14 0 0,-17 0 0,3 0 0,-5-3 0,1 2 0,0-2 0,-4 3 0,3 0 0,-3 0 0,4 0 0,0 0 0,4 0 0,-4 0 0,4 0 0,0 0 0,1 0 0,4 0 0,0 0 0,4 0 0,-3 0 0,8 0 0,-8 0 0,7 0 0,-7 0 0,0 0 0,-6 0 0,-8 0 0,3 0 0,-7 0 0,4 0 0,-5 0 0,1 0 0,0 0 0,0 0 0,3 3 0,1-2 0,4 2 0,0 0 0,0-2 0,13 6 0,4-2 0,3 4 0,-1-4 0,-10-2 0,9-3 0,-11 0 0,15 0 0,-24 0 0,3 3 0,-6-2 0,-6 2 0,7-3 0,-4 0 0,-1 0 0,1 0 0,0 0 0,0 0 0,-1 0 0,1 0 0,0 0 0,0 0 0,0 0 0,-1 0 0,1 0 0,0 0 0,7 0 0,-5 0 0,5 0 0,-7 0 0,4 0 0,-1 0 0,1 0 0,-1 0 0,-3 0 0,0 0 0,0 0 0,-1 0 0,1 0 0,0 0 0,0 0 0,0 0 0,-1 0 0,1 0 0,0 0 0,0 0 0,3 0 0,-2 3 0,6-3 0,-7 3 0,7 1 0,-6-3 0,2 2 0,-3-3 0,0 0 0,0 0 0,-4 3 0,3-2 0,-2 1 0,3-2 0,0 0 0,3 0 0,-2 0 0,2 0 0,-3 0 0,0 0 0,0 0 0,-1 0 0,-2 3 0,2-2 0,-2 2 0,3-3 0,0 0 0,-4-25 0,0 12 0,-3-21 0,4 10 0,-3 8 0,3-8 0,-4 10 0,3-1 0,-2 4 0,2 0 0,-3 4 0,0 1 0,0-5 0,0 4 0,0-7 0,0 6 0,0-2 0,0 3 0,0 0 0,0-3 0,0-1 0,0-3 0,-3 3 0,3 0 0,-3-3 0,3 2 0,-4-7 0,4-6 0,-4 3 0,4-1 0,0 1 0,0 14 0,0-14 0,0 5 0,0-6 0,0 0 0,0-1 0,0 1 0,0 4 0,0-7 0,0 5 0,0-2 0,0 8 0,0-7 0,0 8 0,0-18 0,0 16 0,0-23 0,0 21 0,0-12 0,0 6 0,0 8 0,0-12 0,3 16 0,-2-6 0,2 7 0,-3-4 0,4-8 0,-3 6 0,6-6 0,-6-1 0,2 4 0,-3-4 0,3 6 0,-2 0 0,2 2 0,-3-12 0,4 12 0,-3-8 0,2 10 0,-3-5 0,3-4 0,-2 3 0,2-15 0,-3 17 0,4-14 0,-3 16 0,2-3 0,-3 8 0,0-3 0,0 6 0,0-9 0,0 5 0,0-2 0,0 0 0,0 3 0,0-4 0,0 0 0,0 1 0,0-5 0,0 3 0,0-13 0,0 7 0,4-8 0,-3 6 0,2 0 0,-3 0 0,0 0 0,0 1 0,4-6 0,-3 4 0,3-8 0,-4 9 0,0-5 0,0 9 0,0-2 0,0 6 0,0-3 0,0-6 0,3 3 0,-2-8 0,3 10 0,-4-3 0,0 7 0,0-7 0,3 8 0,-2-4 0,2 4 0,-3 4 0,0 1 0,0 3 0,0 0 0,0 0 0,0 0 0,0 1 0,3 2 0,5 1 0,-1 0 0,11 2 0,13-6 0,7 2 0,12-1 0,-5-2 0,-13 7 0,0-3 0,-2 0 0,5 3 0,11-7 0,-15 7 0,22-3 0,-33 4 0,19 0 0,-20-3 0,5 2 0,-3-3 0,3 4 0,-10 0 0,8 0 0,-5 0 0,9-3 0,-11 2 0,13-3 0,-7 4 0,17-4 0,-12 3 0,3-3 0,-6 4 0,13 0 0,-12 0 0,19 0 0,-26 0 0,3 0 0,-10 0 0,-3 0 0,3 0 0,1 0 0,0 0 0,-1-3 0,-3 2 0,-1-2 0,13 3 0,20-4 0,-10-1 0,30 0 0,7-9 0,18 6 0,-34 0 0,2 0-1035,41-3 1035,-38 5 0,-2 0 0,11 0-38,25-4 38,-57 9 0,15-3 0,-25 4 0,3 0 0,-18 0 1033,4 0-1033,-1 0 40,1 0-40,0 0 0,7 0 0,-1-4 0,5 4 0,2-4 0,-1 4 0,-3 0 0,2 0 0,-6 0 0,17 0 0,-15 0 0,46 0 0,-37 0 0,44 0 0,-44 0 0,17 0 0,-23 0 0,27 0 0,-23 0 0,35 0 0,-32 0 0,41 4 0,-34-3 0,21 7 0,-28-7 0,0 6 0,12-2 0,-3 0 0,3 3 0,-12-7 0,-4 6 0,25 2 0,-18-3 0,14 5 0,-18-6 0,-6 3 0,8 0 0,-1 4 0,-3-4 0,24 10 0,-20-9 0,23 5 0,-27-7 0,2-2 0,-9-2 0,-3 1 0,0-4 0,3 7 0,-3-7 0,7 3 0,-6 1 0,7-4 0,-3 7 0,8-6 0,-3 2 0,24 2 0,-20-4 0,16 4 0,-21-2 0,0-2 0,4 2 0,-3 1 0,4-3 0,-6 2 0,-3-3 0,10 4 0,-13-3 0,8 2 0,-10-3 0,-4 0 0,3 0 0,-6 0 0,6 0 0,1 0 0,5 0 0,28 0 0,-3 0 0,12 0 0,-8 0 0,-13 0 0,26 0 0,-17 0 0,9 0 0,-19 0 0,-19 0 0,2 0 0,-10 0 0,2 0 0,-3 0 0,0 0 0,-1 0 0,5 0 0,-3 0 0,9 0 0,-4 0 0,5 0 0,-3 0 0,-4 0 0,7 0 0,-5 0 0,2 0 0,5 0 0,-7 0 0,9 0 0,1 0 0,-6 0 0,6 0 0,-8 0 0,-4 0 0,-1 0 0,-3 0 0,3 0 0,-2 0 0,1 0 0,-2 0 0,0-3 0,0 2 0,3-2 0,1 3 0,1 0 0,-2 0 0,-3 0 0,-4-3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24.668"/>
    </inkml:context>
    <inkml:brush xml:id="br0">
      <inkml:brushProperty name="width" value="0.2" units="cm"/>
      <inkml:brushProperty name="height" value="0.2" units="cm"/>
      <inkml:brushProperty name="color" value="#FFFFFF"/>
    </inkml:brush>
  </inkml:definitions>
  <inkml:trace contextRef="#ctx0" brushRef="#br0">1 6677 24575,'24'0'0,"-9"0"0,5 0 0,-9 0 0,4 0 0,-1 0 0,1 0 0,-4 0 0,3 0 0,-2 0 0,2 0 0,1 0 0,-4 0 0,3 0 0,-6 0 0,6 0 0,-6 0 0,2 0 0,0 0 0,10 3 0,1-2 0,3 3 0,-5-4 0,-4 0 0,4 0 0,3 0 0,-5 0 0,3 0 0,-12 0 0,2 0 0,-3 0 0,0 0 0,3 0 0,1 0 0,-1 0 0,1 0 0,-1-3 0,1 2 0,1-2 0,2 3 0,-7 0 0,4 0 0,-1 0 0,1 0 0,0 0 0,7 3 0,-6-2 0,11 2 0,-10-3 0,4 0 0,-5 0 0,6 0 0,-2 0 0,3 0 0,4 0 0,-6 0 0,7 0 0,-10 0 0,1 0 0,8 0 0,-2 0 0,4 0 0,7 0 0,-14 0 0,21 0 0,-22 0 0,13 0 0,-14 0 0,16 0 0,-14 0 0,10 0 0,-13 0 0,3 0 0,-6 0 0,5 0 0,-9 0 0,5 0 0,-1 0 0,2 0 0,1 4 0,4-4 0,16 8 0,12 0 0,1-1 0,1 4 0,-19-10 0,3 6 0,-8-6 0,7 7 0,-7-7 0,19 6 0,-17-6 0,12 2 0,-15-3 0,-4 0 0,-1 0 0,0 0 0,-4 0 0,8 0 0,-3 0 0,4 0 0,9 0 0,-2 0 0,13 0 0,-4-4 0,5 3 0,0-3 0,-4 0 0,-2 3 0,-5-2 0,-5 3 0,-1-4 0,-4 3 0,0-2 0,0 3 0,4 0 0,-3-4 0,13 3 0,-7-2 0,13 3 0,-9 0 0,4 0 0,-5 0 0,0 0 0,-5 0 0,0 0 0,-6 0 0,-3 0 0,-1 0 0,-4 0 0,0 0 0,-1 0 0,1 0 0,4 3 0,-3-2 0,7 2 0,-4-3 0,5 0 0,0 0 0,-4 0 0,-5 0 0,-5 0 0,-3 0 0,0 0 0,3 0 0,-2 0 0,40 4 0,-20-3 0,20 3 0,-22-4 0,-9 0 0,7 0 0,-5 0 0,0 0 0,-8 0 0,3 0 0,-6 0 0,2 0 0,1 3 0,0-2 0,0 2 0,6-3 0,-9 0 0,6 0 0,-10-3 0,-1-1 0,-7-10 0,3 2 0,-2-7 0,-1 0 0,3-1 0,-2-13 0,3 11 0,0-15 0,-4 16 0,4-3 0,-4 1 0,4 3 0,0 0 0,0-2 0,0-9 0,0 12 0,0-9 0,0 13 0,0-1 0,0-7 0,0 11 0,0-6 0,0 4 0,0-2 0,0-2 0,0 3 0,0-6 0,0 8 0,0-11 0,0 7 0,0-6 0,0-1 0,0 8 0,0-17 0,0 22 0,0-14 0,0 10 0,0-4 0,0-10 0,0 1 0,0 4 0,0 5 0,0 4 0,0-8 0,0 6 0,0-20 0,0 19 0,3-10 0,-2 13 0,2-13 0,-3 9 0,4-24 0,-3 24 0,6-10 0,-6 14 0,2-14 0,1 7 0,-3-7 0,6-3 0,-6 3 0,3-6 0,-4 9 0,0-2 0,0 11 0,0-6 0,0 8 0,4 1 0,-3 2 0,2-2 0,-3-12 0,0 8 0,0-12 0,0 15 0,0 4 0,0-3 0,0 3 0,0-4 0,0-3 0,0-6 0,-4 0 0,4 0 0,-4 5 0,4 0 0,-3 3 0,2-7 0,-2 4 0,-1-1 0,0-14 0,0 12 0,-3-13 0,6 12 0,-2 3 0,-1-3 0,3 7 0,-2 1 0,3-5 0,0 7 0,0-9 0,0 11 0,0 1 0,0 3 0,0 0 0,3 3 0,16-2 0,8 5 0,12-3 0,-9 4 0,2 0 0,-2 0 0,16 0 0,-5-4 0,4 3 0,-6-3 0,-12 4 0,9 0 0,-10 0 0,3 0 0,9 0 0,-12 0 0,12 0 0,-17 0 0,6 0 0,-2 0 0,0 0 0,3 0 0,2 4 0,-8-4 0,3 4 0,-6-4 0,1 0 0,4 0 0,0 3 0,-1-2 0,4 3 0,-10-4 0,4 0 0,-13 0 0,6 0 0,-7 0 0,-6 0 0</inkml:trace>
  <inkml:trace contextRef="#ctx0" brushRef="#br0" timeOffset="3565">4887 4607 24575,'14'-1'0,"43"-3"0,-23 3 0,0-7 0,0 7 0,0-6 0,16 1 0,-16 1 0,7 1 0,-19 4 0,-2 0 0,4 0 0,0 0 0,0 0 0,15 0 0,-12 0 0,27 0 0,-26 0 0,7 0 0,-13 0 0,3-4 0,27-2 0,5-3 0,-5 3 0,7 1 0,-20 5 0,51-5 0,-30 0 0,-8 2 0,-3 0 0,-12-1 0,23 0 0,-38 3 0,26-6 0,-20 6 0,3-3 0,-16 4 0,-9 0 0,1 0 0,0 0 0,3 0 0,1 0 0,4 0 0,3 0 0,2 0 0,2 0 0,-5 0 0,9 0 0,-8 0 0,6 0 0,-5 0 0,9 0 0,-10 0 0,40-4 0,-17-1 0,12-1 0,-18 2 0,-12 4 0,-3-3 0,0 2 0,2-3 0,-6 4 0,-1 0 0,-4 0 0,8 4 0,-6 0 0,10 1 0,11 2 0,-10-2 0,15 3 0,-9 0 0,-9-3 0,18 2 0,-17-6 0,8 3 0,-15-1 0,7-2 0,-4 2 0,6 0 0,-5-2 0,6 2 0,-7-3 0,16 0 0,-17 0 0,6 0 0,-12 0 0,3 3 0,-3-2 0,4 2 0,0-3 0,10 4 0,6 0 0,11 5 0,4 0 0,-11-1 0,8 1 0,-14-5 0,11 4 0,-19-7 0,0 2 0,-15-3 0,1 0 0,0 0 0,0 0 0,0 0 0,-1 0 0,-2 3 0,2-2 0,-2 2 0,3-3 0,0 0 0,3 0 0,10 0 0,1 0 0,7 0 0,-8 0 0,-1 0 0,-5 0 0,-5-3 0,-3-4 0,-9-5 0,2-6 0,-6-2 0,3-9 0,-4 0 0,-1-5 0,4 0 0,2 12 0,-1-9 0,3 14 0,-3-8 0,4 3 0,0 6 0,0-3 0,0 8 0,0-3 0,-3-4 0,2 2 0,-2-6 0,3 4 0,-3 5 0,2-9 0,-2 10 0,3-7 0,0 1 0,0-7 0,0 4 0,0-2 0,-3-3 0,2-1 0,-3-10 0,4 3 0,0-4 0,0 7 0,0-19 0,0 18 0,0-18 0,3 23 0,-2-15 0,2 24 0,0-7 0,-2 3 0,2 8 0,-3-13 0,3 15 0,-2-10 0,2 3 0,0-5 0,-2 5 0,7-8 0,-7 14 0,6-10 0,-3 4 0,0 3 0,3-6 0,-6-2 0,5 8 0,-6-3 0,3 5 0,1 1 0,-3-5 0,2 3 0,0 4 0,-2-3 0,5-13 0,-5 12 0,2-14 0,0 18 0,-2-4 0,3 1 0,-1-10 0,-2 7 0,3-6 0,0 4 0,-4-3 0,4 1 0,-1 0 0,-2 6 0,2 1 0,-3 2 0,0-2 0,0 7 0,4-14 0,-3 0 0,2-3 0,-3 1 0,0 8 0,0 1 0,0-1 0,0 0 0,0-6 0,0 4 0,0 0 0,0 3 0,0 6 0,0-6 0,0 0 0,0 2 0,0-5 0,0 9 0,0-2 0,0 0 0,0 2 0,0-6 0,0 6 0,0-2 0,0 0 0,0 2 0,0-2 0,3 6 0,4 1 0,9 3 0,13 0 0,7 0 0,-1 0 0,14 0 0,-1 0 0,6-4 0,8 3 0,-10-3 0,0 4 0,-11 0 0,2 0 0,-7 0 0,9 4 0,-9-3 0,17 3 0,-25-4 0,8 0 0,-4 4 0,-14-3 0,16 3 0,-6-4 0</inkml:trace>
  <inkml:trace contextRef="#ctx0" brushRef="#br0" timeOffset="3566">9580 2474 24575,'15'-1'0,"7"-2"0,31 2 0,-32-2 0,31 3 0,-30-4 0,21 4 0,-17-4 0,4 4 0,-8 0 0,13 0 0,-7-4 0,42 4 0,-38-7 0,23 6 0,-31-3 0,-4 4 0,12 0 0,-13 0 0,9 0 0,-2 0 0,-8 0 0,5 0 0,-9 0 0,-7 0 0,11 0 0,-9 0 0,5 0 0,-3 0 0,-4 0 0,10 0 0,-8 0 0,4 0 0,6 0 0,-6 0 0,10 0 0,-8 0 0,4 0 0,1 0 0,4 0 0,15 0 0,-7 0 0,12 0 0,-10 0 0,-4 0 0,-2 0 0,2 0 0,-8 0 0,3 0 0,-10 0 0,0 0 0,0 0 0,3 0 0,-2 0 0,7-3 0,-7 2 0,17-3 0,-14 4 0,14 0 0,-17 0 0,3 0 0,-5-3 0,1 2 0,0-2 0,-4 3 0,3 0 0,-3 0 0,4 0 0,0 0 0,4 0 0,-4 0 0,4 0 0,0 0 0,1 0 0,4 0 0,0 0 0,4 0 0,-3 0 0,8 0 0,-8 0 0,7 0 0,-7 0 0,0 0 0,-6 0 0,-8 0 0,3 0 0,-7 0 0,4 0 0,-5 0 0,1 0 0,0 0 0,0 0 0,3 3 0,1-2 0,4 2 0,0 0 0,0-2 0,13 6 0,4-2 0,3 4 0,-1-4 0,-10-2 0,9-3 0,-11 0 0,15 0 0,-24 0 0,3 3 0,-6-2 0,-6 2 0,7-3 0,-4 0 0,-1 0 0,1 0 0,0 0 0,0 0 0,-1 0 0,1 0 0,0 0 0,0 0 0,0 0 0,-1 0 0,1 0 0,0 0 0,7 0 0,-5 0 0,5 0 0,-7 0 0,4 0 0,-1 0 0,1 0 0,-1 0 0,-3 0 0,0 0 0,0 0 0,-1 0 0,1 0 0,0 0 0,0 0 0,0 0 0,-1 0 0,1 0 0,0 0 0,0 0 0,3 0 0,-2 3 0,6-3 0,-7 3 0,7 1 0,-6-3 0,2 2 0,-3-3 0,0 0 0,0 0 0,-4 3 0,3-2 0,-2 1 0,3-2 0,0 0 0,3 0 0,-2 0 0,2 0 0,-3 0 0,0 0 0,0 0 0,-1 0 0,-2 3 0,2-2 0,-2 2 0,3-3 0,0 0 0,-4-25 0,0 12 0,-3-21 0,4 10 0,-3 8 0,3-8 0,-4 10 0,3-1 0,-2 4 0,2 0 0,-3 4 0,0 1 0,0-5 0,0 4 0,0-7 0,0 6 0,0-2 0,0 3 0,0 0 0,0-3 0,0-1 0,0-3 0,-3 3 0,3 0 0,-3-3 0,3 2 0,-4-7 0,4-6 0,-4 3 0,4-1 0,0 1 0,0 14 0,0-14 0,0 5 0,0-6 0,0 0 0,0-1 0,0 1 0,0 4 0,0-7 0,0 5 0,0-2 0,0 8 0,0-7 0,0 8 0,0 8 0</inkml:trace>
  <inkml:trace contextRef="#ctx0" brushRef="#br0" timeOffset="-96120">12477 1151 24575,'1'-9'0,"-1"-9"0,4-14 0,-3 16 0,2-3 0,-3 8 0,0-3 0,0 6 0,0-9 0,0 5 0,0-2 0,0 0 0,0 3 0,0-4 0,0 0 0,0 1 0,0-5 0,0 3 0,0-13 0,0 7 0,4-8 0,-3 6 0,2 0 0,-3 0 0,0 0 0,0 1 0,4-6 0,-3 4 0,3-8 0,-4 9 0,0-5 0,0 9 0,0-2 0,0 6 0,0-3 0,0-6 0,3 3 0,-2-8 0,3 10 0,-4-3 0,0 7 0,0-7 0,3 8 0,-2-4 0,2 4 0,-3 4 0,0 1 0,0 3 0,0 0 0,0 0 0,0 0 0,0 1 0,3 2 0,5 1 0,-1 0 0,11 2 0,13-6 0,7 2 0,12-1 0,-5-2 0,-13 7 0,0-3 0,-2 0 0,5 3 0,11-7 0,-15 7 0,22-3 0,-33 4 0,19 0 0,-20-3 0,5 2 0,-3-3 0,3 4 0,-10 0 0,8 0 0,-5 0 0,9-3 0,-11 2 0,13-3 0,-7 4 0,17-4 0,-12 3 0,3-3 0,-6 4 0,13 0 0,-12 0 0,-21 0 0</inkml:trace>
  <inkml:trace contextRef="#ctx0" brushRef="#br0" timeOffset="-94680">13942 61 24555,'51'-8'-1015,"42"-3"1015,-38 5 0,-2 0 0,11 0-38,25-4 38,-57 9 0,15-3 0,-25 4 0,3 0 0,-18 0 1033,4 0-1033,-1 0 40,1 0-40,0 0 0,7 0 0,-1-4 0,5 4 0,2-4 0,-1 4 0,-3 0 0,2 0 0,-6 0 0,17 0 0,-15 0 0,-10 0 0</inkml:trace>
  <inkml:trace contextRef="#ctx0" brushRef="#br0" timeOffset="-92481">15130 1 24575,'21'0'0,"48"4"0,-34-3 0,21 7 0,-28-7 0,0 6 0,12-2 0,-3 0 0,3 3 0,-12-7 0,-4 6 0,25 2 0,-18-3 0,14 5 0,-18-6 0,-6 3 0,8 0 0,-1 4 0,-3-4 0,24 10 0,-20-9 0,23 5 0,-27-7 0,2-2 0,-9-2 0,-3 1 0,0-4 0,3 7 0,-15-7 0</inkml:trace>
  <inkml:trace contextRef="#ctx0" brushRef="#br0" timeOffset="-92480">16510 229 24575,'4'1'0,"13"0"0,8 2 0,-10-3 0,-4 0 0,3 0 0,-6 0 0,6 0 0,1 0 0,5 0 0,28 0 0,-3 0 0,12 0 0,-8 0 0,-13 0 0,26 0 0,-17 0 0,9 0 0,-19 0 0,-19 0 0,2 0 0,-10 0 0,2 0 0,-3 0 0,0 0 0,-1 0 0,5 0 0,-3 0 0,9 0 0,-4 0 0,5 0 0,-3 0 0,-4 0 0,7 0 0,-5 0 0,2 0 0,5 0 0,-7 0 0,9 0 0,1 0 0,-6 0 0,6 0 0,-8 0 0,-4 0 0,-1 0 0,-3 0 0,3 0 0,-2 0 0,1 0 0,-2 0 0,0-3 0,0 2 0,3-2 0,1 3 0,1 0 0,-2 0 0,-3 0 0,-4-3 0,0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5:43.054"/>
    </inkml:context>
    <inkml:brush xml:id="br0">
      <inkml:brushProperty name="width" value="0.05" units="cm"/>
      <inkml:brushProperty name="height" value="0.05" units="cm"/>
      <inkml:brushProperty name="color" value="#FFFFFF"/>
    </inkml:brush>
  </inkml:definitions>
  <inkml:trace contextRef="#ctx0" brushRef="#br0">1687 1 24575,'-26'12'0,"-5"4"0,5-3 0,-12 8 0,2-3 0,-13 5 0,13-6 0,3-4 0,2 3 0,14-4 0,-16 1 0,13-2 0,-12 1 0,15-4 0,14-7 0</inkml:trace>
  <inkml:trace contextRef="#ctx0" brushRef="#br0" timeOffset="1">1255 209 24575,'-20'9'0,"16"-7"0</inkml:trace>
  <inkml:trace contextRef="#ctx0" brushRef="#br0" timeOffset="-1">414 541 24575,'-25'11'0,"12"-4"0,-21 9 0,17-8 0,-6 0 0,12-1 0,-3-3 0,-11 7 0,4-2 0,-16 3 0,21-7 0,-7-2 0,12 1 0,0-4 0,1 7 0,0-7 0,-1 3 0,-1 0 0,-1-2 0,6 2 0,-6 0 0,5-2 0,-2 2 0,3-3 0,3 3 0,1 1 0,3 6 0,0 5 0,0 1 0,0-1 0,0 3 0,0-2 0,0 12 0,0-3 0,4 4 0,-3-6 0,5-7 0,-5 6 0,6-10 0,-7 4 0,4 4 0,-4-7 0,0 4 0,0-7 0,0 11 0,3-3 0,-2 17 0,3-10 0,-1-1 0,-2-6 0,2 1 0,-3-3 0,0 7 0,0-8 0,0 14 0,0-15 0,0 11 0,0-14 0,0 7 0,0 2 0,0 4 0,0-4 0,0-2 0,0 1 0,-3-3 0,2 11 0,-6-2 0,6 0 0,-7 12 0,7-19 0,-3 10 0,1-9 0,2 5 0,-6 11 0,6-9 0,-3 22 0,0-28 0,3 15 0,-2-21 0,3 1 0,0 0 0,0 2 0,0-5 0,0 2 0,-3-8 0,2 8 0,-1-5 0,2 9 0,-3-11 0,2 7 0,-2-6 0,3 9 0,0-9 0,0 5 0,0-6 0,0-1 0,0 1 0,0 0 0,0 3 0,0-2 0,0 2 0,0 0 0,0-2 0,0 5 0,0-5 0,0 2 0,0-3 0,0-3 0,0-1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5:24.532"/>
    </inkml:context>
    <inkml:brush xml:id="br0">
      <inkml:brushProperty name="width" value="0.05" units="cm"/>
      <inkml:brushProperty name="height" value="0.05" units="cm"/>
      <inkml:brushProperty name="color" value="#FFFFFF"/>
    </inkml:brush>
  </inkml:definitions>
  <inkml:trace contextRef="#ctx0" brushRef="#br0">1869 0 24575,'-10'0'0,"3"0"0,-3 0 0,0 0 0,-1 0 0,-8 4 0,-1 3 0,-8 6 0,-1 4 0,-5-4 0,0 3 0,5-4 0,0 1 0,6-2 0,3-3 0,1-4 0,5 6 0,-1-5 0,-4 6 0,-1-3 0,-8 0 0,3 0 0,-7 0 0,2 0 0,-4 4 0,1-2 0,-6 2 0,4 0 0,-4-2 0,5 6 0,0-7 0,0 7 0,0-6 0,0 6 0,5-7 0,1 6 0,13-9 0</inkml:trace>
  <inkml:trace contextRef="#ctx0" brushRef="#br0" timeOffset="1">113 1318 24575,'-2'7'0,"1"31"0,-7 13 0,7-18 0,-3-1 0,1-16 0,2 6 0,-2-6 0,3 11 0,-4 0 0,3-1 0,-2 4 0,-1-15 0,4 8 0,-7 1 0,6 1 0,-6-1 0,2 5 0,-2-11 0,3 7 0,-3-10 0,6-1 0,-5 1 0,5-4 0,-2 3 0,3-7 0,0 4 0,-3 2 0,2-1 0,-6 5 0,6-6 0,-2 3 0,3-3 0,-3 4 0,2-4 0,-2 3 0,0-6 0,2 2 0,-2-7 0,3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31.396"/>
    </inkml:context>
    <inkml:brush xml:id="br0">
      <inkml:brushProperty name="width" value="0.05" units="cm"/>
      <inkml:brushProperty name="height" value="0.05" units="cm"/>
      <inkml:brushProperty name="color" value="#FFFFFF"/>
    </inkml:brush>
  </inkml:definitions>
  <inkml:trace contextRef="#ctx0" brushRef="#br0">1635 0 24575,'-3'7'0,"-1"0"0,-10 9 0,2 1 0,-11 10 0,-3-1 0,-5 0 0,0 0 0,-4 1 0,3-1 0,-4 1 0,5 0 0,-4 0 0,0-1 0,-2-4 0,2 4 0,3-8 0,5 6 0,-1-10 0,3 5 0,6-11 0,-4 7 0,7-7 0,-6 4 0,2-5 0,-4 1 0,0 0 0,1 0 0,-1 0 0,0 3 0,5-2 0,0 2 0,0-4 0,3 1 0,-2-1 0,3 4 0,-4-3 0,4 6 0,-8-5 0,3 5 0,-3-1 0,-1-1 0,0 3 0,0-3 0,1 0 0,3 3 0,1-7 0,5-1 0,-1 0 0,4-3 0,-3 3 0,6-3 0,-5 2 0,2-2 0,-4 4 0,-4-1 0,-5 5 0,-5-3 0,-1 6 0,2-6 0,4 3 0,5-1 0,0-6 0,4 5 0,-3-6 0,-2 3 0,-4 1 0,4 0 0,2 0 0,7-4 0,3 2 0,2 8 0,5-2 0,-2 6 0,3 0 0,-3-6 0,2 11 0,-2-4 0,3 5 0,0-8 0,0 6 0,-4-1 0,0 4 0,-1 12 0,-2-6 0,-1 18 0,2-21 0,-5 25 0,10-29 0,-4 10 0,2-15 0,2-1 0,-2-7 0,3 3 0,0-4 0,0 1 0,0 0 0,0-1 0,0 1 0,0-4 0,0 3 0,0 4 0,-4 1 0,4 1 0,-4 10 0,4-16 0,0 12 0,0-2 0,-3-4 0,2 12 0,-2-16 0,3 13 0,0-16 0,0 8 0,0-3 0,0-5 0,0 13 0,0-10 0,0 7 0,0 2 0,0 9 0,0-2 0,0 1 0,-4 4 0,3-15 0,-3 14 0,0-12 0,3 3 0,-2-3 0,-1 23 0,3-23 0,-3 16 0,4-23 0,0-5 0,0 2 0,0-3 0,0 0 0,0-1 0,0 1 0,0 0 0,0-1 0,0 1 0,0 0 0,0-1 0,0 1 0,3 3 0,-2-2 0,2 5 0,0-9 0,-2 5 0,2-5 0,-3 6 0,3-2 0,-2 2 0,2-6 0,-3-1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10.082"/>
    </inkml:context>
    <inkml:brush xml:id="br0">
      <inkml:brushProperty name="width" value="0.05" units="cm"/>
      <inkml:brushProperty name="height" value="0.05" units="cm"/>
      <inkml:brushProperty name="color" value="#FFFFFF"/>
    </inkml:brush>
  </inkml:definitions>
  <inkml:trace contextRef="#ctx0" brushRef="#br0">818 1 24575,'0'11'0,"0"2"0,0-1 0,3 11 0,-2-6 0,6 2 0,-6-1 0,5-6 0,-5 15 0,6-10 0,-3 15 0,1-19 0,2 18 0,-6-14 0,6 7 0,-2 6 0,-1-17 0,-1 8 0,-3-14 0,0 3 0,0-2 0,0 2 0,3-6 0,-2 2 0,2-3 0,0 1 0,-2 2 0,5-2 0,-2 2 0,2 1 0,1 0 0,0-1 0,-3 1 0,-1 0 0,-3 0 0,-7-4 0,-1 3 0,-11-1 0,-15 12 0,6-7 0,-15 7 0,22-9 0,-6 0 0,-2 4 0,7-6 0,-3 5 0,11-7 0,7 2 0,-3-2 0,3 2 0,3-2 0,1 3 0,0-4 0,-1 0 0,-2-3 0,-4 4 0,-2-4 0,1 4 0,1-1 0,3-3 0,1 3 0,-1-3 0,0 0 0,-3 0 0,3 0 0,-7 0 0,6 0 0,4 0 0,14 0 0,-4 3 0,10-2 0,-8 13 0,8 0 0,6 15 0,4 6 0,-3 1 0,-6-9 0,-5-5 0,-2-10 0,-5-1 0,5-4 0,-10-1 0,3-2 0,0-1 0,-2 3 0,5-5 0,-5 5 0,5-5 0,-5 5 0,5-3 0,-2 8 0,3-4 0,0 3 0,0 1 0,0-4 0,3 4 0,-2-1 0,3-2 0,-4 6 0,0-7 0,0 4 0,-3-5 0,-1 1 0,-3 0 0,0-1 0,0 1 0,0 0 0,0-1 0,-3 1 0,2 0 0,-2-1 0,0 1 0,2 0 0,-2-1 0,1-2 0,1 2 0,-5-2 0,5 2 0,-5 1 0,5 3 0,-5-5 0,6 4 0,-6-8 0,5 5 0,-5-5 0,2 8 0,0-4 0,-5 9 0,3 1 0,-4 1 0,2-1 0,4-1 0,-2-10 0,6 6 0,-6-10 0,-1 3 0,-1-3 0,-2 0 0,0 0 0,2 0 0,-2 0 0,3 0 0,0 0 0,1 0 0,2-3 0,-2 3 0,2-3 0,-2 0 0,-1 2 0,3-5 0,-5 2 0,4-3 0,-5 0 0,6 0 0,-2 0 0,5 0 0,-2 1 0,3-1 0,-2 0 0,1 0 0,-2 0 0,0 1 0,2-1 0,-5 0 0,2 0 0,1 0 0,-7-3 0,2-1 0,-3 0 0,-3 0 0,-6-9 0,-2 9 0,-3-9 0,3 8 0,9 4 0,-1-2 0,10 3 0,1 0 0,0 3 0,3-2 0,-3 2 0,0-2 0,2-1 0,-5 0 0,2 0 0,-6-7 0,2 2 0,-7-11 0,3 7 0,-3-7 0,3 7 0,1-2 0,4 3 0,-1 0 0,4 1 0,1-5 0,3 4 0,0-4 0,3 4 0,-2 0 0,3 4 0,-4 1 0,0 3 0,0 0 0,0-3 0,0 2 0,3-6 0,-2 3 0,2-8 0,0 4 0,-2-4 0,6 4 0,-6 4 0,2 0 0,-3 5 0,0-1 0,-3-3 0,2 2 0,-5-3 0,2 8 0,0-3 0,-2 5 0,2-2 0,-2 0 0,-1-1 0,0-3 0,-3 4 0,3-3 0,-4 2 0,5 0 0,-1-2 0,0 5 0,1-2 0,-1 0 0,0 2 0,1-2 0,2 0 0,-2 3 0,5-6 0,-5 5 0,5-5 0,-4 5 0,1-5 0,-10 2 0,1-4 0,-5 1 0,7 0 0,-3 3 0,6-3 0,-2 7 0,3-6 0,1 5 0,2-2 0,1 3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14.536"/>
    </inkml:context>
    <inkml:brush xml:id="br0">
      <inkml:brushProperty name="width" value="0.05" units="cm"/>
      <inkml:brushProperty name="height" value="0.05" units="cm"/>
      <inkml:brushProperty name="color" value="#FFFFFF"/>
    </inkml:brush>
  </inkml:definitions>
  <inkml:trace contextRef="#ctx0" brushRef="#br0">1 945 24575,'6'-7'0,"13"-3"0,-6 5 0,11-5 0,-12 6 0,2-4 0,1 1 0,0-1 0,0 4 0,-4-2 0,3 5 0,-6-2 0,2 3 0,-6-3 0,2 2 0,-3-2 0,4 3 0,0 0 0,17-4 0,-5 3 0,35-12 0,-4 2 0,0-4 0,-5 1 0,-21 6 0,0 4 0,-8-3 0,-2 7 0,-7-3 0,0 3 0,0 0 0,0 0 0,-1 0 0,2-11 0,-1 5 0,0-12 0,5-1 0,-4 5 0,4-12 0,-8 17 0,2-9 0,-5 11 0,3-4 0,-1 4 0,0 1 0,8-5 0,-4 4 0,7-7 0,-6 6 0,6 1 0,1 0 0,1 3 0,10-4 0,-13 4 0,4 0 0,-10 1 0,0 3 0,-1-3 0,1 3 0,0-4 0,10 4 0,-4-7 0,22 7 0,-17-7 0,14 6 0,-16-2 0,3 3 0,-4 0 0,-7-3 0,-8-1 0,-5-3 0,-9-4 0,3 3 0,-3-6 0,2 3 0,-2-4 0,3 0 0,-4 0 0,4 1 0,1 2 0,2-1 0,1 1 0,-4-6 0,0 2 0,-8-10 0,7 14 0,-1-9 0,6 10 0,-4-4 0,3 4 0,-2-3 0,3 6 0,0-2 0,3 3 0,-2 0 0,5 1 0,-2-1 0,3 0 0,0-3 0,0 2 0,0-6 0,0 3 0,3 0 0,-2-3 0,2 6 0,1-6 0,-4 6 0,7-5 0,-6 5 0,2-10 0,-3 9 0,0-5 0,0 4 0,0 6 0,0-2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19.915"/>
    </inkml:context>
    <inkml:brush xml:id="br0">
      <inkml:brushProperty name="width" value="0.05" units="cm"/>
      <inkml:brushProperty name="height" value="0.05" units="cm"/>
      <inkml:brushProperty name="color" value="#FFFFFF"/>
    </inkml:brush>
  </inkml:definitions>
  <inkml:trace contextRef="#ctx0" brushRef="#br0">804 1 24575,'-6'3'0,"-1"-2"0,0 4 0,-3-1 0,-5 7 0,-5-2 0,-3 6 0,-6-3 0,4 4 0,1-3 0,1 6 0,3-6 0,-1 6 0,3-7 0,3-1 0,4 0 0,0-7 0,1 6 0,2-6 0,-2 3 0,3-3 0,1 2 0,-1-6 0,-3 3 0,-10 1 0,7-3 0,-9 3 0,14-1 0,-6-3 0,7 3 0,-4-3 0,5 3 0,-1-2 0,-3 2 0,2 0 0,-2-2 0,6 5 0,-2-5 0,3 2 0,-4-3 0,-3 0 0,-1 0 0,-4-4 0,0 3 0,4-2 0,1 0 0,3 2 0,1-2 0,-1 3 0,3-3 0,-2 3 0,-1-7 0,-1 3 0,-2 0 0,3-2 0,1 5 0,2 1 0,1 4 0,0 3 0,2 0 0,-5-4 0,6 3 0,-3-2 0,0 3 0,2-1 0,-5 1 0,-7 13 0,1-7 0,-19 26 0,14-24 0,-5 14 0,8-18 0,3 11 0,3-9 0,1 4 0,10-13 0,1-1 0,6-3 0,1 3 0,4-2 0,13 6 0,-9-6 0,28 7 0,-28-7 0,15 4 0,-22-2 0,-2-3 0,-3 3 0,-1-3 0,1 0 0,0 0 0,0 0 0,0 0 0,-1 0 0,5 3 0,-4-2 0,4 3 0,-4-4 0,-1 0 0,1-3 0,4 2 0,-4-5 0,7 5 0,-6-5 0,2 5 0,-3-5 0,0 5 0,-1-2 0,1 3 0,-3-3 0,2 3 0,-2-3 0,3 3 0,-1-3 0,1 2 0,4-2 0,-4 0 0,11 2 0,-6-2 0,7 0 0,0 2 0,-7-2 0,6 3 0,-10 0 0,2 0 0,1 0 0,-4 0 0,7-4 0,-6 3 0,6-2 0,-7 3 0,4 0 0,-5 0 0,1 0 0,0 0 0,0 0 0,0 0 0,-1 0 0,1 0 0,0 0 0,0 0 0,0 0 0,-1 0 0,-2 0 0,-1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32.912"/>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34.932"/>
    </inkml:context>
    <inkml:brush xml:id="br0">
      <inkml:brushProperty name="width" value="0.05" units="cm"/>
      <inkml:brushProperty name="height" value="0.05" units="cm"/>
      <inkml:brushProperty name="color" value="#FFFFFF"/>
    </inkml:brush>
  </inkml:definitions>
  <inkml:trace contextRef="#ctx0" brushRef="#br0">0 0 24575,'7'4'0,"0"-1"0,-3 0 0,2-2 0,-2 2 0,2-3 0,-2 3 0,2-2 0,-2 1 0,0 1 0,2-2 0,-2 2 0,2-3 0,1 0 0,-3 3 0,2-2 0,-2 2 0,0 0 0,2-2 0,-3 5 0,4-3 0,0 1 0,-3 2 0,2-5 0,-5 5 0,5-6 0,-6 6 0,6-5 0,-5 5 0,5-5 0,-2 5 0,3-3 0,0 4 0,-4 0 0,3-4 0,-5 3 0,5-5 0,-5 5 0,5-5 0,-5 5 0,2-3 0,0 1 0,-3 2 0,6-2 0,-5 3 0,5-4 0,-5 0 0,2-3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36.708"/>
    </inkml:context>
    <inkml:brush xml:id="br0">
      <inkml:brushProperty name="width" value="0.05" units="cm"/>
      <inkml:brushProperty name="height" value="0.05" units="cm"/>
      <inkml:brushProperty name="color" value="#FFFFFF"/>
    </inkml:brush>
  </inkml:definitions>
  <inkml:trace contextRef="#ctx0" brushRef="#br0">1 49 24575,'7'0'0,"-1"0"0,1 0 0,0 0 0,0 0 0,0 0 0,-1-3 0,1 2 0,0-5 0,0 5 0,0-2 0,-4 0 0,3 2 0,-2-5 0,7 2 0,-4 0 0,1-2 0,-2 5 0,-3-2 0,1 0 0,2 2 0,-2-2 0,3 6 0,0 1 0,-4 3 0,3-3 0,-5 1 0,5-4 0,-2 5 0,3-5 0,-3 5 0,2-5 0,-3 5 0,4-6 0,0 6 0,0-5 0,-4 5 0,4-2 0,-4-1 0,4 3 0,0-5 0,-3 5 0,-1-5 0,-3 2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25.727"/>
    </inkml:context>
    <inkml:brush xml:id="br0">
      <inkml:brushProperty name="width" value="0.05" units="cm"/>
      <inkml:brushProperty name="height" value="0.05" units="cm"/>
      <inkml:brushProperty name="color" value="#FFFFFF"/>
    </inkml:brush>
  </inkml:definitions>
  <inkml:trace contextRef="#ctx0" brushRef="#br0">1687 1 24575,'-26'12'0,"-5"4"0,5-3 0,-12 8 0,2-3 0,-13 5 0,13-6 0,3-4 0,2 3 0,14-4 0,-16 1 0,13-2 0,-12 1 0,15-4 0,-10 4 0,15-5 0,-10 1 0,10-4 0,-20 7 0,5-1 0,-7 3 0,-4 4 0,16-8 0,-15 3 0,12 0 0,-9-3 0,0 7 0,9-7 0,-2 3 0,11-5 0,-16 2 0,5 2 0,-7-1 0,-4 6 0,2-2 0,5-1 0,3-1 0,4-4 0,8-1 0,-18 5 0,20-7 0,-10 5 0,16-7 0,-2 1 0,3-1 0,1 0 0,-1-2 0,-7 9 0,5-8 0,-9 8 0,11-6 0,-18 7 0,12-4 0,-21 9 0,17-8 0,-6 0 0,12-1 0,-3-3 0,-11 7 0,4-2 0,-16 3 0,21-7 0,-7-2 0,12 1 0,0-4 0,1 7 0,0-7 0,-1 3 0,-1 0 0,-1-2 0,6 2 0,-6 0 0,5-2 0,-2 2 0,3-3 0,3 3 0,1 1 0,3 6 0,0 5 0,0 1 0,0-1 0,0 3 0,0-2 0,0 12 0,0-3 0,4 4 0,-3-6 0,5-7 0,-5 6 0,6-10 0,-7 4 0,4 4 0,-4-7 0,0 4 0,0-7 0,0 11 0,3-3 0,-2 17 0,3-10 0,-1-1 0,-2-6 0,2 1 0,-3-3 0,0 7 0,0-8 0,0 14 0,0-15 0,0 11 0,0-14 0,0 7 0,0 2 0,0 4 0,0-4 0,0-2 0,0 1 0,-3-3 0,2 11 0,-6-2 0,6 0 0,-7 12 0,7-19 0,-3 10 0,1-9 0,2 5 0,-6 11 0,6-9 0,-3 22 0,0-28 0,3 15 0,-2-21 0,3 1 0,0 0 0,0 2 0,0-5 0,0 2 0,-3-8 0,2 8 0,-1-5 0,2 9 0,-3-11 0,2 7 0,-2-6 0,3 9 0,0-9 0,0 5 0,0-6 0,0-1 0,0 1 0,0 0 0,0 3 0,0-2 0,0 2 0,0 0 0,0-2 0,0 5 0,0-5 0,0 2 0,0-3 0,0-3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40.916"/>
    </inkml:context>
    <inkml:brush xml:id="br0">
      <inkml:brushProperty name="width" value="0.05" units="cm"/>
      <inkml:brushProperty name="height" value="0.05" units="cm"/>
      <inkml:brushProperty name="color" value="#FFFFFF"/>
    </inkml:brush>
  </inkml:definitions>
  <inkml:trace contextRef="#ctx0" brushRef="#br0">0 0 24575,'7'0'0,"0"0"0,0 0 0,0 0 0,-1 0 0,1 3 0,0-2 0,0 5 0,-1-5 0,5 2 0,-4 0 0,4-2 0,-4 5 0,-1-6 0,1 6 0,0-5 0,0 5 0,0-5 0,-4 5 0,3-6 0,-2 6 0,0-2 0,2 0 0,-5 2 0,5-3 0,-5 4 0,2 0 0,-3-1 0,3-2 0,-3 2 0,3-2 0,0 2 0,-2 1 0,2 0 0,0-3 0,-2 1 0,5-1 0,-5 3 0,5-3 0,-5 2 0,5-6 0,-6 6 0,6-5 0,-2 5 0,3-5 0,-3 2 0,-1-3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48.272"/>
    </inkml:context>
    <inkml:brush xml:id="br0">
      <inkml:brushProperty name="width" value="0.05" units="cm"/>
      <inkml:brushProperty name="height" value="0.05" units="cm"/>
      <inkml:brushProperty name="color" value="#FFFFFF"/>
    </inkml:brush>
  </inkml:definitions>
  <inkml:trace contextRef="#ctx0" brushRef="#br0">321 89 24575,'-13'0'0,"1"0"0,-2 0 0,0 0 0,3 0 0,0 0 0,0 0 0,1-3 0,3 2 0,-4-2 0,5 3 0,-1 0 0,0-3 0,1 2 0,2-5 0,-2 2 0,2 1 0,1-3 0,-3 5 0,2-5 0,-3 2 0,0-3 0,1 3 0,2-2 0,-2 6 0,5-6 0,-5 5 0,3-5 0,-4 5 0,3-5 0,-2 5 0,3-2 0,-4 0 0,0 2 0,1-2 0,-1 3 0,0 0 0,1 0 0,-1 0 0,0 0 0,3 3 0,-1-2 0,1 2 0,0 0 0,-2-2 0,2 5 0,-2-2 0,2-1 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50.726"/>
    </inkml:context>
    <inkml:brush xml:id="br0">
      <inkml:brushProperty name="width" value="0.05" units="cm"/>
      <inkml:brushProperty name="height" value="0.05" units="cm"/>
      <inkml:brushProperty name="color" value="#FFFFFF"/>
    </inkml:brush>
  </inkml:definitions>
  <inkml:trace contextRef="#ctx0" brushRef="#br0">280 0 24575,'-7'7'0,"0"-3"0,0 10 0,0-3 0,-1 4 0,4 0 0,-2-1 0,5 5 0,-5-3 0,5-1 0,-3-5 0,4-3 0,0-1 0,0 1 0,0 0 0,-2-3 0,1 1 0,-2-1 0,3 3 0,0 0 0,0-1 0,-3-2 0,2 5 0,-5-4 0,2 5 0,-2-3 0,2 0 0,1-1 0,3 1 0,-3 0 0,2-1 0,-5 5 0,2-4 0,-3 7 0,-3-6 0,-2 10 0,0-6 0,2 3 0,-1-1 0,6-6 0,-4 2 0,8-3 0,-2-1 0,0-2 0,3 2 0,-6-2 0,2 2 0,-3 1 0,0 0 0,-3 0 0,3-1 0,-4-2 0,5 2 0,-1-5 0,0 2 0,1-3 0,-1 0 0,3 0 0,1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56.484"/>
    </inkml:context>
    <inkml:brush xml:id="br0">
      <inkml:brushProperty name="width" value="0.05" units="cm"/>
      <inkml:brushProperty name="height" value="0.05" units="cm"/>
      <inkml:brushProperty name="color" value="#FFFFFF"/>
    </inkml:brush>
  </inkml:definitions>
  <inkml:trace contextRef="#ctx0" brushRef="#br0">1 108 24575,'7'10'0,"4"10"0,2 1 0,7 8 0,-3-9 0,6 0 0,-11-12 0,3 2 0,-8-9 0,-4 5 0,3-6 0,-2 3 0,3-3 0,-3 3 0,2-2 0,-5 5 0,5-5 0,-6 5 0,3-3 0,-3 4 0,0 0 0,3-4 0,-2 3 0,2-2 0,-3 3 0,0-1 0,0 1 0,0 0 0,0 0 0,0-1 0,4 4 0,-4 6 0,7-4 0,-7 2 0,7-4 0,-6-2 0,5 6 0,-2-7 0,0 3 0,-1-3 0,-3 0 0,4 7 0,-3-5 0,9 15 0,-6-14 0,10 7 0,-6-10 0,2 0 0,-3-3 0,0 2 0,0-3 0,-1 1 0,-2 2 0,2-5 0,-5 5 0,2-3 0,0 1 0,-2 2 0,5-2 0,-5 2 0,5 1 0,-3 0 0,4-3 0,-3 1 0,2-1 0,1 6 0,5 2 0,6 3 0,2 0 0,4 1 0,0-4 0,-4-1 0,-5-7 0,-5 0 0,-6-1 0,-4-3 0,-4 3 0,1-6 0,-3 3 0,2-6 0,-3 5 0,4-5 0,-3 5 0,5-5 0,-2 2 0,3-3 0,0 1 0,0-1 0,0 0 0,0 0 0,3 0 0,-2-3 0,5 5 0,-2-18 0,3 15 0,1-16 0,-5 13 0,1-4 0,-4 4 0,0 1 0,0 4 0,0-1 0,0 0 0,-4-3 0,4 2 0,-7-2 0,-5-5 0,3 2 0,-6-3 0,-5-3 0,10 10 0,-13-11 0,15 16 0,1-6 0,1 6 0,2 1 0,-2-3 0,-1 5 0,0-5 0,1 5 0,-1-5 0,0 5 0,4-5 0,-3 5 0,5-5 0,-2 3 0,0-4 0,2 0 0,-2 0 0,3 0 0,-3 1 0,3-1 0,-3 0 0,-1-3 0,4 2 0,-4-2 0,4 3 0,0 0 0,0 0 0,0 1 0,0-5 0,0 3 0,0-5 0,0 5 0,0-2 0,0 3 0,0 0 0,0 0 0,-3 3 0,3-2 0,-3 3 0,3-4 0,0 0 0,-4-3 0,1 2 0,-8-6 0,3 3 0,1 0 0,1 3 0,5 2 0,-2 3 0,3-4 0,0 0 0,0 0 0,0 0 0,0 1 0,0-1 0,0 0 0,0 0 0,0 0 0,0 1 0,0 2 0,0 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58.823"/>
    </inkml:context>
    <inkml:brush xml:id="br0">
      <inkml:brushProperty name="width" value="0.05" units="cm"/>
      <inkml:brushProperty name="height" value="0.05" units="cm"/>
      <inkml:brushProperty name="color" value="#FFFFFF"/>
    </inkml:brush>
  </inkml:definitions>
  <inkml:trace contextRef="#ctx0" brushRef="#br0">95 0 24575,'-4'3'0,"1"1"0,0 3 0,3 3 0,-3-2 0,0 2 0,2 0 0,-2-2 0,0 5 0,2-1 0,-5-1 0,5-1 0,-2-3 0,3 3 0,0-3 0,0 7 0,0-6 0,0 6 0,0-7 0,0 3 0,0-3 0,0 0 0,3-4 0,-2 3 0,2-2 0,0 3 0,1-1 0,3 5 0,-4 0 0,4 0 0,-6-1 0,5-3 0,-6 0 0,3 3 0,-6-6 0,3 9 0,-6-8 0,5 5 0,-2-3 0,0 0 0,2-1 0,-5 1 0,3 0 0,-4-1 0,0-2 0,-3 6 0,2-9 0,-2 12 0,3-11 0,0 7 0,3-5 0,-1 3 0,4-1 0,-2 1 0,3 0 0,-3-3 0,2 1 0,-2-1 0,3 3 0,0 0 0,0-1 0,0 5 0,3-4 0,-2 3 0,5-3 0,-5 0 0,5-1 0,-2 1 0,2-3 0,-2-4 0,6-8 0,-9 4 0,6-3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1.173"/>
    </inkml:context>
    <inkml:brush xml:id="br0">
      <inkml:brushProperty name="width" value="0.05" units="cm"/>
      <inkml:brushProperty name="height" value="0.05" units="cm"/>
      <inkml:brushProperty name="color" value="#FFFFFF"/>
    </inkml:brush>
  </inkml:definitions>
  <inkml:trace contextRef="#ctx0" brushRef="#br0">234 1 24575,'0'6'0,"0"4"0,0-3 0,0 3 0,0 4 0,0 2 0,0 1 0,0 4 0,4-6 0,-3 5 0,5-6 0,-5-4 0,2-3 0,-3 0 0,0 3 0,-3-3 0,2 7 0,-6 1 0,3 1 0,0 3 0,-3-5 0,7-2 0,-7-5 0,7-1 0,-3-3 0,0 4 0,2 0 0,-2-1 0,0-2 0,2 2 0,-2-2 0,0 0 0,3 2 0,-6-3 0,5 4 0,-5 0 0,2-1 0,-6 8 0,3-6 0,-3 9 0,3-10 0,3 3 0,-2-6 0,5 2 0,-5-2 0,2-1 0,-2 3 0,-1-2 0,3 3 0,-2-3 0,3-2 0,-1 1 0,-2-2 0,5 5 0,-5-5 0,6 5 0,-6-2 0,2 2 0,-3 1 0,-3 0 0,2 3 0,-6-2 0,7 3 0,-1-4 0,2-4 0,3 0 0,-1-3 0,1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1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3.251"/>
    </inkml:context>
    <inkml:brush xml:id="br0">
      <inkml:brushProperty name="width" value="0.05" units="cm"/>
      <inkml:brushProperty name="height" value="0.05" units="cm"/>
      <inkml:brushProperty name="color" value="#FFFFFF"/>
    </inkml:brush>
  </inkml:definitions>
  <inkml:trace contextRef="#ctx0" brushRef="#br0">1 1 24575,'0'11'0,"0"7"0,4-2 0,0 8 0,8 4 0,-3 1 0,3 0 0,-4 0 0,1-1 0,-5-11 0,4 10 0,-8-19 0,4 10 0,-1-7 0,-2 0 0,2-1 0,-3-3 0,0 0 0,0-1 0,4 5 0,-3-4 0,2 4 0,0-5 0,-2 4 0,5-2 0,-6 2 0,3-3 0,-3 0 0,3-1 0,-2 1 0,2 0 0,0-1 0,-2 1 0,5 0 0,-5-1 0,2 1 0,-3 0 0,0-1 0,0 1 0,-3 0 0,-1-3 0,-3 2 0,4-3 0,-4 7 0,7-2 0,-7 2 0,7 0 0,-3-2 0,3 2 0,0-3 0,-3 0 0,2-1 0,-2 1 0,0-3 0,2 2 0,-5-6 0,6 6 0,-6-5 0,5 5 0,-2-2 0,3 0 0,0-2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5.296"/>
    </inkml:context>
    <inkml:brush xml:id="br0">
      <inkml:brushProperty name="width" value="0.05" units="cm"/>
      <inkml:brushProperty name="height" value="0.05" units="cm"/>
      <inkml:brushProperty name="color" value="#FFFFFF"/>
    </inkml:brush>
  </inkml:definitions>
  <inkml:trace contextRef="#ctx0" brushRef="#br0">183 1 24575,'-4'7'0,"1"-1"0,1-2 0,1 2 0,-2-2 0,3 2 0,0 1 0,0 0 0,0-1 0,0 1 0,0 0 0,0-1 0,0 1 0,0 0 0,0-1 0,0 1 0,3-3 0,-2 2 0,2-3 0,-3 4 0,0 0 0,0 0 0,0-1 0,0 1 0,0 0 0,0-1 0,0 1 0,0 0 0,0-1 0,0 5 0,0 0 0,-4 3 0,4 1 0,-7 0 0,6-4 0,-2-1 0,3-3 0,0-1 0,0 1 0,0 0 0,0-1 0,0 1 0,0 0 0,0 0 0,0-1 0,-3 1 0,2 3 0,-5 5 0,-2 1 0,0 7 0,-3-8 0,3 4 0,1-8 0,3-1 0,1-3 0,3 0 0,0-1 0,-2-2 0,1 2 0,-2-2 0,3 3 0,-3-1 0,2 4 0,-2 2 0,3-1 0,0-1 0,0-3 0,-3-4 0,2 3 0,-5-2 0,3 3 0,-4 3 0,0-3 0,0 4 0,3-5 0,1 1 0,3 0 0,0-1 0,0 1 0,0 3 0,0-2 0,0 6 0,4-3 0,-4 8 0,7-7 0,-6 2 0,2-7 0,-7 6 0,1-5 0,-5 9 0,1-6 0,3 0 0,-2-1 0,2 1 0,-3-4 0,0 3 0,0-3 0,4 0 0,0-7 0,3-8 0,0 2 0,0-4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7.601"/>
    </inkml:context>
    <inkml:brush xml:id="br0">
      <inkml:brushProperty name="width" value="0.05" units="cm"/>
      <inkml:brushProperty name="height" value="0.05" units="cm"/>
      <inkml:brushProperty name="color" value="#FFFFFF"/>
    </inkml:brush>
  </inkml:definitions>
  <inkml:trace contextRef="#ctx0" brushRef="#br0">1 1 24575,'7'0'0,"-1"0"0,1 3 0,0-3 0,0 6 0,0-5 0,-1 2 0,-2 0 0,2-2 0,-2 2 0,3-3 0,-3 3 0,2-2 0,-3 1 0,4 1 0,0-2 0,0 5 0,0-5 0,-4 5 0,3-5 0,-2 5 0,3-3 0,3 4 0,-2 0 0,6 0 0,-6 0 0,2 0 0,-3-3 0,-4 2 0,0-3 0,1 8 0,0-4 0,0 3 0,2-3 0,-6 0 0,7-1 0,-7 1 0,3 0 0,-3 0 0,4 3 0,-4-3 0,7 4 0,-6-5 0,5 1 0,-3 0 0,4-1 0,0 1 0,0 0 0,0 3 0,0-3 0,3 7 0,-2-6 0,-1 2 0,0 0 0,-7 5 0,4 1 0,-4 7 0,0-3 0,0 3 0,0 1 0,0-4 0,0 2 0,0-6 0,0-1 0,0-5 0,0-3 0,0 0 0,0 0 0,0-1 0,0 1 0,3 0 0,-2-1 0,2 1 0,-3 0 0,0 3 0,0 1 0,0 4 0,0-4 0,0 3 0,0 1 0,0 0 0,0 4 0,0-4 0,0-1 0,0-2 0,0-2 0,0-4 0,3 1 0,-3 0 0,6 0 0,2-1 0,-1 1 0,4 0 0,-4-3 0,-1 2 0,5 1 0,0 1 0,4 6 0,3-2 0,-2 3 0,-1-4 0,-4-4 0,-7-1 0,2-5 0,-6 5 0,6-2 0,2-1 0,-1 0 0,1 0 0,-2-2 0,-2 2 0,2 0 0,1-2 0,0 2 0,-3 0 0,2-3 0,-5 6 0,5-5 0,1 5 0,1-2 0,2 0 0,-3-1 0,-4-3 0,0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12.670"/>
    </inkml:context>
    <inkml:brush xml:id="br0">
      <inkml:brushProperty name="width" value="0.05" units="cm"/>
      <inkml:brushProperty name="height" value="0.05" units="cm"/>
      <inkml:brushProperty name="color" value="#FFFFFF"/>
    </inkml:brush>
  </inkml:definitions>
  <inkml:trace contextRef="#ctx0" brushRef="#br0">1 0 24575,'6'3'0,"1"1"0,4 3 0,15 7 0,-11-5 0,14 6 0,-21-8 0,2 0 0,-3-3 0,3 5 0,-2-7 0,-1 7 0,-1-8 0,-5 5 0,5-5 0,-2 2 0,2 0 0,1-3 0,-3 6 0,2-5 0,-2 5 0,0-2 0,2 2 0,-6 5 0,6-4 0,-2 3 0,0-3 0,2 0 0,-2-1 0,0 1 0,2-3 0,-6 2 0,6-3 0,-5 4 0,5 0 0,-2 3 0,3 1 0,1 4 0,-1-1 0,1 1 0,-1 0 0,-3-1 0,0-2 0,-1-2 0,-3-3 0,3-1 0,0-2 0,-2 2 0,5-2 0,-2 2 0,3 1 0,0 0 0,-1-1 0,1-2 0,4 2 0,-4-2 0,7 3 0,-3 0 0,4 1 0,6 2 0,-4-2 0,1 3 0,-8-7 0,-3-1 0,0-3 0,-1 0 0,-2 3 0,6-3 0,-6 3 0,10-3 0,2 4 0,-1-3 0,4 2 0,-4-3 0,-4-3 0,0 3 0,-5-3 0,1 3 0,3 0 0,2 0 0,6 0 0,2-4 0,4 3 0,0-6 0,-4 3 0,-1-4 0,-8 4 0,-1 1 0,0 3 0,-2 0 0,2 0 0,-3 0 0,-3 0 0,-1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28.518"/>
    </inkml:context>
    <inkml:brush xml:id="br0">
      <inkml:brushProperty name="width" value="0.05" units="cm"/>
      <inkml:brushProperty name="height" value="0.05" units="cm"/>
      <inkml:brushProperty name="color" value="#FFFFFF"/>
    </inkml:brush>
  </inkml:definitions>
  <inkml:trace contextRef="#ctx0" brushRef="#br0">1869 0 24575,'-10'0'0,"3"0"0,-3 0 0,0 0 0,-1 0 0,-8 4 0,-1 3 0,-8 6 0,-1 4 0,-5-4 0,0 3 0,5-4 0,0 1 0,6-2 0,3-3 0,1-4 0,5 6 0,-1-5 0,-4 6 0,-1-3 0,-8 0 0,3 0 0,-7 0 0,2 0 0,-4 4 0,1-2 0,-6 2 0,4 0 0,-4-2 0,5 6 0,0-7 0,0 7 0,0-6 0,0 6 0,5-7 0,1 6 0,4-6 0,0 2 0,1 1 0,-1-4 0,0 7 0,-4-2 0,-1 3 0,-1-3 0,-2 3 0,7-7 0,-4 7 0,1-4 0,-1 5 0,-5-4 0,0 3 0,0-3 0,5 3 0,1-3 0,8-2 0,-3-3 0,8 0 0,-13 3 0,8 1 0,-18 6 0,7-2 0,-8 2 0,10-5 0,5-2 0,5-3 0,11-1 0,1 3 0,7-2 0,-3 6 0,2-3 0,-2 12 0,3 2 0,0 5 0,0 7 0,0-14 0,0 9 0,0 2 0,0-10 0,0 23 0,0-25 0,0 16 0,0-13 0,0-2 0,0-4 0,0-1 0,0-6 0,0 6 0,-4 2 0,3 1 0,-6 3 0,7-2 0,-8 13 0,7 3 0,-7 13 0,7-18 0,-3-1 0,1-16 0,2 6 0,-2-6 0,3 11 0,-4 0 0,3-1 0,-2 4 0,-1-15 0,4 8 0,-7 1 0,6 1 0,-6-1 0,2 5 0,-2-11 0,3 7 0,-3-10 0,6-1 0,-5 1 0,5-4 0,-2 3 0,3-7 0,0 4 0,-3 2 0,2-1 0,-6 5 0,6-6 0,-2 3 0,3-3 0,-3 4 0,2-4 0,-2 3 0,0-6 0,2 2 0,-2-7 0,3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14.345"/>
    </inkml:context>
    <inkml:brush xml:id="br0">
      <inkml:brushProperty name="width" value="0.05" units="cm"/>
      <inkml:brushProperty name="height" value="0.05" units="cm"/>
      <inkml:brushProperty name="color" value="#FFFFFF"/>
    </inkml:brush>
  </inkml:definitions>
  <inkml:trace contextRef="#ctx0" brushRef="#br0">0 0 24575,'4'10'0,"0"1"0,3 4 0,5 4 0,-4-4 0,6 4 0,-2 0 0,0-7 0,-1 2 0,-5-7 0,1 3 0,0-5 0,-3 4 0,-1-5 0,0 3 0,1 2 0,0-1 0,-1 1 0,-3 1 0,0-3 0,0 3 0,0-3 0,-3-3 0,2 1 0,-5 3 0,2-1 0,0 4 0,-2-8 0,5 3 0,-1-2 0,2 3 0,0-1 0,3 1 0,0 0 0,4-1 0,3-2 0,2 6 0,-1-6 0,3 7 0,-7-5 0,4 1 0,-4 0 0,-1-3 0,1 2 0,0-3 0,0 4 0,0-3 0,3 2 0,10-1 0,-3 2 0,6-2 0,0 2 0,-9-6 0,4 2 0,-11 0 0,0-2 0,0 5 0,0-5 0,-1 5 0,1-3 0,10 8 0,-4-4 0,8 4 0,-2-3 0,-3-1 0,7 1 0,-7-1 0,2 1 0,-3-1 0,-4-3 0,0 2 0,-5-5 0,-2 5 0,2-5 0,-2 5 0,3-2 0,3 3 0,1 0 0,4 3 0,0-2 0,-4 6 0,3-6 0,-6 3 0,3-4 0,-4 3 0,0-3 0,3 7 0,-2-6 0,16 13 0,-10-9 0,16 7 0,-14-5 0,2-6 0,-3 3 0,-4-7 0,-3-1 0,-5-3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5:11.838"/>
    </inkml:context>
    <inkml:brush xml:id="br0">
      <inkml:brushProperty name="width" value="0.2" units="cm"/>
      <inkml:brushProperty name="height" value="0.2" units="cm"/>
      <inkml:brushProperty name="color" value="#E71224"/>
    </inkml:brush>
  </inkml:definitions>
  <inkml:trace contextRef="#ctx0" brushRef="#br0">92 174 24575,'6'45'0,"13"27"0,-10-20 0,0 4-1639,7 14 1,1 3-1,0 1 1,-1 4 810,-2 18 0,-1 2 397,4-20 0,-2 3 431,-10-3 0,-2 5 0,0-8 228,6-12 0,-2-2-228,-6 36 0,-2 0 0,1-34 0,0-1 0,-8 23 0,0 3 0,7-8 0,-1 1 0,-10 12 0,1-1 0,9-18 0,2-1 0,-4 14 0,0 4 0,3-18 0,0 3 0,3 0 0,2-1 0,3 0 0,-2 0 0,-1 2 0,-1 1 0,2-3 0,7 21 0,1-7 0,-9-28 0,0-5 0,9 33 0,-11-29 0,9-9 3276,-10-30-3088,4 13 2885,-5-1-3073,3-7 2079,3 22-2079,3-20 0,3 30 0,-2-21 0,3 27 0,-7-31 0,6 37 0,-11-25 0,5 13 0,-6 21 0,-13-8 0,9 9 0,-9-28 0,-1-4 0,7-5 0,-13 27 0,9-16 0,-2 34 0,5-24 0,1 35 0,7-68 0,0 21 0,0-33 0,0 13 0,0-16 0,0 8 0,0-7 0,0 0 0,0 2 0,0 14 0,0-17 0,-4 16 0,4-18 0,-9 18 0,4-11 0,-3 13 0,3-18 0,0 2 0,4-8 0,-2-1 0,3 0 0,-2-2 0,1-1 0,-2 3 0,3-2 0,0 2 0,-3-3 0,3 3 0,-3-2 0,3 10 0,-4 0 0,0 7 0,-1 0 0,-8 29 0,10-22 0,-10 22 0,12-28 0,-5-7 0,5 0 0,-2-5 0,0-3 0,3-1 0,-3-3 0,3 3 0,-3-5 0,2 4 0,-1-4 0,2 2 0,0 0 0,0 4 0,0-3 0,0 7 0,0-6 0,0 7 0,0-6 0,0 4 0,0 5 0,0 1 0,0 5 0,0-5 0,0-4 0,0-6 0,0-3 0,0 0 0,0 18 0,-4-6 0,3 34 0,-2-14 0,3 34 0,0-37 0,0 16 0,0-32 0,0 0 0,3-7 0,0-6 0,3-6 0,1 0 0,-1 0 0,3 0 0,1 0 0,8 3 0,-4-2 0,4 3 0,18 7 0,6-2 0,6 8 0,31-4 0,-8-1-1401,18-3 1401,-28-5 0,0-2 0,23-2 0,-14 4 0,13 2 0,-8-1 0,-14-4 0,2 1 0,23 7 0,11 3 0,-12-2-1132,-28-5 0,-2 0 1132,10 3 0,7 1 0,-10-1 0,27 7-77,-23-8 1,-1 1 76,12 6 0,10-2 0,8-2 0,-13-5 0,2 0-1242,14 6 1,-1-1 1241,-22-9 0,-7-1 0,18 7 0,1-7 101,-12 0 1,2 0-102,17-6 0,-20 6 0,1-2 0,-16-4 0,-3-1 0,-2 6 0,-1 0 0,2-3 0,-2 0 0,30 4 0,-26 0 0,-2 0 0,2 0 1603,21 0-1603,-21 1 0,-2-2 0,11-5 0,-14 0 0,0-1 0,24-8 0,-5 0 0,-1 1-1123,5 5 1123,-23-2 0,-1 1 0,15 3 1822,19 0-1822,4-6 0,-32 12 0,3 0 0,2-6 0,4 0 0,1 3 0,5 2 0,-4-2 0,11-4 0,-1 0-1093,-11 4 1,3 2 0,-2-2 872,23-4 0,-7 1 220,-32 6 0,-1 0 135,32-6 0,1-1-135,-27 7 0,-3 0 0,43-11 0,-39 9 0,-5-1 1131,-6-8-1131,17-1 0,30-8 0,-29 7 0,18-6 672,-50 10-672,-14 6 3276,-1 0-1112,-5 1-2164,25 3 0,-5-3 0,16 3 0,4 0 0,4 0 0,-2 0 0,0 0 0,4-6 0,15-1 0,-17-1 0,8-2 0,-35 8 0,8-3 0,-23 5 0,37 0 0,-25 0 0,57 0 0,-58 0 0,21 0 0,-24 0 0,5 0 0,-6-3 0,5 0 0,-17-1 0,-1-1 0,-3 4 0,1-2 0,-1 3 0,0-3 0,1 3 0,-1-3 0,-2-17 0,-2 9 0,-2-58 0,0 13 0,-3-4 0,-1-4-1788,2-30 1788,-5 13 0,-1 1 0,6 0 0,-1 12 0,0-12 0,1 6 0,6 10 0,0-1 0,-1-18 0,0-11 0,1 6-1241,5 2 1,-1 2 1240,-2-14 0,-2-1 0,0 0 0,0 2 0,0 15 0,-1 2 0,-3 0 0,2 1-755,5 3 1,1 2 754,-3 8 0,0-1 0,2-22 0,3-5-1289,2-1 0,1-2 1289,-4 31 0,-1-2 0,3 1 0,2-2 0,3 0 0,-2 4-7,-1-14 0,2 1 7,10-17 0,-2 0 0,-12 22 0,-2 1 0,7 3 0,0-7 0,-5-12 0,-3-9 0,-2 7 0,0 10 0,-1 1 0,0 3 0,1-4 0,-2 8 0,-4 13 0,0 5 0,4-3 0,0 2 1146,-2-23-1146,1 1 0,1-5 0,0 25 0,0 0 0,-3-15 0,0 2 0,6-29 0,-6 36 0,-2 5 0,1 2 0,0-9 0,0 1 1361,0 10-1361,-6-16 0,0 0 0,3 11-1383,-7-7 1,1 2 1382,7 12 949,-10-21-949,11 10 0,-7 28 0,8-16 683,-3 37-683,3-4 0,-3 3 0,0 7 3276,-3-1 0,-9 9-2832,-19 6-444,-4 1 0,-44 13 0,44-11 0,-49 11 0,33-12 0,-32 6 0,-1 0 0,19-6 0,-13-1 0,46-7 0,-44 0 0,35 0 0,-31 0 0,9 0 0,16 0 0,-3 0 0,-40 0 0,20 0 0,1 0-673,-12 0 673,20 3 0,-1 1-562,15-4 1,-1 2 561,-17 4 0,-4 2 0,-12 0 0,-2 1 0,8-1 0,2 2 0,9 1 0,2 1 0,-6-3 0,1-2 0,14-3 0,0-1 0,-14 2 0,0-2 0,19-3 0,1 0 0,-9 0 0,-1 0 0,4 0 0,1 0 0,-42 0 0,17 0 0,2 0 0,1-7-1145,-5 6 0,-7 1 1145,12-4 0,0 1 0,-2 3 0,1 0-113,6 0 0,-1 0 113,-15 0 0,5 0 0,-14 0-420,6 0 0,4 0 420,23 0 0,4 0 0,1 0 0,5 0 922,-28 0-922,37-5 0,-37 4 0,28-4 0,-38 5 0,36 0 0,0 0 0,-24 6 0,10-6 0,0 1 1676,-10 11-1676,30-11 0,-5 0-1062,-30 10 1,-3 1 1061,16-10 0,-1 0 0,-25 10 0,0-1 0,27-10 0,4 0 482,0 6 1,-4 1-483,-2-7 0,-6-1 0,5 0 0,2 4 0,2 0 0,-29-3 0,7-2 0,17-5 0,9 5 0,1-11 0,-21-1 0,28 2 0,-1-1 0,-29-8 0,31 11 0,4 2 0,6-4 0,-8 5 555,11 0-555,-1-4 2602,9 5-2602,3-1 555,-2-5-555,-1 4 0,-1-5 0,-15 1 0,14-4 0,-16 1 0,9-2 0,0 5 0,-27-3 0,29 4 0,-19-1 0,46 4 0,2 4 0,7-3 0,-2 5 0,2-4 0,-2 1 0,3 1 0,0-3 0,-1 5 0,1-1 0,0 2 0,0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19.36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1.66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3.40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4.646"/>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32.929"/>
    </inkml:context>
    <inkml:brush xml:id="br0">
      <inkml:brushProperty name="width" value="0.05" units="cm"/>
      <inkml:brushProperty name="height" value="0.05" units="cm"/>
      <inkml:brushProperty name="color" value="#FFFFFF"/>
    </inkml:brush>
  </inkml:definitions>
  <inkml:trace contextRef="#ctx0" brushRef="#br0">1 20 24575,'3'4'0,"0"-2"0,4-2 0,0 0 0,3 0 0,2 0 0,2 0 0,5 0 0,-3-3 0,3-1 0,-8 0 0,-1-2 0,-3 5 0,-3-5 0,2 5 0,-5 1 0,8 4 0,-7 3 0,7 0 0,-5-1 0,3 5 0,0-4 0,0 3 0,0-3 0,-3 0 0,2-3 0,-5 1 0,5-4 0,-3 2 0,4-6 0,0-4 0,0-4 0,1-1 0,-1 2 0,-1 6 0,-2-2 0,2 5 0,-2-2 0,3 3 0,0 0 0,-1 0 0,-2 3 0,2-2 0,1 5 0,1-2 0,1 0 0,-2-1 0,0-1 0,0-1 0,0 2 0,3 0 0,1-2 0,4 3 0,-4-4 0,0 0 0,2 0 0,-5 0 0,6 0 0,-8 0 0,1 0 0,4 0 0,-4 0 0,4 0 0,6 0 0,-8 0 0,9 0 0,-11 0 0,-1 0 0,1 0 0,0 0 0,0 0 0,0 0 0,3 0 0,1-4 0,4 3 0,-4-2 0,0 3 0,-11 3 0,-4 1 0,-7 3 0,-4 0 0,-3-2 0,-2 1 0,0-5 0,2 6 0,6-6 0,-1 2 0,5-3 0,-2 0 0,0 3 0,2-2 0,-6 2 0,-1 1 0,-5 0 0,1 1 0,-4 2 0,3-7 0,1 4 0,0-4 0,8 0 0,1 0 0,3 0 0,0 0 0,0 0 0,1 0 0,-1 0 0,-3-3 0,-1 2 0,-4-6 0,-4 3 0,4 0 0,-18-4 0,15 4 0,-10-1 0,10 2 0,5 3 0,2-3 0,5-1 0,2 0 0,-2 1 0,-1 3 0,3-3 0,1-1 0,6-3 0,1 4 0,3 0 0,3 3 0,-2 0 0,10 0 0,-6 3 0,7-2 0,0 2 0,1-3 0,-1 0 0,4-4 0,-7 0 0,-1 0 0,-4 1 0,-5 3 0,1 0 0,0 0 0,0 0 0,3 0 0,-2 0 0,10 0 0,-10 0 0,7 0 0,-8-3 0,-1 2 0,1-2 0,-3 3 0,-1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6.125"/>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8"/>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9"/>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0"/>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1"/>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2"/>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0:06.388"/>
    </inkml:context>
    <inkml:brush xml:id="br0">
      <inkml:brushProperty name="width" value="0.35" units="cm"/>
      <inkml:brushProperty name="height" value="0.35" units="cm"/>
      <inkml:brushProperty name="color" value="#008C3A"/>
    </inkml:brush>
  </inkml:definitions>
  <inkml:trace contextRef="#ctx0" brushRef="#br0">28 8275 24575,'-11'-19'0,"5"0"0,2 15 0,1-3 0,3-7 0,-3 6 0,3-6 0,0 7 0,0-3 0,0-2 0,0 1 0,0-3 0,0 6 0,0-7 0,0 7 0,0-6 0,0 6 0,0-6 0,3 2 0,-2 0 0,6-2 0,-6 6 0,2-3 0,1-4 0,0-1 0,1-1 0,2-6 0,-6 10 0,3-2 0,-1-11 0,1 12 0,5-21 0,-5 17 0,4-15 0,-4 16 0,1-7 0,2 8 0,-2-8 0,-1 7 0,3-7 0,-6-1 0,6 5 0,-6-5 0,6 7 0,-6 2 0,6-3 0,-6 2 0,2-2 0,-3 4 0,4-1 0,-3 1 0,6-16 0,-2 8 0,0-9 0,2 12 0,-7 1 0,4 2 0,-4-2 0,4-5 0,0 0 0,1-2 0,-2 4 0,-3 10 0,4-2 0,-3 2 0,2-14 0,-3 8 0,4-13 0,-3 15 0,2-4 0,-3 5 0,0 0 0,0 0 0,4-8 0,-3 2 0,2-2 0,-3 4 0,4 3 0,-4-3 0,4 3 0,-4-4 0,3-6 0,-2 4 0,3-6 0,-1 5 0,-2 2 0,3-3 0,-1-1 0,2 0 0,0 1 0,2 3 0,-6-3 0,6 4 0,-3-5 0,1 0 0,2-4 0,2 3 0,0-8 0,3 8 0,-3-8 0,0 4 0,-1-1 0,1 2 0,-1 0 0,1 3 0,3-8 0,-2 3 0,6 1 0,-6-4 0,5 8 0,-5-3 0,1 4 0,-2 0 0,-1 1 0,0-1 0,1 0 0,-1 1 0,0-1 0,0 4 0,0-2 0,-3 6 0,2-2 0,-3 4 0,0-5 0,3 4 0,-2-8 0,3 4 0,0-5 0,0 0 0,0 5 0,0-4 0,-3-1 0,2-1 0,-3 1 0,1-3 0,2 6 0,-2-12 0,3 4 0,1-6 0,5-4 0,-5 4 0,5-5 0,-6 11 0,1 0 0,-1 6 0,-3-1 0,2 0 0,-6 5 0,6-4 0,-2 4 0,-1-1 0,4-2 0,-7 6 0,6-6 0,-6 2 0,6-4 0,-2 1 0,3-6 0,1 5 0,-1-9 0,5 3 0,-3-4 0,2 4 0,1-3 0,-3-1 0,6-2 0,-1-8 0,3 8 0,-4-3 0,3 0 0,-7 3 0,7-3 0,-7 9 0,2-3 0,-3 8 0,3-3 0,-3 4 0,3 1 0,-4-1 0,-3 0 0,2 5 0,-3 0 0,4 1 0,0-2 0,0-3 0,1-1 0,-1 0 0,0 1 0,0-1 0,1-4 0,3 3 0,-3-4 0,8-4 0,-4 2 0,2-8 0,1 9 0,-7 2 0,3 4 0,-4 1 0,1-1 0,-1 0 0,0 1 0,4-1 0,-3 4 0,3-2 0,-4 6 0,3-6 0,-2 2 0,7-8 0,-3 3 0,4-3 0,-4-1 0,3 5 0,-3-9 0,5 3 0,-1-4 0,6-1 0,0-1 0,0 1 0,4 3 0,-9-1 0,3 8 0,1-9 0,-4 8 0,3 1 0,-4 3 0,-2 6 0,-3-2 0,3 3 0,-7 1 0,3 0 0,1 0 0,0-5 0,3 4 0,1-4 0,-1 5 0,1 0 0,-1-1 0,-3-3 0,3 3 0,2-9 0,4 4 0,6-11 0,5 0 0,1-6 0,1 1 0,2-1 0,-7 1 0,9-6 0,-5 4 0,2-8 0,2 3 0,-3 1 0,0 0 0,3 6 0,-13 0 0,6 5 0,-11 2 0,1 9 0,-4 2 0,-4 3 0,2 1 0,-6 3 0,7-2 0,-4 2 0,5-3 0,4-5 0,0 3 0,2-4 0,-3 6 0,-7-1 0,3 1 0,1-5 0,1-1 0,9-5 0,-5 5 0,5-4 0,0 3 0,-4-4 0,2 4 0,-2-2 0,8-3 0,3-6 0,10-5 0,3-7 0,10 3 0,-9-3 0,2 10 0,-22 8 0,-5 10 0,-12 9 0,-2 2 0,2-1 0,-2-1 0,7-3 0,-7 3 0,6 1 0,-2-4 0,7-1 0,1-4 0,10-1 0,1-5 0,6-1 0,4-6 0,2 1 0,10-1 0,1 0 0,5-1 0,1 1 0,-1-1 0,-5 5 0,-6 2 0,-13 9 0,-9 2 0,-7 4 0,-7 3 0,-2 2 0,-3 0 0,4-1 0,-3 0 0,3-3 0,4 3 0,-3 0 0,4-3 0,-2 6 0,-2-6 0,3 3 0,-3 0 0,2-3 0,-6 6 0,7-6 0,-4 6 0,5-5 0,14-3 0,-11 1 0,16 0 0,-15 0 0,10 4 0,-5-5 0,16-3 0,-8 3 0,8-4 0,0 4 0,-14 4 0,17-3 0,-11 3 0,8-4 0,-9 0 0,-4 1 0,-3-1 0,1 1 0,40-9 0,-33 6 0,24-6 0,-23 8 0,4-3 0,-3 3 0,14-4 0,-31 5 0,16-1 0,-18 5 0,23-8 0,-14 6 0,31-13 0,-28 13 0,8-6 0,-16 8 0,-5-1 0,14-2 0,-10 2 0,7 0 0,0-2 0,-15 6 0,15-3 0,-18 1 0,15 2 0,-12-5 0,23 5 0,-6-10 0,11 5 0,1-8 0,-9 10 0,-2-4 0,0 7 0,-3-6 0,3 6 0,-4-7 0,11 7 0,-9-6 0,24 2 0,-22 0 0,11 1 0,-15 0 0,0 3 0,-1-6 0,6 6 0,-5-7 0,25 4 0,-20-1 0,15-3 0,-21 7 0,6-6 0,-4 2 0,3 0 0,0 2 0,8-5 0,-5 6 0,9-9 0,-16 10 0,9-7 0,-3 7 0,-1-6 0,4 6 0,3-6 0,-5 6 0,0-6 0,-9 6 0,-2-3 0,4 4 0,4-4 0,1 3 0,11-3 0,0 4 0,6-4 0,0 3 0,-5-3 0,-7 0 0,-1 3 0,-8-2 0,3 3 0,-8 0 0,3-4 0,-8 3 0,8-2 0,1 3 0,1 0 0,8 0 0,-9 0 0,9 0 0,-8 0 0,4 0 0,-6 0 0,1-4 0,0 3 0,-1-3 0,6 4 0,0 0 0,5 0 0,6-4 0,-5 3 0,5-3 0,-11 0 0,-5 3 0,-1-2 0,-8 3 0,4 0 0,-1 0 0,2 0 0,-1 0 0,4 0 0,-4 0 0,1 0 0,-2 0 0,1 0 0,0 0 0,10 0 0,0 0 0,5 0 0,6 0 0,-5 0 0,4 0 0,-4 0 0,-1 0 0,0 0 0,-5 0 0,4 0 0,-8 0 0,19 0 0,-1 0 0,5 0 0,-3 0 0,-11 0 0,0 0 0,1 0 0,-1 0 0,-5 0 0,21 0 0,-20 0 0,15 0 0,-21 0 0,-5 0 0,4 0 0,-8 0 0,18 0 0,-11 0 0,7 0 0,-7 0 0,-11 0 0,5 3 0,-5-2 0,23 7 0,-11-7 0,21 3 0,-14 0 0,20-3 0,-6 6 0,3-6 0,-8 3 0,-9 0 0,-1-3 0,4 6 0,-3-6 0,4 7 0,-5-7 0,4 7 0,3-4 0,-5 1 0,4 3 0,-16-8 0,0 7 0,-5-6 0,0 6 0,5-6 0,0 6 0,5-3 0,10 5 0,2 0 0,9 0 0,1 5 0,6-4 0,1 4 0,5-4 0,-5-1 0,-1 1 0,-12-1 0,-5-1 0,-11-3 0,-6 2 0,-3-3 0,8 5 0,-3-2 0,3 1 0,-5 0 0,-4 0 0,14 0 0,-10 0 0,11-3 0,-15 1 0,14 3 0,-10-3 0,14 9 0,-12-9 0,15 9 0,-4-1 0,9-1 0,-6-1 0,1 1 0,-1-3 0,0 2 0,5-3 0,-16-1 0,5 0 0,-15-1 0,2 4 0,3-3 0,0 4 0,2-1 0,3-2 0,1 7 0,0-7 0,10 10 0,-11-10 0,10 7 0,-13-8 0,3 0 0,6 4 0,7 5 0,-5-3 0,3 1 0,-10-3 0,-4-3 0,-2 2 0,-4-3 0,1-1 0,-1 1 0,0 0 0,1-1 0,-1 1 0,-4-1 0,4 1 0,-7-1 0,6 0 0,2 1 0,0 3 0,4-3 0,-1 7 0,-2-6 0,2 2 0,-7-4 0,2 1 0,-2-1 0,-1-3 0,4 7 0,-4-6 0,5 6 0,3 0 0,2 2 0,3 3 0,-3-4 0,-2 0 0,-7-8 0,-1 2 0,-4-5 0,3 5 0,-2-2 0,5 3 0,-1 1 0,0-4 0,-2 2 0,-3-5 0,4 5 0,-4-2 0,4 3 0,-1 0 0,6 1 0,0 3 0,4-2 0,-5 1 0,0-2 0,-3-1 0,-1-2 0,-4 1 0,0-2 0,4 3 0,-4-3 0,8 2 0,-4-1 0,1 2 0,-1-3 0,-4-1 0,7 0 0,-2 1 0,7 4 0,-8-1 0,-42-29 0,7 2 0,-31-21 0,23 4 0,0-1 0,12 13 0,-11-19 0,17 20 0,-13-21 0,9 8 0,-5-3 0,10 14 0,1-3 0,4 13 0,-3-8 0,2 12 0,-2-7 0,4 11 0,0-2 0,0-1 0,0 3 0,-1-3 0,5 4 0,-4 0 0,4-3 0,-4 2 0,0-2 0,-1-1 0,-3-5 0,-6-10 0,3 4 0,-12-13 0,7 4 0,-9-8 0,9 7 0,3 7 0,4 6 0,0 2 0,0-6 0,-3 2 0,6 4 0,-9-8 0,9 12 0,-9-14 0,13 15 0,-9-7 0,12 11 0,-8-3 0,6 4 0,0 0 0,-5 0 0,5-3 0,-10 2 0,6-6 0,-3 6 0,4-3 0,0 0 0,-4 0 0,3-1 0,-3 2 0,4-1 0,0 3 0,0-7 0,0 8 0,-4-8 0,-1-1 0,0 4 0,4-3 0,30 36 0,-9-15 0,21 27 0,-19-21 0,5 8 0,-3-4 0,7 5 0,19 16 0,-16-19 0,19 20 0,-33-30 0,10 12 0,-10-8 0,11 9 0,-7-6 0,-1-3 0,-5 3 0,12 12 0,-8-4 0,9 9 0,-3-2 0,-7-9 0,7 6 0,-9-8 0,4 5 0,3 1 0,-4 1 0,3-4 0,-10-10 0,-4-1 0,2-8 0,-2 7 0,3-6 0,0 9 0,0-5 0,-3 2 0,3 1 0,-2 9 0,2-3 0,2 7 0,-2-8 0,1-1 0,0 9 0,-3-10 0,2 9 0,-3-16 0,0 4 0,2-4 0,-2 3 0,0-2 0,2 2 0,-2-3 0,3 3 0,-3 1 0,3 0 0,-3 3 0,3-6 0,-3 3 0,3-1 0,-3-2 0,0 3 0,2-4 0,-5 3 0,5-2 0,-2 3 0,0-5 0,2 5 0,-2-3 0,4 6 0,0-2 0,3 10 0,-3-5 0,3 4 0,0-9 0,-5 3 0,4-4 0,-6 1 0,3 2 0,0-6 0,-2 3 0,1-4 0,-2-1 0,3 1 0,0 3 0,0-2 0,0 2 0,-3-3 0,-18 9 0,-5-6 0,-9 7 0,4-12 0,-5 7 0,-3-6 0,-5 10 0,-2-6 0,3 2 0,12-7 0,-4 3 0,17-7 0,-1 2 0,1 0 0,4-2 0,-6 2 0,4-3 0,-4 0 0,-5 0 0,4 0 0,-12 0 0,5 0 0,1 0 0,1 0 0,-1 0 0,0 0 0,-1 0 0,-2 0 0,10 0 0,-1 0 0,3 0 0,0 0 0,-5 0 0,5 0 0,-7 0 0,6 0 0,-2 0 0,3 0 0,0 0 0,0 0 0,-15 0 0,-1 0 0,-1 0 0,4 0 0,0 0 0,6 0 0,-2 0 0,1 0 0,11 0 0,-7 0 0,5 0 0,2 0 0,-5 0 0,5 0 0,-5 0 0,5 3 0,-6-2 0,-2 2 0,3-3 0,-5 0 0,10 0 0,-10 0 0,9 0 0,-10 0 0,11 0 0,-2 0 0,-1 0 0,0 0 0,-7 0 0,2 0 0,-3 0 0,4 0 0,-9 0 0,7 0 0,-18 0 0,21 0 0,-22-4 0,23 4 0,-12-7 0,9 6 0,-3-6 0,3 6 0,-4-3 0,9 1 0,-6 2 0,8-5 0,-5 5 0,7-2 0,-3 0 0,2 2 0,-3-3 0,4 4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57"/>
    </inkml:context>
    <inkml:brush xml:id="br0">
      <inkml:brushProperty name="width" value="0.2" units="cm"/>
      <inkml:brushProperty name="height" value="0.2" units="cm"/>
      <inkml:brushProperty name="color" value="#FFFFFF"/>
    </inkml:brush>
  </inkml:definitions>
  <inkml:trace contextRef="#ctx0" brushRef="#br0">1 6677 24575,'24'0'0,"-9"0"0,5 0 0,-9 0 0,4 0 0,-1 0 0,1 0 0,-4 0 0,3 0 0,-2 0 0,2 0 0,1 0 0,-4 0 0,3 0 0,-6 0 0,6 0 0,-6 0 0,2 0 0,0 0 0,10 3 0,1-2 0,3 3 0,-5-4 0,-4 0 0,4 0 0,3 0 0,-5 0 0,3 0 0,-12 0 0,2 0 0,-3 0 0,0 0 0,3 0 0,1 0 0,-1 0 0,1 0 0,-1-3 0,1 2 0,1-2 0,2 3 0,-7 0 0,4 0 0,-1 0 0,1 0 0,0 0 0,7 3 0,-6-2 0,11 2 0,-10-3 0,4 0 0,-5 0 0,6 0 0,-2 0 0,3 0 0,4 0 0,-6 0 0,7 0 0,-10 0 0,1 0 0,8 0 0,-2 0 0,4 0 0,7 0 0,-14 0 0,21 0 0,-22 0 0,13 0 0,-14 0 0,16 0 0,-14 0 0,10 0 0,-13 0 0,3 0 0,-6 0 0,5 0 0,-9 0 0,5 0 0,-1 0 0,2 0 0,1 4 0,4-4 0,16 8 0,12 0 0,1-1 0,1 4 0,-19-10 0,3 6 0,-8-6 0,7 7 0,-7-7 0,19 6 0,-17-6 0,12 2 0,-15-3 0,-4 0 0,-1 0 0,0 0 0,-4 0 0,8 0 0,-3 0 0,4 0 0,9 0 0,-2 0 0,13 0 0,-4-4 0,5 3 0,0-3 0,-4 0 0,-2 3 0,-5-2 0,-5 3 0,-1-4 0,-4 3 0,0-2 0,0 3 0,4 0 0,-3-4 0,13 3 0,-7-2 0,13 3 0,-9 0 0,4 0 0,-5 0 0,0 0 0,-5 0 0,0 0 0,-6 0 0,-3 0 0,-1 0 0,-4 0 0,0 0 0,-1 0 0,1 0 0,4 3 0,-3-2 0,7 2 0,-4-3 0,5 0 0,0 0 0,-4 0 0,-5 0 0,-5 0 0,-3 0 0,0 0 0,3 0 0,-2 0 0,40 4 0,-20-3 0,20 3 0,-22-4 0,-9 0 0,7 0 0,-5 0 0,0 0 0,-8 0 0,3 0 0,-6 0 0,2 0 0,1 3 0,0-2 0,0 2 0,6-3 0,-9 0 0,6 0 0,-10-3 0,-1-1 0,-7-10 0,3 2 0,-2-7 0,-1 0 0,3-1 0,-2-13 0,3 11 0,0-15 0,-4 16 0,4-3 0,-4 1 0,4 3 0,0 0 0,0-2 0,0-9 0,0 12 0,0-9 0,0 13 0,0-1 0,0-7 0,0 11 0,0-6 0,0 4 0,0-2 0,0-2 0,0 3 0,0-6 0,0 8 0,0-11 0,0 7 0,0-6 0,0-1 0,0 8 0,0-17 0,0 22 0,0-14 0,0 10 0,0-4 0,0-10 0,0 1 0,0 4 0,0 5 0,0 4 0,0-8 0,0 6 0,0-20 0,0 19 0,3-10 0,-2 13 0,2-13 0,-3 9 0,4-24 0,-3 24 0,6-10 0,-6 14 0,2-14 0,1 7 0,-3-7 0,6-3 0,-6 3 0,3-6 0,-4 9 0,0-2 0,0 11 0,0-6 0,0 8 0,4 1 0,-3 2 0,2-2 0,-3-12 0,0 8 0,0-12 0,0 15 0,0 4 0,0-3 0,0 3 0,0-4 0,0-3 0,0-6 0,-4 0 0,4 0 0,-4 5 0,4 0 0,-3 3 0,2-7 0,-2 4 0,-1-1 0,0-14 0,0 12 0,-3-13 0,6 12 0,-2 3 0,-1-3 0,3 7 0,-2 1 0,3-5 0,0 7 0,0-9 0,0 11 0,0 1 0,0 3 0,0 0 0,3 3 0,16-2 0,8 5 0,12-3 0,-9 4 0,2 0 0,-2 0 0,16 0 0,-5-4 0,4 3 0,-6-3 0,-12 4 0,9 0 0,-10 0 0,3 0 0,9 0 0,-12 0 0,12 0 0,-17 0 0,6 0 0,-2 0 0,0 0 0,3 0 0,2 4 0,-8-4 0,3 4 0,-6-4 0,1 0 0,4 0 0,0 3 0,-1-2 0,4 3 0,-10-4 0,4 0 0,-13 0 0,6 0 0,-7 0 0,-6 0 0</inkml:trace>
  <inkml:trace contextRef="#ctx0" brushRef="#br0" timeOffset="1">4887 4607 24575,'14'-1'0,"43"-3"0,-23 3 0,0-7 0,0 7 0,0-6 0,16 1 0,-16 1 0,7 1 0,-19 4 0,-2 0 0,4 0 0,0 0 0,0 0 0,15 0 0,-12 0 0,27 0 0,-26 0 0,7 0 0,-13 0 0,3-4 0,27-2 0,5-3 0,-5 3 0,7 1 0,-20 5 0,51-5 0,-30 0 0,-8 2 0,-3 0 0,-12-1 0,23 0 0,-38 3 0,26-6 0,-20 6 0,3-3 0,-16 4 0,-9 0 0,1 0 0,0 0 0,3 0 0,1 0 0,4 0 0,3 0 0,2 0 0,2 0 0,-5 0 0,9 0 0,-8 0 0,6 0 0,-5 0 0,9 0 0,-10 0 0,40-4 0,-17-1 0,12-1 0,-18 2 0,-12 4 0,-3-3 0,0 2 0,2-3 0,-6 4 0,-1 0 0,-4 0 0,8 4 0,-6 0 0,10 1 0,11 2 0,-10-2 0,15 3 0,-9 0 0,-9-3 0,18 2 0,-17-6 0,8 3 0,-15-1 0,7-2 0,-4 2 0,6 0 0,-5-2 0,6 2 0,-7-3 0,16 0 0,-17 0 0,6 0 0,-12 0 0,3 3 0,-3-2 0,4 2 0,0-3 0,10 4 0,6 0 0,11 5 0,4 0 0,-11-1 0,8 1 0,-14-5 0,11 4 0,-19-7 0,0 2 0,-15-3 0,1 0 0,0 0 0,0 0 0,0 0 0,-1 0 0,-2 3 0,2-2 0,-2 2 0,3-3 0,0 0 0,3 0 0,10 0 0,1 0 0,7 0 0,-8 0 0,-1 0 0,-5 0 0,-5-3 0,-3-4 0,-9-5 0,2-6 0,-6-2 0,3-9 0,-4 0 0,-1-5 0,4 0 0,2 12 0,-1-9 0,3 14 0,-3-8 0,4 3 0,0 6 0,0-3 0,0 8 0,0-3 0,-3-4 0,2 2 0,-2-6 0,3 4 0,-3 5 0,2-9 0,-2 10 0,3-7 0,0 1 0,0-7 0,0 4 0,0-2 0,-3-3 0,2-1 0,-3-10 0,4 3 0,0-4 0,0 7 0,0-19 0,0 18 0,0-18 0,3 23 0,-2-15 0,2 24 0,0-7 0,-2 3 0,2 8 0,-3-13 0,3 15 0,-2-10 0,2 3 0,0-5 0,-2 5 0,7-8 0,-7 14 0,6-10 0,-3 4 0,0 3 0,3-6 0,-6-2 0,5 8 0,-6-3 0,3 5 0,1 1 0,-3-5 0,2 3 0,0 4 0,-2-3 0,5-13 0,-5 12 0,2-14 0,0 18 0,-2-4 0,3 1 0,-1-10 0,-2 7 0,3-6 0,0 4 0,-4-3 0,4 1 0,-1 0 0,-2 6 0,2 1 0,-3 2 0,0-2 0,0 7 0,4-14 0,-3 0 0,2-3 0,-3 1 0,0 8 0,0 1 0,0-1 0,0 0 0,0-6 0,0 4 0,0 0 0,0 3 0,0 6 0,0-6 0,0 0 0,0 2 0,0-5 0,0 9 0,0-2 0,0 0 0,0 2 0,0-6 0,0 6 0,0-2 0,0 0 0,0 2 0,0-2 0,3 6 0,4 1 0,9 3 0,13 0 0,7 0 0,-1 0 0,14 0 0,-1 0 0,6-4 0,8 3 0,-10-3 0,0 4 0,-11 0 0,2 0 0,-7 0 0,9 4 0,-9-3 0,17 3 0,-25-4 0,8 0 0,-4 4 0,-14-3 0,16 3 0,-6-4 0</inkml:trace>
  <inkml:trace contextRef="#ctx0" brushRef="#br0" timeOffset="2">9580 2474 24575,'15'-1'0,"7"-2"0,31 2 0,-32-2 0,31 3 0,-30-4 0,21 4 0,-17-4 0,4 4 0,-8 0 0,13 0 0,-7-4 0,42 4 0,-38-7 0,23 6 0,-31-3 0,-4 4 0,12 0 0,-13 0 0,9 0 0,-2 0 0,-8 0 0,5 0 0,-9 0 0,-7 0 0,11 0 0,-9 0 0,5 0 0,-3 0 0,-4 0 0,10 0 0,-8 0 0,4 0 0,6 0 0,-6 0 0,10 0 0,-8 0 0,4 0 0,1 0 0,4 0 0,15 0 0,-7 0 0,12 0 0,-10 0 0,-4 0 0,-2 0 0,2 0 0,-8 0 0,3 0 0,-10 0 0,0 0 0,0 0 0,3 0 0,-2 0 0,7-3 0,-7 2 0,17-3 0,-14 4 0,14 0 0,-17 0 0,3 0 0,-5-3 0,1 2 0,0-2 0,-4 3 0,3 0 0,-3 0 0,4 0 0,0 0 0,4 0 0,-4 0 0,4 0 0,0 0 0,1 0 0,4 0 0,0 0 0,4 0 0,-3 0 0,8 0 0,-8 0 0,7 0 0,-7 0 0,0 0 0,-6 0 0,-8 0 0,3 0 0,-7 0 0,4 0 0,-5 0 0,1 0 0,0 0 0,0 0 0,3 3 0,1-2 0,4 2 0,0 0 0,0-2 0,13 6 0,4-2 0,3 4 0,-1-4 0,-10-2 0,9-3 0,-11 0 0,15 0 0,-24 0 0,3 3 0,-6-2 0,-6 2 0,7-3 0,-4 0 0,-1 0 0,1 0 0,0 0 0,0 0 0,-1 0 0,1 0 0,0 0 0,0 0 0,0 0 0,-1 0 0,1 0 0,0 0 0,7 0 0,-5 0 0,5 0 0,-7 0 0,4 0 0,-1 0 0,1 0 0,-1 0 0,-3 0 0,0 0 0,0 0 0,-1 0 0,1 0 0,0 0 0,0 0 0,0 0 0,-1 0 0,1 0 0,0 0 0,0 0 0,3 0 0,-2 3 0,6-3 0,-7 3 0,7 1 0,-6-3 0,2 2 0,-3-3 0,0 0 0,0 0 0,-4 3 0,3-2 0,-2 1 0,3-2 0,0 0 0,3 0 0,-2 0 0,2 0 0,-3 0 0,0 0 0,0 0 0,-1 0 0,-2 3 0,2-2 0,-2 2 0,3-3 0,0 0 0,-4-25 0,0 12 0,-3-21 0,4 10 0,-3 8 0,3-8 0,-4 10 0,3-1 0,-2 4 0,2 0 0,-3 4 0,0 1 0,0-5 0,0 4 0,0-7 0,0 6 0,0-2 0,0 3 0,0 0 0,0-3 0,0-1 0,0-3 0,-3 3 0,3 0 0,-3-3 0,3 2 0,-4-7 0,4-6 0,-4 3 0,4-1 0,0 1 0,0 14 0,0-14 0,0 5 0,0-6 0,0 0 0,0-1 0,0 1 0,0 4 0,0-7 0,0 5 0,0-2 0,0 8 0,0-7 0,0 8 0,0 8 0</inkml:trace>
  <inkml:trace contextRef="#ctx0" brushRef="#br0" timeOffset="44829">12477 1151 24575,'1'-9'0,"-1"-9"0,4-14 0,-3 16 0,2-3 0,-3 8 0,0-3 0,0 6 0,0-9 0,0 5 0,0-2 0,0 0 0,0 3 0,0-4 0,0 0 0,0 1 0,0-5 0,0 3 0,0-13 0,0 7 0,4-8 0,-3 6 0,2 0 0,-3 0 0,0 0 0,0 1 0,4-6 0,-3 4 0,3-8 0,-4 9 0,0-5 0,0 9 0,0-2 0,0 6 0,0-3 0,0-6 0,3 3 0,-2-8 0,3 10 0,-4-3 0,0 7 0,0-7 0,3 8 0,-2-4 0,2 4 0,-3 4 0,0 1 0,0 3 0,0 0 0,0 0 0,0 0 0,0 1 0,3 2 0,5 1 0,-1 0 0,11 2 0,13-6 0,7 2 0,12-1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64"/>
    </inkml:context>
    <inkml:brush xml:id="br0">
      <inkml:brushProperty name="width" value="0.05" units="cm"/>
      <inkml:brushProperty name="height" value="0.05" units="cm"/>
      <inkml:brushProperty name="color" value="#FFFFFF"/>
    </inkml:brush>
  </inkml:definitions>
  <inkml:trace contextRef="#ctx0" brushRef="#br0">1687 1 24575,'-26'12'0,"-5"4"0,5-3 0,-12 8 0,2-3 0,-13 5 0,13-6 0,3-4 0,2 3 0,14-4 0,-16 1 0,13-2 0,-12 1 0,15-4 0,14-7 0</inkml:trace>
  <inkml:trace contextRef="#ctx0" brushRef="#br0" timeOffset="1">1255 209 24575,'-20'9'0,"16"-7"0</inkml:trace>
  <inkml:trace contextRef="#ctx0" brushRef="#br0" timeOffset="2">414 541 24575,'-25'11'0,"12"-4"0,-21 9 0,17-8 0,-6 0 0,12-1 0,-3-3 0,-11 7 0,4-2 0,-16 3 0,21-7 0,-7-2 0,12 1 0,0-4 0,1 7 0,0-7 0,-1 3 0,-1 0 0,-1-2 0,6 2 0,-6 0 0,5-2 0,-2 2 0,3-3 0,3 3 0,1 1 0,3 6 0,0 5 0,0 1 0,0-1 0,0 3 0,0-2 0,0 12 0,0-3 0,4 4 0,-3-6 0,5-7 0,-5 6 0,6-10 0,-7 4 0,4 4 0,-4-7 0,0 4 0,0-7 0,0 11 0,3-3 0,-2 17 0,3-10 0,-1-1 0,-2-6 0,2 1 0,-3-3 0,0 7 0,0-8 0,0 14 0,0-15 0,0 11 0,0-14 0,0 7 0,0 2 0,0 4 0,0-4 0,0-2 0,0 1 0,-3-3 0,2 11 0,-6-2 0,6 0 0,-7 12 0,7-19 0,-3 10 0,1-9 0,2 5 0,-6 11 0,6-9 0,-3 22 0,0-28 0,3 15 0,-2-21 0,3 1 0,0 0 0,0 2 0,0-5 0,0 2 0,-3-8 0,2 8 0,-1-5 0,2 9 0,-3-11 0,2 7 0,-2-6 0,3 9 0,0-9 0,0 5 0,0-6 0,0-1 0,0 1 0,0 0 0,0 3 0,0-2 0,0 2 0,0 0 0,0-2 0,0 5 0,0-5 0,0 2 0,0-3 0,0-3 0,0-1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67"/>
    </inkml:context>
    <inkml:brush xml:id="br0">
      <inkml:brushProperty name="width" value="0.05" units="cm"/>
      <inkml:brushProperty name="height" value="0.05" units="cm"/>
      <inkml:brushProperty name="color" value="#FFFFFF"/>
    </inkml:brush>
  </inkml:definitions>
  <inkml:trace contextRef="#ctx0" brushRef="#br0">1869 0 24575,'-10'0'0,"3"0"0,-3 0 0,0 0 0,-1 0 0,-8 4 0,-1 3 0,-8 6 0,-1 4 0,-5-4 0,0 3 0,5-4 0,0 1 0,6-2 0,3-3 0,1-4 0,5 6 0,-1-5 0,-4 6 0,-1-3 0,-8 0 0,3 0 0,-7 0 0,2 0 0,-4 4 0,1-2 0,-6 2 0,4 0 0,-4-2 0,5 6 0,0-7 0,0 7 0,0-6 0,0 6 0,5-7 0,1 6 0,13-9 0</inkml:trace>
  <inkml:trace contextRef="#ctx0" brushRef="#br0" timeOffset="1">113 1318 24575,'-2'7'0,"1"31"0,-7 13 0,7-18 0,-3-1 0,1-16 0,2 6 0,-2-6 0,3 11 0,-4 0 0,3-1 0,-2 4 0,-1-15 0,4 8 0,-7 1 0,6 1 0,-6-1 0,2 5 0,-2-11 0,3 7 0,-3-10 0,6-1 0,-5 1 0,5-4 0,-2 3 0,3-7 0,0 4 0,-3 2 0,2-1 0,-6 5 0,6-6 0,-2 3 0,3-3 0,-3 4 0,2-4 0,-2 3 0,0-6 0,2 2 0,-2-7 0,3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69"/>
    </inkml:context>
    <inkml:brush xml:id="br0">
      <inkml:brushProperty name="width" value="0.05" units="cm"/>
      <inkml:brushProperty name="height" value="0.05" units="cm"/>
      <inkml:brushProperty name="color" value="#FFFFFF"/>
    </inkml:brush>
  </inkml:definitions>
  <inkml:trace contextRef="#ctx0" brushRef="#br0">1635 0 24575,'-3'7'0,"-1"0"0,-10 9 0,2 1 0,-11 10 0,-3-1 0,-5 0 0,0 0 0,-4 1 0,3-1 0,-4 1 0,5 0 0,-4 0 0,0-1 0,-2-4 0,2 4 0,3-8 0,5 6 0,-1-10 0,3 5 0,6-11 0,-4 7 0,7-7 0,-6 4 0,2-5 0,-4 1 0,0 0 0,1 0 0,-1 0 0,0 3 0,5-2 0,0 2 0,0-4 0,3 1 0,-2-1 0,3 4 0,-4-3 0,4 6 0,-8-5 0,3 5 0,-3-1 0,-1-1 0,0 3 0,0-3 0,1 0 0,3 3 0,1-7 0,5-1 0,-1 0 0,4-3 0,-3 3 0,6-3 0,-5 2 0,2-2 0,-4 4 0,-4-1 0,-5 5 0,-5-3 0,-1 6 0,2-6 0,4 3 0,5-1 0,0-6 0,4 5 0,-3-6 0,-2 3 0,-4 1 0,4 0 0,2 0 0,7-4 0,3 2 0,2 8 0,5-2 0,-2 6 0,3 0 0,-3-6 0,2 11 0,-2-4 0,3 5 0,0-8 0,0 6 0,-4-1 0,0 4 0,-1 12 0,-2-6 0,-1 18 0,2-21 0,-5 25 0,10-29 0,-4 10 0,2-15 0,2-1 0,-2-7 0,3 3 0,0-4 0,0 1 0,0 0 0,0-1 0,0 1 0,0-4 0,0 3 0,0 4 0,-4 1 0,4 1 0,-4 10 0,4-16 0,0 12 0,0-2 0,-3-4 0,2 12 0,-2-16 0,3 13 0,0-16 0,0 8 0,0-3 0,0-5 0,0 13 0,0-10 0,0 7 0,0 2 0,0 9 0,0-2 0,0 1 0,-4 4 0,3-15 0,-3 14 0,0-12 0,3 3 0,-2-3 0,-1 23 0,3-23 0,-3 16 0,4-23 0,0-5 0,0 2 0,0-3 0,0 0 0,0-1 0,0 1 0,0 0 0,0-1 0,0 1 0,0 0 0,0-1 0,0 1 0,3 3 0,-2-2 0,2 5 0,0-9 0,-2 5 0,2-5 0,-3 6 0,3-2 0,-2 2 0,2-6 0,-3-1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0"/>
    </inkml:context>
    <inkml:brush xml:id="br0">
      <inkml:brushProperty name="width" value="0.05" units="cm"/>
      <inkml:brushProperty name="height" value="0.05" units="cm"/>
      <inkml:brushProperty name="color" value="#FFFFFF"/>
    </inkml:brush>
  </inkml:definitions>
  <inkml:trace contextRef="#ctx0" brushRef="#br0">818 1 24575,'0'11'0,"0"2"0,0-1 0,3 11 0,-2-6 0,6 2 0,-6-1 0,5-6 0,-5 15 0,6-10 0,-3 15 0,1-19 0,2 18 0,-6-14 0,6 7 0,-2 6 0,-1-17 0,-1 8 0,-3-14 0,0 3 0,0-2 0,0 2 0,3-6 0,-2 2 0,2-3 0,0 1 0,-2 2 0,5-2 0,-2 2 0,2 1 0,1 0 0,0-1 0,-3 1 0,-1 0 0,-3 0 0,-7-4 0,-1 3 0,-11-1 0,-15 12 0,6-7 0,-15 7 0,22-9 0,-6 0 0,-2 4 0,7-6 0,-3 5 0,11-7 0,7 2 0,-3-2 0,3 2 0,3-2 0,1 3 0,0-4 0,-1 0 0,-2-3 0,-4 4 0,-2-4 0,1 4 0,1-1 0,3-3 0,1 3 0,-1-3 0,0 0 0,-3 0 0,3 0 0,-7 0 0,6 0 0,4 0 0,14 0 0,-4 3 0,10-2 0,-8 13 0,8 0 0,6 15 0,4 6 0,-3 1 0,-6-9 0,-5-5 0,-2-10 0,-5-1 0,5-4 0,-10-1 0,3-2 0,0-1 0,-2 3 0,5-5 0,-5 5 0,5-5 0,-5 5 0,5-3 0,-2 8 0,3-4 0,0 3 0,0 1 0,0-4 0,3 4 0,-2-1 0,3-2 0,-4 6 0,0-7 0,0 4 0,-3-5 0,-1 1 0,-3 0 0,0-1 0,0 1 0,0 0 0,0-1 0,-3 1 0,2 0 0,-2-1 0,0 1 0,2 0 0,-2-1 0,1-2 0,1 2 0,-5-2 0,5 2 0,-5 1 0,5 3 0,-5-5 0,6 4 0,-6-8 0,5 5 0,-5-5 0,2 8 0,0-4 0,-5 9 0,3 1 0,-4 1 0,2-1 0,4-1 0,-2-10 0,6 6 0,-6-10 0,-1 3 0,-1-3 0,-2 0 0,0 0 0,2 0 0,-2 0 0,3 0 0,0 0 0,1 0 0,2-3 0,-2 3 0,2-3 0,-2 0 0,-1 2 0,3-5 0,-5 2 0,4-3 0,-5 0 0,6 0 0,-2 0 0,5 0 0,-2 1 0,3-1 0,-2 0 0,1 0 0,-2 0 0,0 1 0,2-1 0,-5 0 0,2 0 0,1 0 0,-7-3 0,2-1 0,-3 0 0,-3 0 0,-6-9 0,-2 9 0,-3-9 0,3 8 0,9 4 0,-1-2 0,10 3 0,1 0 0,0 3 0,3-2 0,-3 2 0,0-2 0,2-1 0,-5 0 0,2 0 0,-6-7 0,2 2 0,-7-11 0,3 7 0,-3-7 0,3 7 0,1-2 0,4 3 0,-1 0 0,4 1 0,1-5 0,3 4 0,0-4 0,3 4 0,-2 0 0,3 4 0,-4 1 0,0 3 0,0 0 0,0-3 0,0 2 0,3-6 0,-2 3 0,2-8 0,0 4 0,-2-4 0,6 4 0,-6 4 0,2 0 0,-3 5 0,0-1 0,-3-3 0,2 2 0,-5-3 0,2 8 0,0-3 0,-2 5 0,2-2 0,-2 0 0,-1-1 0,0-3 0,-3 4 0,3-3 0,-4 2 0,5 0 0,-1-2 0,0 5 0,1-2 0,-1 0 0,0 2 0,1-2 0,2 0 0,-2 3 0,5-6 0,-5 5 0,5-5 0,-4 5 0,1-5 0,-10 2 0,1-4 0,-5 1 0,7 0 0,-3 3 0,6-3 0,-2 7 0,3-6 0,1 5 0,2-2 0,1 3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1"/>
    </inkml:context>
    <inkml:brush xml:id="br0">
      <inkml:brushProperty name="width" value="0.05" units="cm"/>
      <inkml:brushProperty name="height" value="0.05" units="cm"/>
      <inkml:brushProperty name="color" value="#FFFFFF"/>
    </inkml:brush>
  </inkml:definitions>
  <inkml:trace contextRef="#ctx0" brushRef="#br0">1 945 24575,'6'-7'0,"13"-3"0,-6 5 0,11-5 0,-12 6 0,2-4 0,1 1 0,0-1 0,0 4 0,-4-2 0,3 5 0,-6-2 0,2 3 0,-6-3 0,2 2 0,-3-2 0,4 3 0,0 0 0,17-4 0,-5 3 0,35-12 0,-4 2 0,0-4 0,-5 1 0,-21 6 0,0 4 0,-8-3 0,-2 7 0,-7-3 0,0 3 0,0 0 0,0 0 0,-1 0 0,2-11 0,-1 5 0,0-12 0,5-1 0,-4 5 0,4-12 0,-8 17 0,2-9 0,-5 11 0,3-4 0,-1 4 0,0 1 0,8-5 0,-4 4 0,7-7 0,-6 6 0,6 1 0,1 0 0,1 3 0,10-4 0,-13 4 0,4 0 0,-10 1 0,0 3 0,-1-3 0,1 3 0,0-4 0,10 4 0,-4-7 0,22 7 0,-17-7 0,14 6 0,-16-2 0,3 3 0,-4 0 0,-7-3 0,-8-1 0,-5-3 0,-9-4 0,3 3 0,-3-6 0,2 3 0,-2-4 0,3 0 0,-4 0 0,4 1 0,1 2 0,2-1 0,1 1 0,-4-6 0,0 2 0,-8-10 0,7 14 0,-1-9 0,6 10 0,-4-4 0,3 4 0,-2-3 0,3 6 0,0-2 0,3 3 0,-2 0 0,5 1 0,-2-1 0,3 0 0,0-3 0,0 2 0,0-6 0,0 3 0,3 0 0,-2-3 0,2 6 0,1-6 0,-4 6 0,7-5 0,-6 5 0,2-10 0,-3 9 0,0-5 0,0 4 0,0 6 0,0-2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3"/>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31.396"/>
    </inkml:context>
    <inkml:brush xml:id="br0">
      <inkml:brushProperty name="width" value="0.05" units="cm"/>
      <inkml:brushProperty name="height" value="0.05" units="cm"/>
      <inkml:brushProperty name="color" value="#FFFFFF"/>
    </inkml:brush>
  </inkml:definitions>
  <inkml:trace contextRef="#ctx0" brushRef="#br0">1635 0 24575,'-3'7'0,"-1"0"0,-10 9 0,2 1 0,-11 10 0,-3-1 0,-5 0 0,0 0 0,-4 1 0,3-1 0,-4 1 0,5 0 0,-4 0 0,0-1 0,-2-4 0,2 4 0,3-8 0,5 6 0,-1-10 0,3 5 0,6-11 0,-4 7 0,7-7 0,-6 4 0,2-5 0,-4 1 0,0 0 0,1 0 0,-1 0 0,0 3 0,5-2 0,0 2 0,0-4 0,3 1 0,-2-1 0,3 4 0,-4-3 0,4 6 0,-8-5 0,3 5 0,-3-1 0,-1-1 0,0 3 0,0-3 0,1 0 0,3 3 0,1-7 0,5-1 0,-1 0 0,4-3 0,-3 3 0,6-3 0,-5 2 0,2-2 0,-4 4 0,-4-1 0,-5 5 0,-5-3 0,-1 6 0,2-6 0,4 3 0,5-1 0,0-6 0,4 5 0,-3-6 0,-2 3 0,-4 1 0,4 0 0,2 0 0,7-4 0,3 2 0,2 8 0,5-2 0,-2 6 0,3 0 0,-3-6 0,2 11 0,-2-4 0,3 5 0,0-8 0,0 6 0,-4-1 0,0 4 0,-1 12 0,-2-6 0,-1 18 0,2-21 0,-5 25 0,10-29 0,-4 10 0,2-15 0,2-1 0,-2-7 0,3 3 0,0-4 0,0 1 0,0 0 0,0-1 0,0 1 0,0-4 0,0 3 0,0 4 0,-4 1 0,4 1 0,-4 10 0,4-16 0,0 12 0,0-2 0,-3-4 0,2 12 0,-2-16 0,3 13 0,0-16 0,0 8 0,0-3 0,0-5 0,0 13 0,0-10 0,0 7 0,0 2 0,0 9 0,0-2 0,0 1 0,-4 4 0,3-15 0,-3 14 0,0-12 0,3 3 0,-2-3 0,-1 23 0,3-23 0,-3 16 0,4-23 0,0-5 0,0 2 0,0-3 0,0 0 0,0-1 0,0 1 0,0 0 0,0-1 0,0 1 0,0 0 0,0-1 0,0 1 0,3 3 0,-2-2 0,2 5 0,0-9 0,-2 5 0,2-5 0,-3 6 0,3-2 0,-2 2 0,2-6 0,-3-1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4"/>
    </inkml:context>
    <inkml:brush xml:id="br0">
      <inkml:brushProperty name="width" value="0.05" units="cm"/>
      <inkml:brushProperty name="height" value="0.05" units="cm"/>
      <inkml:brushProperty name="color" value="#FFFFFF"/>
    </inkml:brush>
  </inkml:definitions>
  <inkml:trace contextRef="#ctx0" brushRef="#br0">0 0 24575,'7'4'0,"0"-1"0,-3 0 0,2-2 0,-2 2 0,2-3 0,-2 3 0,2-2 0,-2 1 0,0 1 0,2-2 0,-2 2 0,2-3 0,1 0 0,-3 3 0,2-2 0,-2 2 0,0 0 0,2-2 0,-3 5 0,4-3 0,0 1 0,-3 2 0,2-5 0,-5 5 0,5-6 0,-6 6 0,6-5 0,-5 5 0,5-5 0,-2 5 0,3-3 0,0 4 0,-4 0 0,3-4 0,-5 3 0,5-5 0,-5 5 0,5-5 0,-5 5 0,2-3 0,0 1 0,-3 2 0,6-2 0,-5 3 0,5-4 0,-5 0 0,2-3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5"/>
    </inkml:context>
    <inkml:brush xml:id="br0">
      <inkml:brushProperty name="width" value="0.05" units="cm"/>
      <inkml:brushProperty name="height" value="0.05" units="cm"/>
      <inkml:brushProperty name="color" value="#FFFFFF"/>
    </inkml:brush>
  </inkml:definitions>
  <inkml:trace contextRef="#ctx0" brushRef="#br0">1 49 24575,'7'0'0,"-1"0"0,1 0 0,0 0 0,0 0 0,0 0 0,-1-3 0,1 2 0,0-5 0,0 5 0,0-2 0,-4 0 0,3 2 0,-2-5 0,7 2 0,-4 0 0,1-2 0,-2 5 0,-3-2 0,1 0 0,2 2 0,-2-2 0,3 6 0,0 1 0,-4 3 0,3-3 0,-5 1 0,5-4 0,-2 5 0,3-5 0,-3 5 0,2-5 0,-3 5 0,4-6 0,0 6 0,0-5 0,-4 5 0,4-2 0,-4-1 0,4 3 0,0-5 0,-3 5 0,-1-5 0,-3 2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6"/>
    </inkml:context>
    <inkml:brush xml:id="br0">
      <inkml:brushProperty name="width" value="0.05" units="cm"/>
      <inkml:brushProperty name="height" value="0.05" units="cm"/>
      <inkml:brushProperty name="color" value="#FFFFFF"/>
    </inkml:brush>
  </inkml:definitions>
  <inkml:trace contextRef="#ctx0" brushRef="#br0">0 0 24575,'7'0'0,"0"0"0,0 0 0,0 0 0,-1 0 0,1 3 0,0-2 0,0 5 0,-1-5 0,5 2 0,-4 0 0,4-2 0,-4 5 0,-1-6 0,1 6 0,0-5 0,0 5 0,0-5 0,-4 5 0,3-6 0,-2 6 0,0-2 0,2 0 0,-5 2 0,5-3 0,-5 4 0,2 0 0,-3-1 0,3-2 0,-3 2 0,3-2 0,0 2 0,-2 1 0,2 0 0,0-3 0,-2 1 0,5-1 0,-5 3 0,5-3 0,-5 2 0,5-6 0,-6 6 0,6-5 0,-2 5 0,3-5 0,-3 2 0,-1-3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85"/>
    </inkml:context>
    <inkml:brush xml:id="br0">
      <inkml:brushProperty name="width" value="0.05" units="cm"/>
      <inkml:brushProperty name="height" value="0.05" units="cm"/>
      <inkml:brushProperty name="color" value="#FFFFFF"/>
    </inkml:brush>
  </inkml:definitions>
  <inkml:trace contextRef="#ctx0" brushRef="#br0">1 0 24575,'6'3'0,"1"1"0,4 3 0,15 7 0,-11-5 0,14 6 0,-21-8 0,2 0 0,-3-3 0,3 5 0,-2-7 0,-1 7 0,-1-8 0,-5 5 0,5-5 0,-2 2 0,2 0 0,1-3 0,-3 6 0,2-5 0,-2 5 0,0-2 0,2 2 0,-6 5 0,6-4 0,-2 3 0,0-3 0,2 0 0,-2-1 0,0 1 0,2-3 0,-6 2 0,6-3 0,-5 4 0,5 0 0,-2 3 0,3 1 0,1 4 0,-1-1 0,1 1 0,-1 0 0,-3-1 0,0-2 0,-1-2 0,-3-3 0,3-1 0,0-2 0,-2 2 0,5-2 0,-2 2 0,3 1 0,0 0 0,-1-1 0,1-2 0,4 2 0,-4-2 0,7 3 0,-3 0 0,4 1 0,6 2 0,-4-2 0,1 3 0,-8-7 0,-3-1 0,0-3 0,-1 0 0,-2 3 0,6-3 0,-6 3 0,10-3 0,2 4 0,-1-3 0,4 2 0,-4-3 0,-4-3 0,0 3 0,-5-3 0,1 3 0,3 0 0,2 0 0,6 0 0,2-4 0,4 3 0,0-6 0,-4 3 0,-1-4 0,-8 4 0,-1 1 0,0 3 0,-2 0 0,2 0 0,-3 0 0,-3 0 0,-1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86"/>
    </inkml:context>
    <inkml:brush xml:id="br0">
      <inkml:brushProperty name="width" value="0.05" units="cm"/>
      <inkml:brushProperty name="height" value="0.05" units="cm"/>
      <inkml:brushProperty name="color" value="#FFFFFF"/>
    </inkml:brush>
  </inkml:definitions>
  <inkml:trace contextRef="#ctx0" brushRef="#br0">0 0 24575,'4'10'0,"0"1"0,3 4 0,5 4 0,-4-4 0,6 4 0,-2 0 0,0-7 0,-1 2 0,-5-7 0,1 3 0,0-5 0,-3 4 0,-1-5 0,0 3 0,1 2 0,0-1 0,-1 1 0,-3 1 0,0-3 0,0 3 0,0-3 0,-3-3 0,2 1 0,-5 3 0,2-1 0,0 4 0,-2-8 0,5 3 0,-1-2 0,2 3 0,0-1 0,3 1 0,0 0 0,4-1 0,3-2 0,2 6 0,-1-6 0,3 7 0,-7-5 0,4 1 0,-4 0 0,-1-3 0,1 2 0,0-3 0,0 4 0,0-3 0,3 2 0,10-1 0,-3 2 0,6-2 0,0 2 0,-9-6 0,4 2 0,-11 0 0,0-2 0,0 5 0,0-5 0,-1 5 0,1-3 0,10 8 0,-4-4 0,8 4 0,-2-3 0,-3-1 0,7 1 0,-7-1 0,2 1 0,-3-1 0,-4-3 0,0 2 0,-5-5 0,-2 5 0,2-5 0,-2 5 0,3-2 0,3 3 0,1 0 0,4 3 0,0-2 0,-4 6 0,3-6 0,-6 3 0,3-4 0,-4 3 0,0-3 0,3 7 0,-2-6 0,16 13 0,-10-9 0,16 7 0,-14-5 0,2-6 0,-3 3 0,-4-7 0,-3-1 0,-5-3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87"/>
    </inkml:context>
    <inkml:brush xml:id="br0">
      <inkml:brushProperty name="width" value="0.05" units="cm"/>
      <inkml:brushProperty name="height" value="0.05" units="cm"/>
      <inkml:brushProperty name="color" value="#FFFFFF"/>
    </inkml:brush>
  </inkml:definitions>
  <inkml:trace contextRef="#ctx0" brushRef="#br0">1 20 24575,'3'4'0,"0"-2"0,4-2 0,0 0 0,3 0 0,2 0 0,2 0 0,5 0 0,-3-3 0,3-1 0,-8 0 0,-1-2 0,-3 5 0,-3-5 0,2 5 0,-5 1 0,8 4 0,-7 3 0,7 0 0,-5-1 0,3 5 0,0-4 0,0 3 0,0-3 0,-3 0 0,2-3 0,-5 1 0,5-4 0,-3 2 0,4-6 0,0-4 0,0-4 0,1-1 0,-1 2 0,-1 6 0,-2-2 0,2 5 0,-2-2 0,3 3 0,0 0 0,-1 0 0,-2 3 0,2-2 0,1 5 0,1-2 0,1 0 0,-2-1 0,0-1 0,0-1 0,0 2 0,3 0 0,1-2 0,4 3 0,-4-4 0,0 0 0,2 0 0,-5 0 0,6 0 0,-8 0 0,1 0 0,4 0 0,-4 0 0,4 0 0,6 0 0,-8 0 0,9 0 0,-11 0 0,-1 0 0,1 0 0,0 0 0,0 0 0,0 0 0,3 0 0,1-4 0,4 3 0,-4-2 0,0 3 0,-11 3 0,-4 1 0,-7 3 0,-4 0 0,-3-2 0,-2 1 0,0-5 0,2 6 0,6-6 0,-1 2 0,5-3 0,-2 0 0,0 3 0,2-2 0,-6 2 0,-1 1 0,-5 0 0,1 1 0,-4 2 0,3-7 0,1 4 0,0-4 0,8 0 0,1 0 0,3 0 0,0 0 0,0 0 0,1 0 0,-1 0 0,-3-3 0,-1 2 0,-4-6 0,-4 3 0,4 0 0,-18-4 0,15 4 0,-10-1 0,10 2 0,5 3 0,2-3 0,5-1 0,2 0 0,-2 1 0,-1 3 0,3-3 0,1-1 0,6-3 0,1 4 0,3 0 0,3 3 0,-2 0 0,10 0 0,-6 3 0,7-2 0,0 2 0,1-3 0,-1 0 0,4-4 0,-7 0 0,-1 0 0,-4 1 0,-5 3 0,1 0 0,0 0 0,0 0 0,3 0 0,-2 0 0,10 0 0,-10 0 0,7 0 0,-8-3 0,-1 2 0,1-2 0,-3 3 0,-1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11.366"/>
    </inkml:context>
    <inkml:brush xml:id="br0">
      <inkml:brushProperty name="width" value="0.2" units="cm"/>
      <inkml:brushProperty name="height" value="0.2" units="cm"/>
      <inkml:brushProperty name="color" value="#FFFFFF"/>
    </inkml:brush>
  </inkml:definitions>
  <inkml:trace contextRef="#ctx0" brushRef="#br0">1 116 24575,'14'0'0,"-1"0"0,-6 0 0,0 0 0,-1 0 0,1 0 0,0 0 0,0 0 0,3 0 0,-2 0 0,2 0 0,0 0 0,-2 0 0,6 0 0,-6 0 0,9 0 0,-9 0 0,9-3 0,-9 2 0,6-2 0,-7 3 0,4 0 0,-1 0 0,-2 0 0,5 0 0,-5 0 0,6 0 0,-3 0 0,0 0 0,3 0 0,-6 0 0,6 0 0,-6 0 0,6 0 0,-3 0 0,0 0 0,3 0 0,-3 0 0,0 0 0,0 0 0,-1 0 0,1 0 0,0-3 0,3 2 0,-6-2 0,2 3 0,1 0 0,-4 0 0,7 0 0,-3 0 0,4 0 0,0 0 0,-4 0 0,3 0 0,-6 0 0,2 0 0,1 0 0,-4 0 0,7 0 0,-3 0 0,4 0 0,0 0 0,0 0 0,3 0 0,-2 0 0,3 0 0,4 0 0,-2 0 0,4 0 0,-7 0 0,1 3 0,-7-2 0,6 3 0,-6-4 0,2 0 0,5 0 0,-7 0 0,3 0 0,-5 0 0,-2 3 0,6-3 0,1 3 0,-3-3 0,6 0 0,-10 0 0,2 0 0,4 4 0,-5-3 0,6 2 0,-5-3 0,-2 0 0,2 0 0,0 0 0,-2 0 0,2 0 0,-3 0 0,3 3 0,-2-2 0,2 2 0,-3-3 0,7 0 0,-2 0 0,2 0 0,-4 0 0,0 0 0,-2 0 0,9 0 0,-5 0 0,9 0 0,-9 0 0,5 0 0,-6 0 0,4 0 0,0 0 0,-1 0 0,1 0 0,0 0 0,4 0 0,-4 0 0,4 0 0,-4 0 0,0 0 0,0 0 0,-1 0 0,1 0 0,0 0 0,0 0 0,-1 0 0,-2 0 0,2 0 0,-3 0 0,0 0 0,3 0 0,-3-3 0,4 2 0,0-2 0,-1 3 0,1 0 0,0 0 0,0 0 0,0-3 0,-4 2 0,3-2 0,-3 3 0,4 0 0,-1-4 0,1 3 0,0-2 0,0 0 0,0 2 0,-1-2 0,1 3 0,0 0 0,0-4 0,-1 4 0,1-4 0,0 4 0,0 0 0,0-3 0,-4 2 0,3-2 0,-7 3 0,7 0 0,-6 0 0,6 0 0,-3 0 0,0 0 0,3 0 0,-3 0 0,8 0 0,1-4 0,4 3 0,0-2 0,-1 3 0,1 0 0,5 0 0,-4-4 0,-1 3 0,-5-2 0,-5 3 0,1 0 0,0 0 0,0 0 0,0 0 0,-4 0 0,3 0 0,-3 0 0,0 0 0,3 0 0,-3 0 0,4 0 0,0 0 0,8 0 0,-2-4 0,3 3 0,-1-2 0,-3 3 0,0 0 0,3 0 0,-8 0 0,1 0 0,-2-3 0,-3 2 0,4-3 0,-1 4 0,-2 0 0,1 0 0,-5 0 0,6 0 0,-3 0 0,8 0 0,-3 0 0,3 0 0,-1 0 0,-2 0 0,3 0 0,-4 0 0,0 0 0,-4 0 0,-1 0 0,0 0 0,-2 0 0,10 0 0,-6 0 0,14 0 0,-13 0 0,7 0 0,-9 0 0,0-3 0,7 3 0,-5-3 0,2 3 0,-1 0 0,-7 0 0,4 0 0,-1 0 0,-2-3 0,6 2 0,-7-2 0,4 3 0,-5 0 0,5 0 0,-3 0 0,2 0 0,-3 0 0,2 0 0,3 0 0,-2 0 0,4 0 0,-6 0 0,6 0 0,0 0 0,-2 0 0,8-3 0,-12 2 0,6-2 0,-4 3 0,-2-3 0,6 2 0,-7-2 0,7 3 0,-6 0 0,2 0 0,-3-3 0,3 3 0,-2-4 0,2 4 0,1 0 0,-4 0 0,4 0 0,-5 0 0,1 0 0,0-3 0,0 3 0,0-3 0,-1 3 0,1 0 0,0 0 0,0 0 0,3 0 0,-2 0 0,6-4 0,-3 4 0,0-4 0,0 4 0,-5 0 0,1 0 0,0 0 0,0 0 0,0-3 0,-4 2 0,0-2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34.767"/>
    </inkml:context>
    <inkml:brush xml:id="br0">
      <inkml:brushProperty name="width" value="0.2" units="cm"/>
      <inkml:brushProperty name="height" value="0.2" units="cm"/>
      <inkml:brushProperty name="color" value="#FFFFFF"/>
    </inkml:brush>
  </inkml:definitions>
  <inkml:trace contextRef="#ctx0" brushRef="#br0">21 867 24575,'0'-15'0,"0"2"0,0 7 0,0-1 0,0 0 0,0 0 0,0 0 0,0 1 0,0-1 0,0 0 0,0 0 0,-3 0 0,2 1 0,-2-1 0,3 0 0,0 0 0,-3 4 0,2-4 0,-2 4 0,3-4 0,0 0 0,-3 0 0,2 1 0,-1-1 0,2 0 0,0 0 0,0 0 0,0 1 0,0-1 0,0 0 0,0 0 0,0 0 0,0 1 0,0-1 0,0 0 0,0 0 0,0 0 0,0 1 0,0-1 0,0 0 0,0 0 0,0 0 0,0 1 0,0-1 0,0 0 0,0 0 0,0 0 0,0 1 0,0-1 0,0 0 0,0 0 0,0 1 0,0-1 0,0 0 0,3 0 0,-3 0 0,3 1 0,-3-1 0,3 0 0,-2 0 0,2 0 0,-3 1 0,0-1 0,0 0 0,0 0 0,3 0 0,-2 1 0,2-1 0,-3 0 0,0 0 0,0 0 0,0 1 0,0-1 0,0 0 0,0 0 0,0 0 0,0 1 0,0-1 0,0 0 0,0 0 0,0 0 0,0 1 0,0-1 0,0 0 0,0 0 0,3 4 0,-2-4 0,2 4 0,0-7 0,-3 2 0,7-1 0,-7 2 0,6 0 0,-2 3 0,0-2 0,2 2 0,-2-2 0,-1-1 0,3 3 0,-5-2 0,5 2 0,-5-3 0,5 1 0,-5-1 0,2 0 0,-6 0 0,2-3 0,-5 5 0,5-8 0,-5 5 0,2-3 0,0 0 0,-2 4 0,6 1 0,-3-1 0,0 3 0,2-2 0,-2 2 0,3-2 0,0-1 0,0 0 0,0 0 0,0 0 0,0 1 0,0-1 0,0 0 0,0 3 0,0 1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4.146"/>
    </inkml:context>
    <inkml:brush xml:id="br0">
      <inkml:brushProperty name="width" value="0.1" units="cm"/>
      <inkml:brushProperty name="height" value="0.1" units="cm"/>
      <inkml:brushProperty name="color" value="#E71224"/>
    </inkml:brush>
  </inkml:definitions>
  <inkml:trace contextRef="#ctx0" brushRef="#br0">1 1 24575,'19'23'0,"-3"0"0,27 20 0,-13-9 0,38 29 0,-20-17-717,-4-9 0,2 0 717,25 26 0,-9-15 0,0-2 0,1 3 0,-8-8 0,1 0 0,15 12 0,-20-14 0,2 2 0,0 0 0,-2-2 0,-7-6 0,0-1 0,6 3 0,-4-3 349,0 1-349,23 12 0,-24-16 0,-1-1 0,4-2 0,-18-6 0,-11-12 0,-3 3 1085,2 0-1085,-6 0 0,7 4 0,11 4 0,-2 3 0,4-5 0,6 4 0,-7-8 0,20 10 0,-14-9 0,17 8 0,-1 0 0,-8-2 0,28 17 0,-44-18 0,41 20 0,-18-8 0,5 0 0,18 9 0,-35-20 0,12 8 0,-23-15 0,-1 2 0,-7-6 0,-2-1 0,-12-5 0,-4-3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5.218"/>
    </inkml:context>
    <inkml:brush xml:id="br0">
      <inkml:brushProperty name="width" value="0.1" units="cm"/>
      <inkml:brushProperty name="height" value="0.1" units="cm"/>
      <inkml:brushProperty name="color" value="#E71224"/>
    </inkml:brush>
  </inkml:definitions>
  <inkml:trace contextRef="#ctx0" brushRef="#br0">2817 0 24575,'-11'7'0,"2"-1"0,-5 5 0,-3 1 0,-12 9 0,-33 20 0,18-9 0,-7 1 0,-4 2-396,12-8 1,1-1 395,-2 1 0,-1 0 0,-13 7 0,0 1 0,9-7 0,1-1 0,3-1 0,-1 2 0,-16 7 0,0 1 0,17-9 0,1-1 0,1 1 0,1-1 0,-37 23 0,11-3 0,21-18-9,-38 24 9,28-21 0,-11 12 0,21-16 0,13-4 0,23-16 0,-13 9 0,11-6 790,-32 21-790,20-12 10,-38 25-10,29-19 0,-24 13 0,18-20 0,-40 29 0,21-18 0,-23 20-230,30-23 1,1 0 229,-7 7 0,9-7 0,1-1 0,3 2 0,0 0 0,-2 5 0,-25 16 0,27-12 0,-21 11 0,44-23 0,-7-2 0,13-3 0,-7 1 0,10-5 0,-2-2 459,9-4-459,-1-8 0,3 4 0,-2-4 0,6 5 0,-6-5 0,5 2 0,-2-3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0:33.388"/>
    </inkml:context>
    <inkml:brush xml:id="br0">
      <inkml:brushProperty name="width" value="0.2" units="cm"/>
      <inkml:brushProperty name="height" value="0.2" units="cm"/>
      <inkml:brushProperty name="color" value="#008C3A"/>
    </inkml:brush>
  </inkml:definitions>
  <inkml:trace contextRef="#ctx0" brushRef="#br0">43 3082 24575,'-11'-34'0,"6"6"0,-6-13 0,10-7 0,-3-3 0,-1-13 0,4 11 0,-3 5 0,4 2 0,4 3 0,-3 0 0,3 5 0,-4 6 0,4 11 0,-4-5 0,4 15 0,0-15 0,-4 12 0,4-9 0,-4-5 0,4 7 0,-3-10 0,2 13 0,-3-8 0,0 5 0,0-23 0,4 12 0,-3-17 0,3 27 0,-4-8 0,4 5 0,-3 3 0,3-9 0,0 6 0,-3-4 0,6-8 0,-2 4 0,0-1 0,7-7 0,-9 11 0,10-20 0,-3 5 0,-3 0 0,6-9 0,-8 14 0,0-3 0,3 3 0,-7 14 0,6-1 0,-6 10 0,7-9 0,-3-9 0,4 3 0,-1-4 0,-4 17 0,4-5 0,1-9 0,1 7 0,3-6 0,0 0 0,-4 9 0,11-17 0,-10 18 0,8-7 0,-9 10 0,17-14 0,-11 10 0,17-15 0,-15 17 0,11-12 0,-10 8 0,5-5 0,5-7 0,-9 11 0,12-9 0,-13 11 0,6 3 0,-7-2 0,8 1 0,8-11 0,0 9 0,6-10 0,-4 7 0,-8 1 0,8-3 0,-3 3 0,4 0 0,-5 1 0,5 3 0,6-10 0,-7 8 0,10-3 0,-19 6 0,7 7 0,-11-3 0,5 7 0,-7-2 0,6 2 0,-1 0 0,1 1 0,-2 2 0,5 0 0,0-2 0,0 1 0,4-2 0,-8 3 0,8 0 0,-8 4 0,8-4 0,-8 7 0,8-4 0,1 1 0,6 2 0,11-2 0,-4 0 0,9 2 0,-4-6 0,0 6 0,-1-2 0,-11 0 0,-1 2 0,-5-2 0,0 3 0,0 0 0,0 0 0,10 3 0,3-2 0,17 6 0,1-6 0,13 7 0,1-7 0,0 6 0,-7-2 0,-19 2 0,-8 4 0,-11-4 0,-5 3 0,-1 0 0,-4-3 0,0 2 0,0 1 0,0-3 0,0 5 0,-5-2 0,4 0 0,-7 1 0,3-4 0,-4 5 0,3-2 0,-2-1 0,10 8 0,-10-6 0,5 6 0,-6-5 0,0-2 0,0 1 0,-4-1 0,3-1 0,-2 2 0,-1-1 0,3 2 0,-6 0 0,6 0 0,-5 3 0,5-2 0,-2 6 0,0-3 0,2 1 0,-5-2 0,5-3 0,-6 0 0,3 0 0,-4-3 0,0 3 0,4-3 0,-3 3 0,3 0 0,0 3 0,-3-2 0,7 6 0,-3-3 0,4 0 0,-1 3 0,-3-6 0,0 6 0,-2-6 0,-1 5 0,2-1 0,-3 2 0,0 1 0,0-4 0,0 3 0,-1-3 0,1 0 0,0 3 0,0-6 0,-1 5 0,-2-5 0,2 6 0,-3-6 0,4 6 0,-4-3 0,3 0 0,-3 3 0,0-3 0,4 4 0,-8-1 0,8 1 0,-4-1 0,0 1 0,3-4 0,-6-1 0,2-5 0,0-2 0,-2-2 0,2-1 0,-3 1 0,3-3 0,-2 1 0,2 0 0,-3 1 0,3 1 0,-5-3 0,-5-3 0,-1-4 0,-5 1 0,-1-5 0,6 7 0,-7-8 0,5 6 0,2-3 0,-5 0 0,2 0 0,-4 0 0,0 0 0,7 0 0,-5 0 0,1-3 0,-1 0 0,-4-4 0,9 4 0,-6-2 0,3 4 0,0-1 0,0 2 0,5 0 0,-1 3 0,-3-2 0,2 2 0,-2-3 0,3 3 0,-2-5 0,1 7 0,-1-4 0,5 3 0,-6-2 0,6-1 0,-10-1 0,6 0 0,-20-9 0,13 7 0,-10-7 0,11 6 0,6 3 0,-2-3 0,9 6 0,18 11 0,-6-3 0,16 9 0,-16-6 0,8 5 0,-3-2 0,4 2 0,-5-5 0,-1-1 0,1 2 0,0-1 0,6 1 0,-8 0 0,3-1 0,-9-5 0,0 2 0,-1-2 0,5 3 0,-4 0 0,4-1 0,-1-2 0,-2 2 0,2-2 0,-3 3 0,3-1 0,-3 1 0,3-3 0,-3 2 0,0-2 0,-1 0 0,1 2 0,0-2 0,0 0 0,0 2 0,-1-5 0,1 5 0,0-4 0,0 4 0,0-4 0,-1 3 0,5-3 0,-4 4 0,1-2 0,-2 0 0,-3-1 0,8 1 0,-3 0 0,5 3 0,-1 0 0,-1-3 0,-1 0 0,-6 0 0,2-3 0,-5-6 0,5-5 0,-5-12 0,7-2 0,-3-7 0,3 7 0,-3-6 0,2 14 0,-3-10 0,4 6 0,-3-3 0,2 1 0,-2 7 0,-1-3 0,-1 9 0,0-2 0,-2 3 0,2 3 0,-3-3 0,3 1 0,-2 2 0,2-3 0,-3 1 0,0-2 0,3 1 0,-2-2 0,2 1 0,-3 1 0,3-2 0,-2-11 0,5 10 0,-5-11 0,2 13 0,-3-2 0,0 3 0,0 0 0,3 4 0,-2-6 0,2 4 0,-3-4 0,0 5 0,0 1 0,0-1 0,0 1 0,0-1 0,0 0 0,0 1 0,0 2 0,0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6.516"/>
    </inkml:context>
    <inkml:brush xml:id="br0">
      <inkml:brushProperty name="width" value="0.1" units="cm"/>
      <inkml:brushProperty name="height" value="0.1" units="cm"/>
      <inkml:brushProperty name="color" value="#E71224"/>
    </inkml:brush>
  </inkml:definitions>
  <inkml:trace contextRef="#ctx0" brushRef="#br0">1 1 24575,'26'30'0,"6"4"0,7 6 0,-2-4 0,23 30-1959,-15-24 1959,9 12 0,3 2 0,7-8 0,5 9 0,7 4-1362,-8-10 1,-1-1 1361,-3-1 0,0 0 0,0 1 0,-6-4 109,-2 5-109,-5-9 0,0 0 0,10 12 0,6 0 0,-1-1 0,-9-8 0,0 0 0,-2 0 0,-5-7 0,20 16 0,-39-32 0,21 11 820,-22-14-820,16 5 2599,-11 1-2599,-9-14 0,5 13 1154,-8-15-1154,-7 5 0,16-1 0,-14-1 0,10 0 0,-16-5 0,8 3 0,-3 2 0,39 21 0,-15-7 0,25 19 0,-13-11 0,-9 0 0,3-1 0,-4 1 0,-21-17 0,0 2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1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7.753"/>
    </inkml:context>
    <inkml:brush xml:id="br0">
      <inkml:brushProperty name="width" value="0.1" units="cm"/>
      <inkml:brushProperty name="height" value="0.1" units="cm"/>
      <inkml:brushProperty name="color" value="#E71224"/>
    </inkml:brush>
  </inkml:definitions>
  <inkml:trace contextRef="#ctx0" brushRef="#br0">1885 0 24575,'-20'13'0,"5"-6"0,-11 27 0,-12 5 0,-5 18 0,-10 7-1041,3 3 1041,18-24 0,1-3 0,-8 6 0,7-1 0,-1 2 0,-11 11 0,-12 20 0,19-32 0,0-1 0,-17 20 0,14-18 0,0-3 0,-2 1 0,-20 25 0,4-19 0,2 8 0,-19 2 0,19-12 0,-12-1 0,-2 10 0,13-19 0,0 7 0,-2 2 0,-18 6 0,19-9 0,1-2 0,-12 5 255,21-15-255,21-15 0,8-2 0,8-9 0,7 0 0,-6-3 786,9 2-786,-4-3 0,-10 19 0,2-8 0,-15 26 0,6-12 0,4 3 0,2-11 0,12-10 0,1-3 0,6-3 0,1-1 0,0-3 0,-1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9:14.600"/>
    </inkml:context>
    <inkml:brush xml:id="br0">
      <inkml:brushProperty name="width" value="0.1" units="cm"/>
      <inkml:brushProperty name="height" value="0.1" units="cm"/>
      <inkml:brushProperty name="color" value="#008C3A"/>
    </inkml:brush>
  </inkml:definitions>
  <inkml:trace contextRef="#ctx0" brushRef="#br0">3988 2563 24575,'-3'-7'0,"-1"1"0,-2 6 0,-5 0 0,0 0 0,0 0 0,-3 0 0,-1 0 0,-14 0 0,7 3 0,-15-2 0,16 2 0,-7-3 0,0 0 0,7 0 0,-16 4 0,19-3 0,-23 3 0,19-4 0,-65 9 0,50-7 0,-15 5 0,0 0 0,17-2 0,-22 1 0,-7 2 0,-3-2 0,1 0 0,-3-2 0,46-4 0,-15 0 0,18 0 0,-13 0 0,11 0 0,-10 0 0,3 0 0,-2 0 0,-3 0 0,1 0 0,-19 0 0,12 0 0,-17 0 0,0 0 0,22 0 0,-37-4 0,43 2 0,-12-2 0,18 4 0,-11-4 0,2 3 0,-13-4 0,11 5 0,-4 0 0,-3 0 0,-10 0 0,-3 0 0,-7 0 0,8 0 0,1 0 0,7 0 0,4-4 0,-2 4 0,8-8 0,-9 7 0,4-7 0,-5 3 0,-21-4 0,16 0 0,-20 4 0,18-3 0,-6 2 0,1-3 0,-1 3 0,1-2 0,-1-2 0,1 0 0,5-4 0,1 5 0,6 0 0,5 0 0,1 0 0,10-3 0,1 3 0,4-2 0,-4-1 0,3 3 0,1-3 0,1 4 0,3-3 0,-4 2 0,5-2 0,-4 3 0,1-3 0,-2-1 0,1 0 0,1-3 0,6 7 0,-7-7 0,8 3 0,-5-7 0,1-2 0,2 1 0,-7-4 0,11 0 0,-6-2 0,7-2 0,-5-1 0,1 4 0,0-7 0,0 7 0,3-8 0,-3-2 0,6 0 0,-7-9 0,8 4 0,-4-5 0,4 0 0,4-1 0,-3 1 0,7-6 0,-7 5 0,7 0 0,-3 2 0,0 9 0,3-4 0,-3 10 0,4-4 0,0 8 0,0-4 0,0 6 0,0-1 0,0 0 0,4 0 0,-3 0 0,6 0 0,-3 1 0,5-6 0,-1 0 0,0-5 0,5 0 0,-4 0 0,7 4 0,-7-2 0,14-8 0,-12 7 0,11-6 0,-9 16 0,3-6 0,4 4 0,-2-4 0,7-1 0,-9 9 0,5-7 0,-9 12 0,2-3 0,-2 0 0,3 3 0,5-7 0,2-3 0,8-1 0,-2-8 0,8 6 0,-9-1 0,2 8 0,-4 2 0,-1 4 0,0 0 0,0 0 0,4 4 0,6-4 0,7 6 0,15-8 0,-2 7 0,9-3 0,-5 4 0,0-4 0,-1 4 0,7-4 0,-5 4 0,5 0 0,-1 0 0,9-5 0,1 4 0,4 0 0,-5 2 0,-7 8 0,-7-8 0,-2 8 0,-4-3 0,0 4 0,-1 0 0,-6 0 0,0 0 0,0 0 0,1 0 0,-1 4 0,0-3 0,6 7 0,-5-7 0,11 4 0,-11-1 0,5-3 0,-11 3 0,4 0 0,-9-3 0,9 6 0,-9-2 0,4 4 0,-5-1 0,5-3 0,-4 2 0,9-6 0,-8 7 0,8-3 0,-9 0 0,-1 2 0,-1-2 0,1 3 0,2 0 0,18 5 0,-12-4 0,4 0 0,-8-1 0,-13-4 0,3 1 0,-4 2 0,0-6 0,-4 5 0,3-1 0,1 3 0,6 0 0,3 0 0,6 1 0,2 3 0,4-2 0,-5 7 0,-1-7 0,-5 6 0,0-3 0,-5 0 0,4 3 0,-8-4 0,4 4 0,-1 0 0,1 1 0,6 4 0,0-3 0,-4 8 0,2-9 0,-8 4 0,5-1 0,-6-3 0,6 8 0,-5-8 0,10 9 0,-9-5 0,9 6 0,0-1 0,2 1 0,3 4 0,-3-3 0,-1 8 0,-5-9 0,4 8 0,-8-9 0,3 4 0,-9-9 0,-1 3 0,0-4 0,-3 4 0,7 1 0,-7-1 0,3 0 0,-4 0 0,-4 0 0,3 0 0,-6 4 0,7 1 0,-7 5 0,8 5 0,-7-4 0,3 9 0,-5-9 0,1 4 0,-4-5 0,-2-5 0,1 4 0,-3-4 0,3 0 0,-4 4 0,0-12 0,0 6 0,0-7 0,0 4 0,-4-1 0,0 1 0,-7 0 0,2 4 0,-7 1 0,4 1 0,-4-6 0,4-1 0,-3-4 0,4 1 0,-5-1 0,2-5 0,-1 1 0,0 0 0,1-1 0,-5 2 0,-1-1 0,1-3 0,-9 3 0,8-3 0,-13 5 0,-2 0 0,0 0 0,-3 0 0,4 0 0,0 0 0,4 0 0,2-4 0,9-2 0,0-4 0,4 1 0,-4 3 0,4-3 0,-8 3 0,7-3 0,-2-1 0,7 0 0,-3 0 0,3 1 0,0-1 0,-3 0 0,3 3 0,-4-2 0,0 3 0,1-4 0,-1 1 0,0 2 0,4-2 0,-3 3 0,7-5 0,-3-2 0,3 2 0,0-2 0,1 0 0,-1-1 0,0 0 0,-3 1 0,2 2 0,-5-2 0,5 2 0,-2-2 0,0 0 0,2 2 0,-2-6 0,6 6 0,-2-5 0,2 2 0,-2-3 0,-5 3 0,4-2 0,-7 6 0,3-6 0,0 2 0,-3-3 0,3 3 0,-4-2 0,4 2 0,-3-3 0,7 0 0,-7 0 0,3 0 0,-4 0 0,1 0 0,-5 4 0,-1 0 0,-4 4 0,1-4 0,3 3 0,5-6 0,5 2 0,-1 0 0,4-2 0,0 2 0,4-3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23:31.604"/>
    </inkml:context>
    <inkml:brush xml:id="br0">
      <inkml:brushProperty name="width" value="0.35" units="cm"/>
      <inkml:brushProperty name="height" value="0.35" units="cm"/>
      <inkml:brushProperty name="color" value="#FFFFFF"/>
    </inkml:brush>
  </inkml:definitions>
  <inkml:trace contextRef="#ctx0" brushRef="#br0">19532 151 24575,'-70'0'0,"-6"0"0,21 0 0,-5 0-970,-37 0 970,13 0 0,28-2 0,3-1 0,-10 2 0,-29-14 0,48 8 0,-33-8 0,20 5 0,5 1 0,1 0 318,23 4-318,-3-3 161,10 3-161,0-2 0,-6-2 0,11 5 491,-2-3-491,7 7 0,-7-4 0,6 1 0,-7 2 0,0-6 0,0 6 0,-5-6 0,-4 6 0,0-2 0,-5 3 0,-4 0 0,2 0 0,-4 0 0,14 0 0,-13-3 0,6 2 0,-5-3 0,-6 4 0,21 0 0,-25 0 0,23 0 0,-15 0 0,-5 0 0,10 4 0,-33 2 0,29 2 0,-29 2 0,29-5 0,-12 3 0,16-7 0,-16 7 0,16-6 0,-26 2 0,22 0 0,1-4 0,4 4 0,3-4 0,4 0 0,-3 0 0,-3 0 0,10 0 0,-7 0 0,6 0 0,-7 0 0,-18 0 0,9 0 0,-10 0 0,24 0 0,-4 0 0,-9 0 0,-24 0 0,10 0 0,-17 0 0,34 0 0,-9 0 0,9 0 0,-9 0 0,13 0 0,-7 0 0,-6 0 0,6 0 0,-10 0 0,9 0 0,4 0 0,-9 0 0,4 0 0,-38 0 0,30 0 0,-29 0 0,22 0 0,6 0 0,-11 0 0,15 0 0,-6 0 0,-1 0 0,-5 0 0,-7 0 0,5 0 0,-10 0 0,-3 0 0,0 0 0,-6-5 0,13 4 0,-5-3 0,5 4 0,-6 0 0,0 0 0,-6 0 0,4 0 0,19 2 0,-1 0 0,-24-1 0,27 2 0,1-1 0,-8-2 0,-3 4 0,15-3 0,-9 3 0,4-4 0,0 4 0,-4-3 0,4 3 0,-6 0 0,6-2 0,7 2 0,1 0 0,4-3 0,0 3 0,-4 0 0,4-3 0,-11 7 0,-7-7 0,-7 8 0,-6-4 0,6 1 0,-8 2 0,19-7 0,3 3 0,13-4 0,14 0 0,-5 0 0,1 0 0,-1 0 0,-5 0 0,-5 0 0,-1 0 0,0 4 0,1-3 0,5 3 0,-5-4 0,4 0 0,1 0 0,1 0 0,8 0 0,-3 0 0,4 0 0,-4 0 0,3 0 0,-8 0 0,-1 0 0,-1 0 0,-9 0 0,-1 0 0,-13 0 0,-7 0 0,-7 0 0,-5 0 0,4 0 0,-4-5 0,12 4 0,7-7 0,12 3 0,7 0 0,10-3 0,-4 8 0,4-8 0,-1 7 0,-2-6 0,-3 6 0,0-7 0,-9 7 0,4-3 0,-10 4 0,3 0 0,1-3 0,3 2 0,8-3 0,-9 4 0,9 0 0,-9 0 0,9 0 0,-4 0 0,0 0 0,-1 0 0,-11 0 0,5-4 0,-10 3 0,4-3 0,-6 4 0,6 0 0,-4 0 0,15 0 0,-9 0 0,20 0 0,-8 0 0,13 0 0,-8 0 0,4 0 0,-10 0 0,-1 0 0,-5 0 0,-6 0 0,5 0 0,-5 0 0,16 0 0,-3 0 0,9 0 0,-1 0 0,2 0 0,0 0 0,-1 0 0,-16-4 0,-2 3 0,-10-4 0,-1 5 0,-5-4 0,4 3 0,-5-4 0,12 5 0,-4-4 0,15 3 0,-9-4 0,15 5 0,-9-4 0,4 3 0,-10-3 0,-2 4 0,-18 0 0,-3 0 0,-13 0 0,7 0 0,-6 0 0,6 0 0,-14 0 0,-1 0 0,43 0 0,0 0 0,-43 0 0,-6 0 0,49 0 0,0 0 0,0 0 0,-2 0 0,-4 0 0,-2 0 0,0 0 0,-1 0 0,-4 3 0,-1 0 0,-7 0 0,-1 1 0,4 2 0,-1 0 0,-6-2 0,-1 0-492,7 1 0,1 1 309,-8-3 1,0 1 182,4 2 0,-1 0 0,0 1 0,1-1 0,10 0 0,3 0 0,5-2 0,2-1 0,-26 1 0,1-4 0,7 0 0,0 0 0,-7 0 0,-1 0 0,-7 5 0,37-4 0,-2-1 0,0 3 0,-2-1-492,-6 1 0,0-1 398,0-1 1,-1 0 93,-3 1 0,0 1 0,3 0 0,-1-1 0,-6-1 0,0-1 0,6 3 0,1 0 0,-3-1 0,0 1 0,-1-3 0,1 1-99,3 4 0,-1 1 99,-6-5 0,0-1 0,6 3 0,1-1-219,-3-2 0,0 0 219,7 0 0,1 0 0,0 0 0,1 0-181,-34 0 181,9 0 983,26-4-848,13 3 69,12-6-204,-5 2 983,11 1-164,-15-4-606,16 3-213,-7 1 0,-2-3 0,0 2 0,-16 1 0,4-4 0,-4 7 0,3-7 0,12 7 0,2-3 0,-10 1 0,11 2 0,-13-6 0,17 6 0,-3-2 0,13 0 0,-12 2 0,14-6 0,-21 7 0,6-7 0,-9 6 0,12-3 0,-3 0 0,10 3 0,-50-6 0,28 2 0,-26 0 0,31 1 0,-10 4 0,10 0 0,-39 0 0,3-5 0,5 3 0,1-3 0,8 5 0,16 0 0,-40 0 0,45 0 0,-31 0 0,38 0 0,-20 0 0,26 0 0,-10 0 0,12 0 0,-19 0 0,12 0 0,-12 0 0,-6 0 0,-8 0 0,-3 0 0,-3 0 0,-6 0 0,19 0 0,-18 0 0,15 0 0,-12 0 0,6 0 0,-1 0 0,17 0 0,-26 0 0,13 0 0,-18 0 0,25 0 0,-6 0 0,-10 0 0,11 0 0,-20 0 0,36 0 0,-10 0 0,24 0 0,-3 0 0,8 0 0,-4 0 0,4 0 0,4 0 0,1 0 0,3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23:31.604"/>
    </inkml:context>
    <inkml:brush xml:id="br0">
      <inkml:brushProperty name="width" value="0.35" units="cm"/>
      <inkml:brushProperty name="height" value="0.35" units="cm"/>
      <inkml:brushProperty name="color" value="#FFFFFF"/>
    </inkml:brush>
  </inkml:definitions>
  <inkml:trace contextRef="#ctx0" brushRef="#br0">19532 151 24575,'-70'0'0,"-6"0"0,21 0 0,-5 0-970,-37 0 970,13 0 0,28-2 0,3-1 0,-10 2 0,-29-14 0,48 8 0,-33-8 0,20 5 0,5 1 0,1 0 318,23 4-318,-3-3 161,10 3-161,0-2 0,-6-2 0,11 5 491,-2-3-491,7 7 0,-7-4 0,6 1 0,-7 2 0,0-6 0,0 6 0,-5-6 0,-4 6 0,0-2 0,-5 3 0,-4 0 0,2 0 0,-4 0 0,14 0 0,-13-3 0,6 2 0,-5-3 0,-6 4 0,21 0 0,-25 0 0,23 0 0,-15 0 0,-5 0 0,10 4 0,-33 2 0,29 2 0,-29 2 0,29-5 0,-12 3 0,16-7 0,-16 7 0,16-6 0,-26 2 0,22 0 0,1-4 0,4 4 0,3-4 0,4 0 0,-3 0 0,-3 0 0,10 0 0,-7 0 0,6 0 0,-7 0 0,-18 0 0,9 0 0,-10 0 0,24 0 0,-4 0 0,-9 0 0,-24 0 0,10 0 0,-17 0 0,34 0 0,-9 0 0,9 0 0,-9 0 0,13 0 0,-7 0 0,-6 0 0,6 0 0,-10 0 0,9 0 0,4 0 0,-9 0 0,4 0 0,-38 0 0,30 0 0,-29 0 0,22 0 0,6 0 0,-11 0 0,15 0 0,-6 0 0,-1 0 0,-5 0 0,-7 0 0,5 0 0,-10 0 0,-3 0 0,0 0 0,-6-5 0,13 4 0,-5-3 0,5 4 0,-6 0 0,0 0 0,-6 0 0,4 0 0,19 2 0,-1 0 0,-24-1 0,27 2 0,1-1 0,-8-2 0,-3 4 0,15-3 0,-9 3 0,4-4 0,0 4 0,-4-3 0,4 3 0,-6 0 0,6-2 0,7 2 0,1 0 0,4-3 0,0 3 0,-4 0 0,4-3 0,-11 7 0,-7-7 0,-7 8 0,-6-4 0,6 1 0,-8 2 0,19-7 0,3 3 0,13-4 0,14 0 0,-5 0 0,1 0 0,-1 0 0,-5 0 0,-5 0 0,-1 0 0,0 4 0,1-3 0,5 3 0,-5-4 0,4 0 0,1 0 0,1 0 0,8 0 0,-3 0 0,4 0 0,-4 0 0,3 0 0,-8 0 0,-1 0 0,-1 0 0,-9 0 0,-1 0 0,-13 0 0,-7 0 0,-7 0 0,-5 0 0,4 0 0,-4-5 0,12 4 0,7-7 0,12 3 0,7 0 0,10-3 0,-4 8 0,4-8 0,-1 7 0,-2-6 0,-3 6 0,0-7 0,-9 7 0,4-3 0,-10 4 0,3 0 0,1-3 0,3 2 0,8-3 0,-9 4 0,9 0 0,-9 0 0,9 0 0,-4 0 0,0 0 0,-1 0 0,-11 0 0,5-4 0,-10 3 0,4-3 0,-6 4 0,6 0 0,-4 0 0,15 0 0,-9 0 0,20 0 0,-8 0 0,13 0 0,-8 0 0,4 0 0,-10 0 0,-1 0 0,-5 0 0,-6 0 0,5 0 0,-5 0 0,16 0 0,-3 0 0,9 0 0,-1 0 0,2 0 0,0 0 0,-1 0 0,-16-4 0,-2 3 0,-10-4 0,-1 5 0,-5-4 0,4 3 0,-5-4 0,12 5 0,-4-4 0,15 3 0,-9-4 0,15 5 0,-9-4 0,4 3 0,-10-3 0,-2 4 0,-18 0 0,-3 0 0,-13 0 0,7 0 0,-6 0 0,6 0 0,-14 0 0,-1 0 0,43 0 0,0 0 0,-43 0 0,-6 0 0,49 0 0,0 0 0,0 0 0,-2 0 0,-4 0 0,-2 0 0,0 0 0,-1 0 0,-4 3 0,-1 0 0,-7 0 0,-1 1 0,4 2 0,-1 0 0,-6-2 0,-1 0-492,7 1 0,1 1 309,-8-3 1,0 1 182,4 2 0,-1 0 0,0 1 0,1-1 0,10 0 0,3 0 0,5-2 0,2-1 0,-26 1 0,1-4 0,7 0 0,0 0 0,-7 0 0,-1 0 0,-7 5 0,37-4 0,-2-1 0,0 3 0,-2-1-492,-6 1 0,0-1 398,0-1 1,-1 0 93,-3 1 0,0 1 0,3 0 0,-1-1 0,-6-1 0,0-1 0,6 3 0,1 0 0,-3-1 0,0 1 0,-1-3 0,1 1-99,3 4 0,-1 1 99,-6-5 0,0-1 0,6 3 0,1-1-219,-3-2 0,0 0 219,7 0 0,1 0 0,0 0 0,1 0-181,-34 0 181,9 0 983,26-4-848,13 3 69,12-6-204,-5 2 983,11 1-164,-15-4-606,16 3-213,-7 1 0,-2-3 0,0 2 0,-16 1 0,4-4 0,-4 7 0,3-7 0,12 7 0,2-3 0,-10 1 0,11 2 0,-13-6 0,17 6 0,-3-2 0,13 0 0,-12 2 0,14-6 0,-21 7 0,6-7 0,-9 6 0,12-3 0,-3 0 0,10 3 0,-50-6 0,28 2 0,-26 0 0,31 1 0,-10 4 0,10 0 0,-39 0 0,3-5 0,5 3 0,1-3 0,8 5 0,16 0 0,-40 0 0,45 0 0,-31 0 0,38 0 0,-20 0 0,26 0 0,-10 0 0,12 0 0,-19 0 0,12 0 0,-12 0 0,-6 0 0,-8 0 0,-3 0 0,-3 0 0,-6 0 0,19 0 0,-18 0 0,15 0 0,-12 0 0,6 0 0,-1 0 0,17 0 0,-26 0 0,13 0 0,-18 0 0,25 0 0,-6 0 0,-10 0 0,11 0 0,-20 0 0,36 0 0,-10 0 0,24 0 0,-3 0 0,8 0 0,-4 0 0,4 0 0,4 0 0,1 0 0,3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19.36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3:49.296"/>
    </inkml:context>
    <inkml:brush xml:id="br0">
      <inkml:brushProperty name="width" value="0.2" units="cm"/>
      <inkml:brushProperty name="height" value="0.2" units="cm"/>
      <inkml:brushProperty name="color" value="#008C3A"/>
    </inkml:brush>
  </inkml:definitions>
  <inkml:trace contextRef="#ctx0" brushRef="#br0">121 3718 24575,'-7'-13'0,"0"-13"0,0 9 0,-7-22 0,3 3 0,-1-9 0,2 0 0,4 0 0,-5 0 0,0 0 0,5 0 0,-5-9 0,9 7 0,-4-37 0,6 32 0,0-22 0,0 29 0,6-9 0,-4 15 0,9-12 0,-10 15 0,8 0 0,-3-7 0,-2 17 0,6-17 0,-5 17 0,5-8 0,-2 10 0,1-9 0,1-3 0,7-9 0,0 0 0,7-9 0,-1 7 0,9-11 0,-7 12 0,12-6 0,-5-3 0,8-5 0,7-8-484,-5 1 484,13-4 0,-5 2 0,5 5 0,-6-3 0,3 13 0,-6-5 0,1 7 0,4-1 0,5-2 0,7 0 0,9-3 0,0 0 0,3-8 0,-5 14 0,-6-9 0,1 20 0,-20-2 0,8 11 484,-18 0-484,9 8 0,0-11 0,11 9 0,5-12 0,24 1 0,5-6 0,-32 16 0,3 0 0,4 2 0,1 0 0,0-6 0,1-1 0,3 6 0,0 2 0,-8-1 0,-3 2 0,-7 3 0,-4 3 0,19-3 0,-14 2 0,-25 10 0,15-3 0,-15 3 0,6-2 0,-9 2 0,0 0 0,1 3 0,8-3 0,-7 3 0,54-15 0,-44 13 0,44-13 0,-35 13 0,11-5 0,10-1 0,-1-1 0,2 0 0,-16 1 0,-1 1-1639,24-3 1,-1 0 526,22-7 1112,-8 8 0,-10 0 0,9 6 0,-36 2 0,-2 6 0,-25 0 0,-9 0 0,9 0 3276,-4 4-2163,14-4-1113,3 4 0,9-4 0,9 0 0,-6 0 0,35 0 0,-31 0 0,23 5 0,-30-4 0,0 4 0,9-5 0,-7 0 0,17 0 0,1 7 0,3-6 0,7 11 0,-9-10 0,0 9 0,-19-9 0,-4 4 0,-19-3 0,0-2 0,10 8 0,-8-5 0,26 8 0,-14-2 0,16 2 0,-9-1 0,-9-1 0,-8-4 0,-13-3 0,-6-3 0,-2 0 0,-1 0 0,1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3:52.732"/>
    </inkml:context>
    <inkml:brush xml:id="br0">
      <inkml:brushProperty name="width" value="0.2" units="cm"/>
      <inkml:brushProperty name="height" value="0.2" units="cm"/>
      <inkml:brushProperty name="color" value="#008C3A"/>
    </inkml:brush>
  </inkml:definitions>
  <inkml:trace contextRef="#ctx0" brushRef="#br0">1 1 24575,'16'17'0,"-1"0"0,7 2 0,3 6 0,17 11 0,-6-2 0,14 5 0,-5 3 0,7-1 0,1 10 0,0-10 0,-9 2 0,6 1 0,-14-8 0,6 6 0,0-6 0,-14-6 0,8-2 0,-20-13 0,2-2 0,-6-6 0,1 5 0,0-5 0,0 5 0,4-1 0,-1 7 0,12 7 0,-3 5 0,9 3 0,-9-8 0,6 6 0,-16-16 0,7 7 0,-9-12 0,0 2 0,-1-3 0,1 1 0,0-1 0,0-3 0,-4 1 0,3-1 0,-2 3 0,8 2 0,-2 7 0,7-1 0,-2 3 0,-1 0 0,-2-8 0,-3 5 0,-5-10 0,2 2 0,-5-5 0,-1 1 0,0-4 0,-3 2 0,4 0 0,-1-3 0,0 6 0,1-5 0,-1 1 0,-2 1 0,-4 3 0,-19 28 0,5-11 0,-8 15 0,11-20 0,1-1 0,0-3 0,-6 9 0,3-12 0,-3 11 0,6-14 0,-1 6 0,5-5 0,-3-2 0,2 5 0,-2-7 0,3 6 0,0-7 0,-1 5 0,1-3 0,-6 6 0,5-4 0,-5 6 0,5-7 0,4 3 0,-5-1 0,3 0 0,-4 1 0,-3 8 0,2-7 0,0 4 0,-1-3 0,4-2 0,-7 8 0,4-7 0,-2 11 0,1-6 0,3 3 0,-5 1 0,6-6 0,-2 1 0,0-2 0,2-1 0,-7 6 0,7-7 0,-4 3 0,1 0 0,5-5 0,-7 10 0,7-11 0,-4 4 0,6-6 0,-3 0 0,3 1 0,-6 2 0,1 6 0,-1-4 0,2 3 0,0-8 0,1 3 0,0-2 0,-12 14 0,3-3 0,-8 5 0,8-7 0,2-4 0,-12 15 0,10-12 0,-10 14 0,13-19 0,2 3 0,-2-1 0,2-2 0,-2 2 0,-13 13 0,9-12 0,-6 14 0,10-20 0,5 5 0,-4-5 0,1 5 0,0-5 0,-2 5 0,2-5 0,-5 7 0,4-6 0,-1 4 0,6-9 0,0 3 0,3-3 0,-3 4 0,2-4 0,-2 3 0,0-3 0,0 3 0,2 1 0,-1-1 0,1 0 0,-2 0 0,0-2 0,-1 1 0,4-1 0,-3-1 0,2 11 0,-2-9 0,-4 12 0,0-7 0,-3 3 0,-11 17 0,7-8 0,-17 19 0,20-24 0,-7 5 0,14-18 0,0 4 0,2-7 0,1 2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4:04.200"/>
    </inkml:context>
    <inkml:brush xml:id="br0">
      <inkml:brushProperty name="width" value="0.2" units="cm"/>
      <inkml:brushProperty name="height" value="0.2" units="cm"/>
      <inkml:brushProperty name="color" value="#008C3A"/>
    </inkml:brush>
  </inkml:definitions>
  <inkml:trace contextRef="#ctx0" brushRef="#br0">221 634 24575,'0'35'0,"0"-3"0,0 1 0,0-11 0,0 5 0,0-10 0,0-3 0,0 18 0,0-16 0,0 9 0,0-14 0,0-1 0,0 3 0,3 5 0,-2 1 0,3 5 0,-4 0 0,0-5 0,0-5 0,0 13 0,0-14 0,0 14 0,-3-14 0,2-1 0,-2 1 0,3-3 0,0 7 0,0-1 0,-2 3 0,1 4 0,-2-12 0,3 11 0,0-8 0,0 1 0,0 5 0,-3-9 0,3 17 0,-3-7 0,0 3 0,2-9 0,-1-3 0,2 12 0,0-8 0,-5 26 0,3-21 0,-8 31 0,8-28 0,-4 13 0,6-10 0,0-11 0,0 16 0,0-18 0,0 6 0,0-6 0,0 6 0,0-9 0,0 6 0,0-2 0,0-4 0,0 6 0,0-7 0,0 0 0,5 32 0,-3-24 0,3 25 0,-5-31 0,3 6 0,-2 1 0,9 33 0,-8-21 0,4 16 0,-2-25 0,-3-3 0,6 5 0,-6 0 0,5-5 0,-5 4 0,2-9 0,0 4 0,-3-1 0,3 2 0,-3 5 0,0 0 0,0 1 0,0 19 0,0-15 0,0 15 0,0-20 0,-3 0 0,2 9 0,-3 13 0,4 2 0,0 7 0,0-19 0,0-8 0,0-10 0,0-6 0,-3-2 0,3 8 0,-6-7 0,5 7 0,-1-5 0,2-1 0,-3 1 0,2 0 0,-2-1 0,3 1 0,0 0 0,0-4 0,0 0 0,0 0 0,0-2 0,0 5 0,0-2 0,0 0 0,0 2 0,0-2 0,0 2 0,0 1 0,0-1 0,0 6 0,0 1 0,0 0 0,0-1 0,0-6 0,0 1 0,0 0 0,0 4 0,0-3 0,0 9 0,0-4 0,0 5 0,0 0 0,-5 9 0,-1 3 0,0 9 0,-5 9 0,5-7 0,-8 26 0,2-15 0,-2 27 0,0-17 0,1 6 0,6-17 0,-4-3 0,6-18 0,-1-3 0,-1-9 0,6-5 0,-2 4 0,0-9 0,2 8 0,-2 7 0,-2 6 0,-2 19 0,-5 12 0,-2 11 0,6 9 0,-5 1 0,11-10 0,-4 7 0,6-7 0,0 1 0,0-4 0,6-8 0,0-10 0,7 8 0,-6-17 0,2-2 0,-8-3 0,3-15 0,-4 6 0,0-9 0,0 0 0,5 10 0,-4-8 0,8 7 0,-3 0 0,9 3 0,-4 0 0,5 6 0,0 3 0,-3 2 0,6 17 0,-3-17 0,-1 16 0,6-16 0,-7 17 0,-2-26 0,-6 13 0,-6-15 0,0 0 0,0 6 0,0-6 0,-4-1 0,-2 8 0,-2-17 0,-2 8 0,6-1 0,-3-7 0,6 8 0,-2-10 0,3-5 0,0 3 0,0-8 0,0 4 0,0-5 0,0-1 0,0-2 0,0 2 0,0-5 0,0 2 0,0-3 0,5-2 0,2-1 0,6-3 0,-3 0 0,-1 0 0,5 0 0,3 3 0,16 3 0,-7-1 0,3 3 0,-6-4 0,14 5 0,-13-1 0,12 1 0,1 1 0,-14-6 0,20 2 0,-19-3 0,0-2 0,10 3 0,-7-4 0,-2 0 0,-10 0 0,-6 0 0,21 5 0,-12-4 0,38 4 0,-37-5 0,22 0 0,-22 0 0,6 0 0,-6 0 0,-2 0 0,-7 0 0,0 0 0,-4 0 0,0-3 0,1 2 0,-1-2 0,8 3 0,2 0 0,4 0 0,-3 0 0,1 0 0,1 0 0,25-5 0,-14 4 0,14-4 0,-20 1 0,11 4 0,-8-4 0,2 1 0,-6 2 0,-4-1 0,0 2 0,-1-3 0,-5 2 0,3-2 0,-6 3 0,5 0 0,0 0 0,4 0 0,5 0 0,10 0 0,11 0 0,2 0 0,-2 0 0,-2 5 0,-22-3 0,11 2 0,-13-4 0,5 4 0,0-3 0,1 2 0,8-3 0,3 0 0,9 0 0,9 0 0,12 0 0,11 0 0,9 0 0,10 0 0,-16 0 0,14 0 0,-17 0 0,0 0 0,7 0 0,-16 0 0,7 0 0,-9 0 0,-9 0 0,-3 0 0,-18-3 0,-3 2 0,-14-3 0,4 4 0,5 0 0,-1 0 0,6 0 0,1 0 0,1-5 0,20 4 0,1-4 0,10-1 0,9 5 0,-7-5 0,7 6 0,-18-5 0,-3 4 0,-19-4 0,-9 5 0,-9 0 0,-4 0 0,24 0 0,-11 3 0,54-2 0,-37 3 0,15-4 0,3 0-688,5 0 688,-14 0 0,-1 0 0,6 0 0,34 7 0,-26-6 0,29 7 0,-45-6 0,14 3 0,-38 1 0,18-2 0,-15-1 0,-1 1 688,6-3-688,-9 2 0,0-3 0,10 0 0,1 5 0,14-4 0,3-1 0,17 5 0,-9-4 0,1-2 0,7 1 0,17 0 0,-17 0 0,7 0 0,-10 0 0,29 0 0,-30 0 0,9 0 0,-40 0 0,-9 0 0,11 0 0,-8 0 0,3 0 0,-7 0 0,-4 0 0,0 0 0,4 0 0,-4 0 0,14 0 0,-6 0 0,54-6 0,-27 5 0,-3-2 0,3 0 0,23-3 0,9-2 0,-8 0 0,-22-2 0,-13 9 0,-19-6 0,-5 6 0,2-3 0,-11 4 0,5 0 0,-5 0 0,3 0 0,14-5 0,3 4 0,15-9 0,6 3 0,-14-2 0,-3 0 0,-16 4 0,-8 3 0,-1 2 0,-3-3 0,1 2 0,-1-2 0,0 3 0,1 0 0,-1-3 0,1 3 0,-1-3 0,0 3 0,1-3 0,2 2 0,-2-1 0,10 2 0,-6 0 0,7 0 0,-8 0 0,-1-3 0,-3 2 0,4-2 0,-3 3 0,2 0 0,-3 0 0,1 0 0,-1 0 0,0 0 0,9 0 0,-7 0 0,9-3 0,-10 3 0,5-3 0,-2 3 0,8 0 0,-7 0 0,3 0 0,-7 0 0,2 0 0,-2-3 0,2 2 0,0-2 0,1 3 0,3-2 0,-3 1 0,-1-2 0,-3 3 0,1 0 0,-1 0 0,-2-3 0,1 3 0,-1-3 0,2 3 0,1 0 0,-4-3 0,3 2 0,-3-4 0,1 1 0,1-5 0,-4-6 0,6-4 0,-7-5 0,8-1 0,-7 1 0,2 0 0,-3-9 0,0 6 0,0-6 0,0 14 0,-3 1 0,3 5 0,-6 1 0,5-1 0,-1 3 0,-1 1 0,2 0 0,-2 1 0,3-1 0,0 0 0,-2 2 0,1-5 0,-2 2 0,3-3 0,-3-4 0,2 3 0,-3-9 0,4 4 0,0-6 0,0 1 0,0-9 0,0-12 0,6-12 0,-5 1 0,11-8 0,-10 8 0,3-1 0,-5 12 0,0 12 0,5-1 0,4 8 0,8-17 0,-4 17 0,5-8 0,-9 10 0,-1 5 0,-1 1 0,-7 6 0,6-1 0,-5-5 0,2 4 0,-3-9 0,3 4 0,-2-5 0,3 0 0,-4-19 0,0 5 0,5-16 0,-4 0 0,4 6 0,-5-15 0,0 16 0,0-17 0,5 17 0,-4-17 0,9 17 0,-8-7 0,3 9 0,0 0 0,-4 0 0,4 0 0,-5 9 0,0-6 0,4 15 0,-4-6 0,4-1 0,-4 8 0,5-17 0,-4 8 0,4-20 0,-5 8 0,0-16 0,0 6 0,7-18 0,-6 7 0,12-16 0,-5 7 0,0-1 0,-1-6 0,-7 7 0,6-1 0,-5 3 0,5 10 0,-6 8 0,0-6 0,0 15 0,0-6 0,0 9 0,0 0 0,0 0 0,0-9 0,0-3 0,0 1 0,-6-8 0,0 17 0,-6-7 0,5 9 0,-3 0 0,9 0 0,-4 0 0,5-9 0,0-3 0,-6-8 0,5-1 0,-11 0 0,5 0 0,-6 0 0,0 1 0,0-1 0,1 9 0,-7-6 0,-1 6 0,1 1 0,0-8 0,7 8 0,-1-10 0,6-9 0,1 7 0,0-7 0,5 18 0,-10 3 0,5 9 0,-6 0 0,1 0 0,5 0 0,1-9 0,5-3 0,-6-8 0,5 8 0,-5 3 0,1 9 0,4 0 0,-10-9 0,4 6 0,-3 3 0,4 12 0,0 17 0,5 2 0,-2 7 0,0 4 0,0-3 0,-6 5 0,2-2 0,-19 3 0,-2-5 0,-3 4 0,-10-4 0,-8 5 0,-28-7 0,-12-1 0,37 1 0,-1-1 0,-45-7-682,20-1 0,1 0 682,-14 3 0,7-6 0,-7-1 0,-4 9 0,-1 3 0,3-2 0,-4 1-1093,13 1 1,-4 0 0,4 1-436,-11 2 1,8 0 1527,18 1 0,2-1-623,1-3 1,1 1 622,4 2 0,-2 1 0,-7 0 0,-5 0 0,11-2 0,-4 0 0,-1 2 0,-1 2 0,-1 2 0,-1 0 0,1-3 0,-1 0 0,-1 1 0,-8 1 0,-1 2 0,4-1 0,-8 0 0,0 0 0,6 2 0,-6 1 0,4 0 0,-15 2 0,2 0-616,27-1 1,-1-1-1,-2 0 616,-10 3 0,-3 0 0,8-1 0,8-5 0,3 2-229,-20 5 1,-3 0 228,3-6 0,-3 0 0,16 3 0,-3 2 0,3-1 0,-17-4 0,0 0 0,11 1 0,-3 2 0,15-2 0,-3-2 1638,12 0 0,4 0-339,15 0 190,-51 7-1489,54-5 0,-27 6 0,-4 2 0,9-1 0,6 0 0,-2 1 0,-12 3 0,4-1 0,0-1 0,-19 4 944,20-6 0,-2-1-944,9 0 0,3-2 2138,-17-5-2138,-15 7 0,52-8 0,7 0 0,-5 0 0,7 0 1155,-11 0-1155,18 0 0,-4 0 0,8 0 0,-4 0 0,3 0 0,-1 0 0,0 0 0,2 0 0,-3 3 0,4-3 0,0 3 0,2-3 0,1 0 0,0 0 0,0 3 0,-4-2 0,4 1 0,-11 2 0,0-3 0,-2 5 0,2-2 0,-19 5 0,17-5 0,-22 5 0,22-4 0,3-1 0,1 0 0,9-4 0,0 0 0,0 0 0,-8 3 0,-8-2 0,-4 6 0,1-7 0,2 3 0,12 0 0,-3-2 0,7 1 0,4 1 0,-3-2 0,0 4 0,-1-4 0,1 5 0,0-3 0,3 1 0,-1 1 0,2-1 0,-1 5 0,-1-2 0,-2 5 0,-1 2 0,0 5 0,2 5 0,-2 1 0,6-7 0,-2 5 0,0-9 0,2 1 0,-1-6 0,2-3 0,0 1 0,0-1 0,0 0 0,0 0 0,0 1 0,0-1 0,0 3 0,0-2 0,0 5 0,0-5 0,0 2 0,2-3 0,-1 0 0,2 1 0,-3-1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1.66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3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3.40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4.646"/>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6.1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0:55.199"/>
    </inkml:context>
    <inkml:brush xml:id="br0">
      <inkml:brushProperty name="width" value="0.2" units="cm"/>
      <inkml:brushProperty name="height" value="0.2" units="cm"/>
      <inkml:brushProperty name="color" value="#008C3A"/>
    </inkml:brush>
  </inkml:definitions>
  <inkml:trace contextRef="#ctx0" brushRef="#br0">1 3603 24575,'0'-43'0,"0"3"0,0-6 0,0 2 0,0 8 0,0-7 0,0 7 0,0 2 0,0 13 0,0-5 0,0 8 0,0-3 0,0 0 0,0 8 0,0-2 0,0 1 0,0 3 0,0-8 0,0-1 0,0-14 0,0-2 0,0 7 0,0-7 0,3 14 0,2-12 0,4 0 0,-1 0 0,4-7 0,-3 14 0,-1-11 0,-1 17 0,-3-12 0,1 8 0,2-8 0,-6 8 0,7-6 0,-8 7 0,4-7 0,-1 14 0,-3-10 0,3 15 0,-3-7 0,4-4 0,-3 6 0,7-20 0,-7 4 0,6 1 0,-6 2 0,2 15 0,-3 0 0,4-13 0,-2 10 0,2-14 0,-4 5 0,0 2 0,3-6 0,-2-7 0,3 10 0,-4-11 0,4-6 0,-3 16 0,7-26 0,-4 32 0,1-6 0,-2 10 0,1-5 0,-3-1 0,6 1 0,-6 1 0,5 7 0,-5-7 0,6-7 0,-2-12 0,4 0 0,-1 2 0,1 11 0,-1 1 0,-4 3 0,4-3 0,0-7 0,-3 9 0,5-5 0,-5 8 0,3 4 0,-1-1 0,1-7 0,4 6 0,-3-8 0,6 5 0,0-6 0,-1 5 0,4-6 0,-9 7 0,6 0 0,-3 1 0,0-1 0,0 0 0,2-2 0,-1 1 0,2 3 0,0-1 0,-3 7 0,4-7 0,13-14 0,-14 9 0,13-9 0,-15 14 0,-2 8 0,4-4 0,-3 0 0,-1 7 0,0-6 0,-4 10 0,0-6 0,4 3 0,-3 0 0,2-3 0,1 6 0,-3-6 0,2 6 0,1-6 0,0 3 0,4-1 0,0-1 0,0 1 0,-1-3 0,1 4 0,0-3 0,0 2 0,0-3 0,3 0 0,-2 4 0,7-4 0,-7 3 0,7 0 0,-8 1 0,8 0 0,-7 6 0,3-6 0,4 3 0,3-1 0,3-3 0,4 3 0,-8-2 0,3 2 0,-8-3 0,-1 5 0,-4-1 0,3 4 0,-2-2 0,3 1 0,0-2 0,-4-1 0,4 4 0,-4-3 0,0 3 0,0 0 0,3-3 0,-2 3 0,3 0 0,0-3 0,-3 2 0,6-2 0,-6 2 0,-1-1 0,-4 5 0,-4-2 0,-1 3 0,1-3 0,3 2 0,2-2 0,2 0 0,-2 2 0,2-6 0,-3 7 0,8-7 0,5 6 0,1-6 0,8 6 0,-12-6 0,2 6 0,-8-2 0,-4 3 0,-1 0 0,-3 0 0,8 0 0,-3 0 0,11 0 0,-8 0 0,8 0 0,-7 0 0,7 3 0,-7-2 0,6 3 0,-6-1 0,7-2 0,-7 5 0,3-2 0,-5 4 0,5-4 0,-3 2 0,3-2 0,-8 4 0,3-4 0,-6 1 0,2-4 0,-3 5 0,3-2 0,-2 0 0,2 2 0,-6-2 0,2 0 0,-2 2 0,2-3 0,5 4 0,-4 0 0,4 4 0,-4-4 0,0 3 0,3-3 0,-2 4 0,6 0 0,-5 4 0,5-4 0,-7-1 0,4-3 0,-4 0 0,3 3 0,-2-2 0,2 6 0,1-7 0,5 12 0,0-6 0,8 11 0,-7-4 0,2 0 0,-3-1 0,-2-5 0,1 1 0,0 4 0,1 1 0,-1-1 0,1 4 0,-1-7 0,-3 2 0,2-6 0,-6 2 0,6-3 0,-6 8 0,6-4 0,-1 8 0,6-2 0,-6-2 0,6 1 0,-7-6 0,-1-2 0,0 1 0,-4-2 0,3 4 0,2 4 0,0-3 0,2 2 0,-5-3 0,1-4 0,-3-1 0,-3 0 0,2-2 0,-2 6 0,7 1 0,1 5 0,0-1 0,-1 0 0,-3-4 0,-1-1 0,0-2 0,1 1 0,-1-2 0,-3 1 0,3 1 0,-3-2 0,3 4 0,0-4 0,-3-2 0,2-2 0,-5 0 0,5-1 0,-6 1 0,3 0 0,1 3 0,0 1 0,3 4 0,-3 3 0,3-2 0,-3 7 0,4-11 0,-4 2 0,-1-7 0,-3-3 0,0-2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8"/>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9"/>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0"/>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1"/>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2"/>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0:57.357"/>
    </inkml:context>
    <inkml:brush xml:id="br0">
      <inkml:brushProperty name="width" value="0.2" units="cm"/>
      <inkml:brushProperty name="height" value="0.2" units="cm"/>
      <inkml:brushProperty name="color" value="#008C3A"/>
    </inkml:brush>
  </inkml:definitions>
  <inkml:trace contextRef="#ctx0" brushRef="#br0">0 882 24575,'15'11'0,"2"-1"0,-9-3 0,6 0 0,-3 4 0,8 1 0,1 7 0,4-6 0,-3 6 0,-2-11 0,-8 3 0,-1-4 0,-3-4 0,0 3 0,3-2 0,-2 3 0,6 0 0,-3 1 0,4-1 0,-4 0 0,3-3 0,-7 2 0,4-2 0,-1-1 0,-2 3 0,6-5 0,-7 5 0,7-2 0,-3 3 0,4 0 0,0 1 0,0-1 0,0 0 0,-4-3 0,-1 3 0,-3-7 0,0 3 0,3 1 0,-2-4 0,6 7 0,-3-3 0,0 3 0,3-3 0,-3 2 0,8-1 0,-7 2 0,10 0 0,-13-3 0,5 0 0,-7-1 0,0-3 0,0 3 0,-1-3 0,1 3 0,4 1 0,0 0 0,4 3 0,13-2 0,-3 2 0,1-2 0,-9 1 0,-10-5 0,-1 2 0,1-3 0,1-15 0,-1 4 0,6-26 0,-5 19 0,5-14 0,-5 8 0,-4-6 0,4 1 0,-7-4 0,2 8 0,0 1 0,-2 1 0,3 3 0,-4-4 0,0 0 0,3 1 0,-2 3 0,2 1 0,-3 8 0,0-7 0,0 3 0,0-2 0,0 1 0,4 4 0,-3-5 0,2 1 0,-3-6 0,3 2 0,-2-8 0,3 11 0,-4-10 0,0 15 0,0-11 0,0 3 0,0-3 0,0 6 0,0-1 0,0 11 0,0-7 0,0 6 0,0-16 0,-3 16 0,2-12 0,-2 16 0,3-2 0,0-1 0,0 0 0,0 0 0,0-6 0,0 4 0,0-8 0,0 10 0,0-7 0,0-11 0,4 7 0,-4-10 0,4-17 0,-4 23 0,0-26 0,0 32 0,0-7 0,0 7 0,0 1 0,0 5 0,0 3 0,0 0 0,0 0 0,0 1 0,0-1 0,0 3 0,0 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1:01.050"/>
    </inkml:context>
    <inkml:brush xml:id="br0">
      <inkml:brushProperty name="width" value="0.2" units="cm"/>
      <inkml:brushProperty name="height" value="0.2" units="cm"/>
      <inkml:brushProperty name="color" value="#008C3A"/>
    </inkml:brush>
  </inkml:definitions>
  <inkml:trace contextRef="#ctx0" brushRef="#br0">0 3650 24575,'0'-25'0,"0"-3"0,4 4 0,2-22 0,3-3 0,1-14 0,6-22 0,-9 36 0,2-1 0,2-1 0,2-16 0,-1-15 0,3 5 0,-14 25 0,7-5 0,-7 20 0,8-17 0,1 6 0,-3-6 0,11-14 0,-12 25 0,8-13 0,-5 16 0,4-25 0,-3 15 0,3-21 0,-4 24 0,0-3 0,1 4 0,-5 11 0,3-8 0,-3 2 0,4-6 0,4-14 0,1 7 0,-4 7 0,7-7 0,-2-5 0,5-3 0,-2 3 0,0 5 0,-9 26 0,4-6 0,0-4 0,-4 14 0,9-24 0,-9 22 0,8-17 0,-8 17 0,7-8 0,-4 10 0,16-22 0,-9 12 0,7-10 0,1-4 0,7-19 0,9-7 0,-15 18 0,-12 31 0,-3 1 0,14-19 0,-16 22 0,16-18 0,-15 21 0,7 1 0,13-22 0,3 3 0,3-4 0,-6 5 0,-12 15 0,4-1 0,2-8 0,-5 12 0,7-8 0,-12 10 0,7-1 0,-3 1 0,0-4 0,14-5 0,11-9 0,0 10 0,3-4 0,-15 14 0,-9 0 0,1 2 0,-2 3 0,3-3 0,-1 5 0,10-4 0,-5 5 0,4-4 0,16-9 0,-12 7 0,29-12 0,-37 13 0,14 0 0,-28 4 0,3 5 0,7-6 0,-8 6 0,12-6 0,-14 6 0,-1-3 0,-1 4 0,0 0 0,6 0 0,-2 0 0,1 0 0,0 4 0,-3 0 0,7 0 0,-8 3 0,8-3 0,2 8 0,6-4 0,-5 4 0,-1-8 0,-10 2 0,4-1 0,-3-1 0,3 3 0,-5-3 0,5 0 0,1 3 0,0-3 0,3 0 0,3 3 0,-5-3 0,5 0 0,-15-1 0,3 1 0,-6-3 0,16 5 0,-14-5 0,11 6 0,-14-7 0,3 3 0,6 1 0,3-3 0,1 5 0,2-5 0,-10 3 0,1-1 0,-6-3 0,0 3 0,-3 0 0,2-2 0,-2 5 0,2-2 0,1-1 0,-3 3 0,2-2 0,1 3 0,-2 0 0,5 0 0,-3 3 0,1-3 0,10 8 0,-10-4 0,7 1 0,-8-2 0,4 4 0,-3-5 0,-1 5 0,8 1 0,-9-3 0,9 8 0,-7-9 0,5 6 0,0-1 0,2 3 0,-4-4 0,-4-5 0,0-3 0,-4 3 0,7-2 0,3 21 0,2-14 0,1 15 0,-5-16 0,0 1 0,-3 0 0,2-4 0,-3-1 0,7 7 0,-5-4 0,5 5 0,-7-8 0,0-3 0,0 3 0,0-2 0,0 2 0,0 0 0,0 2 0,7 9 0,-4-4 0,7 5 0,-9-7 0,3-4 0,-4 2 0,3-5 0,-5 3 0,8 2 0,-8-5 0,5 9 0,-3-9 0,1 6 0,-2-7 0,2 7 0,3 1 0,-3 1 0,3 2 0,0 1 0,-2-3 0,6 7 0,-4-8 0,2 8 0,1-7 0,-6 6 0,3-6 0,-3-1 0,-4-5 0,2-3 0,-6 0 0,3-1 0,0-2 0,1 6 0,0-6 0,3 10 0,-3 1 0,7 1 0,-6 3 0,5-8 0,-9-1 0,5-3 0,-6-1 0,6 1 0,-5 0 0,2-1 0,0-2 0,1-1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31"/>
    </inkml:context>
    <inkml:brush xml:id="br0">
      <inkml:brushProperty name="width" value="0.2" units="cm"/>
      <inkml:brushProperty name="height" value="0.2" units="cm"/>
      <inkml:brushProperty name="color" value="#E71224"/>
    </inkml:brush>
  </inkml:definitions>
  <inkml:trace contextRef="#ctx0" brushRef="#br0">92 174 24575,'6'45'0,"13"27"0,-10-20 0,0 4-1639,7 14 1,1 3-1,0 1 1,-1 4 810,-2 18 0,-1 2 397,4-20 0,-2 3 431,-10-3 0,-2 5 0,0-8 228,6-12 0,-2-2-228,-6 36 0,-2 0 0,1-34 0,0-1 0,-8 23 0,0 3 0,7-8 0,-1 1 0,-10 12 0,1-1 0,9-18 0,2-1 0,-4 14 0,0 4 0,3-18 0,0 3 0,3 0 0,2-1 0,3 0 0,-2 0 0,-1 2 0,-1 1 0,2-3 0,7 21 0,1-7 0,-9-28 0,0-5 0,9 33 0,-11-29 0,9-9 3276,-10-30-3088,4 13 2885,-5-1-3073,3-7 2079,3 22-2079,3-20 0,3 30 0,-2-21 0,3 27 0,-7-31 0,6 37 0,-11-25 0,5 13 0,-6 21 0,-13-8 0,9 9 0,-9-28 0,-1-4 0,7-5 0,-13 27 0,9-16 0,-2 34 0,5-24 0,1 35 0,7-68 0,0 21 0,0-33 0,0 13 0,0-16 0,0 8 0,0-7 0,0 0 0,0 2 0,0 14 0,0-17 0,-4 16 0,4-18 0,-9 18 0,4-11 0,-3 13 0,3-18 0,0 2 0,4-8 0,-2-1 0,3 0 0,-2-2 0,1-1 0,-2 3 0,3-2 0,0 2 0,-3-3 0,3 3 0,-3-2 0,3 10 0,-4 0 0,0 7 0,-1 0 0,-8 29 0,10-22 0,-10 22 0,12-28 0,-5-7 0,5 0 0,-2-5 0,0-3 0,3-1 0,-3-3 0,3 3 0,-3-5 0,2 4 0,-1-4 0,2 2 0,0 0 0,0 4 0,0-3 0,0 7 0,0-6 0,0 7 0,0-6 0,0 4 0,0 5 0,0 1 0,0 5 0,0-5 0,0-4 0,0-6 0,0-3 0,0 0 0,0 18 0,-4-6 0,3 34 0,-2-14 0,3 34 0,0-37 0,0 16 0,0-32 0,0 0 0,3-7 0,0-6 0,3-6 0,1 0 0,-1 0 0,3 0 0,1 0 0,8 3 0,-4-2 0,4 3 0,18 7 0,6-2 0,6 8 0,31-4 0,-8-1-1401,18-3 1401,-28-5 0,0-2 0,23-2 0,-14 4 0,13 2 0,-8-1 0,-14-4 0,2 1 0,23 7 0,11 3 0,-12-2-1132,-28-5 0,-2 0 1132,10 3 0,7 1 0,-10-1 0,27 7-77,-23-8 1,-1 1 76,12 6 0,10-2 0,8-2 0,-13-5 0,2 0-1242,14 6 1,-1-1 1241,-22-9 0,-7-1 0,18 7 0,1-7 101,-12 0 1,2 0-102,17-6 0,-20 6 0,1-2 0,-16-4 0,-3-1 0,-2 6 0,-1 0 0,2-3 0,-2 0 0,30 4 0,-26 0 0,-2 0 0,2 0 1603,21 0-1603,-21 1 0,-2-2 0,11-5 0,-14 0 0,0-1 0,24-8 0,-5 0 0,-1 1-1123,5 5 1123,-23-2 0,-1 1 0,15 3 1822,19 0-1822,4-6 0,-32 12 0,3 0 0,2-6 0,4 0 0,1 3 0,5 2 0,-4-2 0,11-4 0,-1 0-1093,-11 4 1,3 2 0,-2-2 872,23-4 0,-7 1 220,-32 6 0,-1 0 135,32-6 0,1-1-135,-27 7 0,-3 0 0,43-11 0,-39 9 0,-5-1 1131,-6-8-1131,17-1 0,30-8 0,-29 7 0,18-6 672,-50 10-672,-14 6 3276,-1 0-1112,-5 1-2164,25 3 0,-5-3 0,16 3 0,4 0 0,4 0 0,-2 0 0,0 0 0,4-6 0,15-1 0,-17-1 0,8-2 0,-35 8 0,8-3 0,-23 5 0,37 0 0,-25 0 0,57 0 0,-58 0 0,21 0 0,-24 0 0,5 0 0,-6-3 0,5 0 0,-17-1 0,-1-1 0,-3 4 0,1-2 0,-1 3 0,0-3 0,1 3 0,-1-3 0,-2-17 0,-2 9 0,-2-58 0,0 13 0,-3-4 0,-1-4-1788,2-30 1788,-5 13 0,-1 1 0,6 0 0,-1 12 0,0-12 0,1 6 0,6 10 0,0-1 0,-1-18 0,0-11 0,1 6-1241,5 2 1,-1 2 1240,-2-14 0,-2-1 0,0 0 0,0 2 0,0 15 0,-1 2 0,-3 0 0,2 1-755,5 3 1,1 2 754,-3 8 0,0-1 0,2-22 0,3-5-1289,2-1 0,1-2 1289,-4 31 0,-1-2 0,3 1 0,2-2 0,3 0 0,-2 4-7,-1-14 0,2 1 7,10-17 0,-2 0 0,-12 22 0,-2 1 0,7 3 0,0-7 0,-5-12 0,-3-9 0,-2 7 0,0 10 0,-1 1 0,0 3 0,1-4 0,-2 8 0,-4 13 0,0 5 0,4-3 0,0 2 1146,-2-23-1146,1 1 0,1-5 0,0 25 0,0 0 0,-3-15 0,0 2 0,6-29 0,-6 36 0,-2 5 0,1 2 0,0-9 0,0 1 1361,0 10-1361,-6-16 0,0 0 0,3 11-1383,-7-7 1,1 2 1382,7 12 949,-10-21-949,11 10 0,-7 28 0,8-16 683,-3 37-683,3-4 0,-3 3 0,0 7 3276,-3-1 0,-9 9-2832,-19 6-444,-4 1 0,-44 13 0,44-11 0,-49 11 0,33-12 0,-32 6 0,-1 0 0,19-6 0,-13-1 0,46-7 0,-44 0 0,35 0 0,-31 0 0,9 0 0,16 0 0,-3 0 0,-40 0 0,20 0 0,1 0-673,-12 0 673,20 3 0,-1 1-562,15-4 1,-1 2 561,-17 4 0,-4 2 0,-12 0 0,-2 1 0,8-1 0,2 2 0,9 1 0,2 1 0,-6-3 0,1-2 0,14-3 0,0-1 0,-14 2 0,0-2 0,19-3 0,1 0 0,-9 0 0,-1 0 0,4 0 0,1 0 0,-42 0 0,17 0 0,2 0 0,1-7-1145,-5 6 0,-7 1 1145,12-4 0,0 1 0,-2 3 0,1 0-113,6 0 0,-1 0 113,-15 0 0,5 0 0,-14 0-420,6 0 0,4 0 420,23 0 0,4 0 0,1 0 0,5 0 922,-28 0-922,37-5 0,-37 4 0,28-4 0,-38 5 0,36 0 0,0 0 0,-24 6 0,10-6 0,0 1 1676,-10 11-1676,30-11 0,-5 0-1062,-30 10 1,-3 1 1061,16-10 0,-1 0 0,-25 10 0,0-1 0,27-10 0,4 0 482,0 6 1,-4 1-483,-2-7 0,-6-1 0,5 0 0,2 4 0,2 0 0,-29-3 0,7-2 0,17-5 0,9 5 0,1-11 0,-21-1 0,28 2 0,-1-1 0,-29-8 0,31 11 0,4 2 0,6-4 0,-8 5 555,11 0-555,-1-4 2602,9 5-2602,3-1 555,-2-5-555,-1 4 0,-1-5 0,-15 1 0,14-4 0,-16 1 0,9-2 0,0 5 0,-27-3 0,29 4 0,-19-1 0,46 4 0,2 4 0,7-3 0,-2 5 0,2-4 0,-2 1 0,3 1 0,0-3 0,-1 5 0,1-1 0,0 2 0,0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56.493"/>
    </inkml:context>
    <inkml:brush xml:id="br0">
      <inkml:brushProperty name="width" value="0.2" units="cm"/>
      <inkml:brushProperty name="height" value="0.2" units="cm"/>
      <inkml:brushProperty name="color" value="#E71224"/>
    </inkml:brush>
  </inkml:definitions>
  <inkml:trace contextRef="#ctx0" brushRef="#br0">32 0 24575,'-8'37'0,"4"-14"0,-3 5 0,6-17 0,-6 11 0,6-3 0,-3 0 0,4 4 0,0-12 0,0 6 0,0-10 0,0 5 0,0-5 0,0 2 0,0-3 0,0 1 0,0-1 0,3 0 0,-2 3 0,4 1 0,-4 3 0,6 4 0,-7-6 0,8 11 0,-4-5 0,1 7 0,2 0 0,-3 0 0,1-5 0,1-4 0,-2 4 0,3-7 0,1 14 0,-4-12 0,2 3 0,-5-7 0,9 7 0,-8-9 0,11 20 0,-8-18 0,5 12 0,-4-15 0,0 2 0,1 0 0,2 1 0,-5 0 0,17 11 0,-15-9 0,17 15 0,-12-16 0,6 12 0,14 6 0,-11-6 0,15 8 0,-1 9 0,-6-18 0,6 18 0,-11-25 0,41 35 0,-19-22 0,27 23 0,-26-21 0,-10-9 0,13 9 0,-4-12 0,37 21 0,1-5 0,-34-11 0,1 0 0,-2-4 0,-1-1 0,30 10 0,10 0 0,-1 1-983,-7-4 1,4-1 982,-23-10 0,4 0 0,20 4 0,13 3 0,-8-4 0,-4-6 0,-1-2-978,-4 2 0,6 0 1,-6-1 977,2-1 0,0-1 0,3-2 0,6 0 0,-5 0 0,6 3 0,-1-1 0,-7-4 0,4 0 0,-5-1 0,5 1 0,-5-1 0,-5-2 0,5-2 0,0 2 0,7-1 0,-1-1 0,-8-3 0,-1-2 0,1 1 0,5 2 0,1 1 0,0-4 0,7-6 0,0-3 0,-12 1 0,-17 4 0,-3 0 0,25-6 0,-3 0-575,2 1 575,-9 1 0,8 0 0,-17 1 0,7-1 0,10-4 0,-23 4 0,-5 5 0,-3-1 1593,-9 0-1593,26-2 0,-47 0 3125,-5 4-3125,4-3 755,-3-5-755,4 6 0,-4-7 0,-5 9 0,-6-4 0,-3 5 0,1 0 0,-4 2 0,3 1 0,-6-2 0,6 2 0,-2 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58.734"/>
    </inkml:context>
    <inkml:brush xml:id="br0">
      <inkml:brushProperty name="width" value="0.2" units="cm"/>
      <inkml:brushProperty name="height" value="0.2" units="cm"/>
      <inkml:brushProperty name="color" value="#E71224"/>
    </inkml:brush>
  </inkml:definitions>
  <inkml:trace contextRef="#ctx0" brushRef="#br0">967 1 24575,'30'7'0,"-7"0"0,13 14 0,-6-4 0,33 21 0,-12-6 0,-9-5 0,1 3 0,16 20 0,3-3 0,-22-7 0,-16-16 0,10 10 0,-13-13 0,1 1 0,-7-11 0,-4-1 0,3-2 0,-7-3 0,2-1 0,-2-1 0,2 3 0,-3-5 0,1 4 0,2-1 0,1 2 0,3 3 0,-1 1 0,6 4 0,-7-1 0,6-2 0,-5 6 0,1-9 0,10 19 0,-10-18 0,13 14 0,-15-16 0,4 1 0,-3-2 0,3 1 0,2 1 0,7 3 0,-10-4 0,0 0 0,-8-4 0,1 3 0,2-3 0,-2 3 0,2-2 0,0-1 0,4 2 0,1-3 0,-2 6 0,-3-7 0,1 4 0,-3-1 0,5 2 0,-5-3 0,2 3 0,-3-5 0,1 4 0,-1-4 0,3 5 0,-2-6 0,5 6 0,-2-3 0,3 4 0,5 0 0,-4-1 0,1 1 0,-6-1 0,-3-2 0,1 1 0,-1-4 0,0 2 0,-2 0 0,2-3 0,-9 14 0,2-6 0,-13 24 0,1-11 0,-4 8 0,-9 6 0,-10 8 0,-22 23-567,25-25 1,-2-1 566,-2-5 0,-1 0 0,4 6 0,1-2-241,-21 9 241,-9 22 0,5-5-378,21-23 0,-3 1 378,-2 0 0,1-1 0,-27 31 0,23-31 0,0-1 0,-18 16 0,18-16 0,-1 1 0,-25 15 0,31-24 0,-1 0 0,-22 17 0,19-14 0,-2 2 0,6-4 0,-1 2 0,-7 8 0,-1 0 0,2-2 0,0 0 0,3 2 0,1-2 0,-32 20 0,29-17 0,0 0 0,-29 18 0,11-5 0,21-21 0,2-4 0,-3 0 0,-9 11 0,23-22 1074,20-13-1074,1-3 246,6 1-246,0-1 0,3 0 0,0 1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2.155"/>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3.4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277"/>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967"/>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5.792"/>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6.888"/>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294"/>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605"/>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929"/>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260"/>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590"/>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941"/>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257"/>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587"/>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947"/>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284"/>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645"/>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982"/>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409"/>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763"/>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084"/>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39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721"/>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2.155"/>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3.4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277"/>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967"/>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5.792"/>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6.888"/>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294"/>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605"/>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929"/>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260"/>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590"/>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941"/>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257"/>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587"/>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947"/>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284"/>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645"/>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982"/>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409"/>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763"/>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084"/>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39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721"/>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2.155"/>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3.4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277"/>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967"/>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5.792"/>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6.888"/>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294"/>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605"/>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929"/>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260"/>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590"/>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941"/>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257"/>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587"/>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947"/>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284"/>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645"/>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982"/>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409"/>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763"/>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084"/>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39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721"/>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7"/>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9"/>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1:05.764"/>
    </inkml:context>
    <inkml:brush xml:id="br0">
      <inkml:brushProperty name="width" value="0.2" units="cm"/>
      <inkml:brushProperty name="height" value="0.2" units="cm"/>
      <inkml:brushProperty name="color" value="#008C3A"/>
    </inkml:brush>
  </inkml:definitions>
  <inkml:trace contextRef="#ctx0" brushRef="#br0">1131 1 24575,'0'26'0,"0"3"0,0 0 0,0 4 0,0 1 0,0 6 0,0 0 0,0-5 0,0-7 0,0-8 0,0-5 0,0-5 0,0-3 0,0-1 0,0 1 0,0 0 0,0 3 0,0 1 0,0 0 0,0 3 0,0-6 0,0 2 0,0-3 0,0-1 0,0 1 0,0 0 0,0-1 0,0 1 0,0 0 0,0-1 0,0 9 0,0 1 0,-4 7 0,3-6 0,-2-3 0,3-4 0,-3-2 0,2 2 0,-2-3 0,3-1 0,0 1 0,0 0 0,0-1 0,0 1 0,-3 0 0,2-1 0,-1 1 0,2 0 0,-3-1 0,2 5 0,-5 0 0,5 0 0,-3 3 0,2-7 0,-2 1 0,-3-5 0,-3-3 0,-5 0 0,-5 0 0,-4 0 0,-4 0 0,3-4 0,5 3 0,-2-6 0,-4-2 0,0 0 0,0-3 0,5 4 0,5 1 0,-7-1 0,-16-3 0,16 6 0,-16-6 0,15 7 0,-1-1 0,-8-2 0,4 2 0,-10-4 0,4 0 0,-4 1 0,17 3 0,0-2 0,11 6 0,-8-9 0,-1 8 0,1-5 0,0 4 0,4-2 0,-3 1 0,2-2 0,-13 1 0,11-2 0,-11 2 0,17-1 0,-6 5 0,3-5 0,-11 1 0,8-2 0,-10-1 0,16 1 0,-4 3 0,3-3 0,1 3 0,1-3 0,1 3 0,6 1 0,1 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0"/>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1"/>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2"/>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3"/>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4"/>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5"/>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6"/>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7"/>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8"/>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9"/>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0"/>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1"/>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2"/>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3"/>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4"/>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5"/>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6"/>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7"/>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9"/>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7"/>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9"/>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0"/>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1"/>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2"/>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3"/>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4"/>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5"/>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6"/>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7"/>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8"/>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9"/>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0"/>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1"/>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2"/>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3"/>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4"/>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5"/>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6"/>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7"/>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9"/>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dfce81f19_0_4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dfce81f19_0_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Welcome, and thank you for being here. The title of this presentation—Housing First, Equity Always—isn’t just a theme; it’s the through-line of today’s talk. We’ll look at homelessness not as individual failure, but as the product of interacting systems—housing markets, wages, health, justice, and policy. Data reveals patterns; systems thinking explains why they repeat. My goal is to connect empathy with evidence so we can design what works in practice. By the end, you’ll see why Housing First isn’t just compassionate—it’s structurally sound. It reduces churn, improves outcomes, and aligns with how real systems behave. If we learn to see flow, feedback, and leverage, we can stop arguing over snapshots and start changing the system that produces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9A464D7F-B458-33AE-16CC-D65520A5BF06}"/>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213C71DC-7D94-A440-C100-2C1A06278C88}"/>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7815E5F6-FCC0-D8C3-F3D0-F87E3C42C65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was the old model—the “stairway to success.” The logic was simple: climb the steps—get sober, find work, complete treatment—and earn housing. Each step came with conditions: sobriety, curfews, mandatory check-ins, employment rules. But look closely—each is another place to fall off. For people already struggling with trauma or poverty, this wasn’t a path upward. It was an obstacle course that rewarded luck, not readiness.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397777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36D7170F-1B8C-C581-39E1-7D495BAC7176}"/>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DCF3105C-CBEB-7ED9-1B58-B2E1039EFC8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EE19678F-B202-0517-2FC3-79D68D5B8BCD}"/>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old system failed because it was built on the wrong assumptions. It assumed homelessness was about bad choices—that if people just followed the steps, they’d reach stability. But people entering these programs were already carrying enormous pressure: trauma, poverty, mental illness, addiction. The system added more on top. Those cracks in the staircase? That’s where people fell through—not because they didn’t try, but because the structure itself was unstable. It wasn’t a staircase to success; it was a stress test that almost no one could pass.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351797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D84BCD4-B8C4-5F4F-73F3-D5B3B36DB143}"/>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BF97EC86-BDF6-02DA-EC79-EBD0226F34C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BE4422D8-2FAA-7D82-06FF-5588B60B03E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Instead of climbing a staircase full of rules, what if we just jumped over it? What if stability—a safe, secure place to live—came first? That’s Housing First. Instead of making people prove readiness for housing, we give them housing first and surround them with the support they need to stay there. It replaces judgment with evidence and obstacles with opportunity. It’s not about skipping accountability—it’s about reordering the approach so people can rebuild, not climb. Housing First provides a foundation for recovery instead of a staircase to nowhere.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3939212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4FF06861-6A4D-A679-63B3-60FA21F4F5BF}"/>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B7C4B48B-DA73-89A9-D306-66F814798012}"/>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3229C516-B013-1A8A-B654-2A3FCA3A89C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Housing First has been proven for over two decades. HUD studies show 85–90% housing retention rates. In Sam Tsemberis’s Pathways to Housing study, nearly nine out of ten people were still housed five years later. Health outcomes improved—emergency room visits and jail stays dropped by half. Financially, communities saved $9,000 to $30,000 per person each year. Housing First isn’t just compassionate—it’s evidence-based design that improves lives, reduces costs, and strengthens systems. Stability first doesn’t just work; it changes everything.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nlihc.org</a:t>
            </a:r>
            <a:r>
              <a:rPr lang="en-US" dirty="0"/>
              <a:t>/sites/default/files/Housing-First-</a:t>
            </a:r>
            <a:r>
              <a:rPr lang="en-US" dirty="0" err="1"/>
              <a:t>Research.pdf</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en.wikipedia.org</a:t>
            </a:r>
            <a:r>
              <a:rPr lang="en-US" dirty="0"/>
              <a:t>/wiki/</a:t>
            </a:r>
            <a:r>
              <a:rPr lang="en-US" dirty="0" err="1"/>
              <a:t>Pathways_to_Housing</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docs.huduser.gov</a:t>
            </a:r>
            <a:r>
              <a:rPr lang="en-US" dirty="0"/>
              <a:t>/archives/portal/publications/pdf/</a:t>
            </a:r>
            <a:r>
              <a:rPr lang="en-US" dirty="0" err="1"/>
              <a:t>hsgfirst.pdf</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pmc.ncbi.nlm.nih.gov</a:t>
            </a:r>
            <a:r>
              <a:rPr lang="en-US" dirty="0"/>
              <a:t>/articles/PMC7518819/</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08503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91493212-E76A-5346-8569-6454B8690DBC}"/>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3511CF64-EAC9-33DC-7C83-80FDF7A8A9A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977C597C-B4F5-2EA0-4414-1F8EA0195A30}"/>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Housing First is a simple idea with profound results. It says that housing isn’t something you earn — it’s where recovery begins. It removes preconditions like sobriety, employment, or treatment completion and replaces them with respect and support.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People are offered housing right away, along with voluntary services to help them rebuild. It’s not housing-only — it’s housing as a foundation for stability, dignity, and choice.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And the data backs it up. When people have a safe place to live first, everything else — treatment, employment, recovery — becomes far more achievable. Housing doesn’t just end homelessness; it creates the conditions where positive permanent change is finally possible.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168832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4E7CB3EC-F472-E820-4AD1-DCE2CB458814}"/>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3485877F-FB59-87AF-B5D8-A6BA1E1D8E52}"/>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76BA63EC-6491-76D4-C7B7-9D4D3C5277FA}"/>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is Dawn Wade. She lives in one of Maine’s Housing First communities. When asked about her home, she said, “This is home to me. It’s a community here. I don’t know where I’d be without it.” That’s the real outcome—not just retention rates or cost savings, but stability, belonging, and dignity. When people move from surviving to living, everything changes—health, relationships, hope. Each data point we see represents someone like Dawn who just needed the system to give them a fair start and a foundation to rebuild.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289104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C2BA1E06-23A6-0842-2CFB-0CFE213C42C2}"/>
            </a:ext>
          </a:extLst>
        </p:cNvPr>
        <p:cNvGrpSpPr/>
        <p:nvPr/>
      </p:nvGrpSpPr>
      <p:grpSpPr>
        <a:xfrm>
          <a:off x="0" y="0"/>
          <a:ext cx="0" cy="0"/>
          <a:chOff x="0" y="0"/>
          <a:chExt cx="0" cy="0"/>
        </a:xfrm>
      </p:grpSpPr>
      <p:sp>
        <p:nvSpPr>
          <p:cNvPr id="217" name="Google Shape;217;g54dda1946d_6_308:notes">
            <a:extLst>
              <a:ext uri="{FF2B5EF4-FFF2-40B4-BE49-F238E27FC236}">
                <a16:creationId xmlns:a16="http://schemas.microsoft.com/office/drawing/2014/main" id="{1918D644-4FD3-6DD3-DAB0-D4D9992EF2D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4dda1946d_6_308:notes">
            <a:extLst>
              <a:ext uri="{FF2B5EF4-FFF2-40B4-BE49-F238E27FC236}">
                <a16:creationId xmlns:a16="http://schemas.microsoft.com/office/drawing/2014/main" id="{0D82F652-6B00-B9E3-1FC4-DCF398800E9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we’ve seen how Housing First changes outcomes, let’s zoom out even further. Up to this point, we’ve focused on programs and results. Now we’ll look at how systems behave. Systems thinking is like putting on new glasses—it helps us see homelessness not as isolated people or projects but as movement: people flowing in and out due to pressures, barriers, and supports. Once you see that flow, you can’t unsee it. The numbers we track aren’t just counts—they’re signals of how the system is performing.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04429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BF5B5AC2-F7CE-5986-B0ED-91F954AD818E}"/>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7A75CF61-71D6-F4B9-E206-58AE4E9AB7E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18EDCC81-E909-0C24-D4D7-8366BA60905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Systems thinking teaches us to see relationships instead of parts—and change over time instead of snapshots. When we only look at static numbers, like the Point-in-Time Count, we’re seeing a single frame of a movie. It tells us how many people are homeless, but not why or how that number shifts. Systems thinking lets us step back and watch the whole film—to see causes, pressures, and feedback loops. Once we start seeing those patterns, we can design smarter, lasting solutions instead of reacting to the moment.</a:t>
            </a:r>
          </a:p>
          <a:p>
            <a:pPr marL="158750" indent="0">
              <a:buNone/>
            </a:pPr>
            <a:endParaRPr lang="en-US" dirty="0"/>
          </a:p>
          <a:p>
            <a:pPr marL="158750" indent="0">
              <a:buNone/>
            </a:pPr>
            <a:r>
              <a:rPr lang="en-US" dirty="0"/>
              <a:t>###END OF NOTE###</a:t>
            </a:r>
            <a:endParaRPr dirty="0"/>
          </a:p>
        </p:txBody>
      </p:sp>
    </p:spTree>
    <p:extLst>
      <p:ext uri="{BB962C8B-B14F-4D97-AF65-F5344CB8AC3E}">
        <p14:creationId xmlns:p14="http://schemas.microsoft.com/office/powerpoint/2010/main" val="150516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B35E3FB9-63BB-77AD-2D81-AD2A159CE90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DB9E9A68-C13B-DC60-BB49-47B41A48FD4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C03AC837-1C50-ECE6-6CA5-15CDF1030D37}"/>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we frame a problem determines how we solve it. A mental model relies on assumptions and quick judgments—useful for small issues, dangerous for complex ones. In homelessness, that model says the problem lies within individuals: they need to work harder, get sober, follow rules. A system model zooms out to show relationships and feedback loops—the forces shaping outcomes. When we shift from “What’s wrong with this person?” to “What’s wrong with the system producing this result?” everything about our response changes.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2239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28B6F5C6-F463-892D-8228-8A29D4E3DF51}"/>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A8FD540F-05EC-B1B7-0CB0-62E89F8D7B23}"/>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490B3059-C48D-1BCD-D1AA-5D25892F9C3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look at how mental models fail. Traffic? Add more lanes to reduce congestion—and it gets worse. Forest fires? Stop all burns—and fuel builds until a megafire erupts. Antibiotics? Overprescribe—and we create resistance. The logic feels right but fails over time because it ignores the system’s behavior. Homelessness works the same way. When we only focus on individuals, we miss the feedback loops driving the problem—and end up reinforcing the very cycle we’re trying to fix.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06642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431007ba2_0_2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431007ba2_0_2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the roadmap for today. I’ll start with how I came into this work, then introduce systems thinking and how it reshapes what we notice and measure. We’ll connect those ideas to Housing First, review what the evidence shows, and then move into system flow—stock, inflow, outflow, and the feedback loops that drive change. Finally, we’ll end with concrete steps your community can start tomorrow. The goal is to move from good intentions to good design—using data as a feedback instrument, not a scoreboard—so our efforts compound instead of recycle.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572FE5D-DDD5-E350-9113-4D30169A576D}"/>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97C3DB3F-F3D7-06C6-D1B7-BAB3898427F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BB863B71-60A8-AFFC-49B0-CF16FED5A78D}"/>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most people think about homelessness, the mental model kicks in: bad choices, addiction, laziness. It feels simple and personal—but it’s wrong. That thinking shapes policy, too. If we believe homelessness is caused by individual failure, we design systems that punish or “fix” people instead of addressing the conditions that produced the outcome. The truth is, homelessness stems from system pressures—rents, wages, health, justice, and bias—not from personal flaws. Until we shift that lens, we’ll keep treating symptoms instead of causes.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74124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18315F2-5002-F91B-4BC9-4F8307D7F114}"/>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8D1D8AEC-9C53-4B97-D67D-4E9500474EB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276E4852-2307-6458-6D97-78EC328573F6}"/>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how mental models play out. Bob sees a pillar blocking his way and decides to push it over to make more space. From his view, it’s a simple, direct solution that feels right. But mental models do that—they create confidence without clarity. They make us act quickly before we understand the system we’re part of. Homelessness works the same way. We make decisions that seem helpful but ripple outward in ways we can’t see. We’ll come back to Bob in a moment.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84123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A7834158-1BD2-E6FE-787C-5F9553B3E553}"/>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EABBE396-ADB8-3D5E-36BF-8F21A3773E9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DD0D72FB-5D00-DB41-91D3-5E72739CDF07}"/>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let’s zoom out and see what really happened to Bob. When we pull back, the pillar wasn’t standing alone—it was part of a connected system. Pushing one part caused ripple effects that circled right back to him. The action that felt like progress actually made things worse. That’s the power of systems thinking: it helps us see how one small move can create large, unintended outcomes. In homelessness, the same thing happens when programs make isolated decisions without seeing how they interact with the rest of the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69354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013C4EBE-2AAB-29C9-909B-12CDB6DCDC3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0C3CBF6B-820A-28A0-4C17-4A68FC0EF0B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FE6AEC47-9BC0-1AEF-E87F-F60EAEBED2E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bring that idea back to homelessness. Imagine our community’s Point-in-Time Count finds 50 people experiencing homelessness. That number feels solid—but it’s just a snapshot, one frame of the movie. It tells us who is homeless tonight, not how they got there, how long they’ve been there, or who found housing afterward. In systems terms, that’s the stock—like taking a photo of a river and calling it a lake. To understand the story, we have to see the movement underneath—the inflow and outflow that shape that number over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48447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6A0F13FB-D532-432C-DBB0-A58EC3EC6013}"/>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9064E021-309E-0EEE-DEC7-BE0892833D9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0129EB15-18F6-4450-D855-642101660305}"/>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start with 50 people in our count. Over the next year, our community does everything right—we house all 50. Every one. On paper, that’s success: zero left on the list. This represents outflow—the movement of people out of homelessness and into housing. But systems thinking asks us to pause before celebrating. What happens when we look again next year? That’s where the real insight begins—because without addressing inflow, the count may look exactly the same.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15342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1FD31954-8EA0-66B5-DB62-5BE23279B6D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31F04635-36AC-3F23-7FF8-470C8E6D016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BEF7F139-60E7-4B89-8F96-959603D7468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year later, the count shows 50 people again—but they aren’t the same 50. The public asks, “Why aren’t the numbers going down?” The answer is inflow. If people are entering homelessness as fast as others are leaving, the total stays flat. If inflow grows while funding doesn’t, the number rises. It’s not failure; it’s system pressure. The mental model says the system failed; the systems model reveals what’s really happening—and points to where we can intervene upstream.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19598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F65620C2-D353-FEDE-CD9F-ECF2F67B83EC}"/>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32EA176E-A6EB-5ED8-B849-9CBBD208559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FB5441D9-D4BD-2B59-EEC2-E6336CAB444F}"/>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Now </a:t>
            </a:r>
            <a:r>
              <a:rPr lang="en-US"/>
              <a:t>letimagine</a:t>
            </a:r>
            <a:r>
              <a:rPr lang="en-US" dirty="0"/>
              <a:t> an emergency room. No one expects it to be empty; we know new patients will always come. We judge the ER by how well it responds, not whether it’s vacant. But with homelessness, we expect zero—even as rents rise, wages lag, and people are discharged with nowhere to go. That’s like expecting an empty ER during flu season. The real question isn’t “Why isn’t it zero?” It’s “What are we doing to stop the pressures filling it?” That’s what systems thinking teaches us to ask.</a:t>
            </a:r>
          </a:p>
          <a:p>
            <a:pPr marL="158750" indent="0">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6662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C1EFC4F7-8A4F-D889-45DD-792D1FB99100}"/>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4BA05D93-5796-09BB-E433-DE7065932C6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8B3B4AB4-8F89-32A4-2B0C-07FB766C305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Most people imagine homelessness as a static number—fifty this year, fifty next. The mental model says, “The system must not be working.” But that view is misleading. It traps us into blaming individuals or the response system itself instead of asking, “What pressures keep this number constant?” Like Bob and the pillar, we focus on what’s visible and feel certain we understand it. But when leaders design solutions around that illusion—like adding shelters or tightening eligibility—they miss the flows that actually drive the problem.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42261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5222EE10-E4F1-3366-FE2A-520E04E948DF}"/>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464D7009-3E14-21E7-19DC-BCE93E70526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B2DAF934-D597-ED30-6093-9E49D49E1D6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zoom out again. It’s still the same 50 people, but this time we add inflow—and the story changes completely. The question isn’t whether the number goes up or down; it’s whether inflow is being managed.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Picture water pouring into a bathtub. If you only watch the water level, you miss the faucet. Systems thinking shifts our attention to that faucet—the upstream pressures pushing people into homelessness.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we only focus on the drain—on exits—while the tap keeps gushing, the tub will always overflow. So to truly solve homelessness, we can’t just drain faster. We have to turn down the water.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-TIME DEPENDENT-</a:t>
            </a:r>
            <a:endParaRPr lang="en-US" dirty="0"/>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-Let’s pause for just a minute. Turn to someone near you and talk about this: what’s filling </a:t>
            </a:r>
            <a:r>
              <a:rPr lang="en-US" sz="1100" b="0" i="1" u="none" strike="noStrike" cap="none" dirty="0">
                <a:solidFill>
                  <a:srgbClr val="000000"/>
                </a:solidFill>
                <a:effectLst/>
                <a:latin typeface="Arial"/>
                <a:ea typeface="Arial"/>
                <a:cs typeface="Arial"/>
                <a:sym typeface="Arial"/>
              </a:rPr>
              <a:t>your</a:t>
            </a:r>
            <a:r>
              <a:rPr lang="en-US" sz="1100" b="0" i="0" u="none" strike="noStrike" cap="none" dirty="0">
                <a:solidFill>
                  <a:srgbClr val="000000"/>
                </a:solidFill>
                <a:effectLst/>
                <a:latin typeface="Arial"/>
                <a:ea typeface="Arial"/>
                <a:cs typeface="Arial"/>
                <a:sym typeface="Arial"/>
              </a:rPr>
              <a:t> community’s bathtub? What are the pressures pushing people into homelessness where you live — the things you see, the policies you feel, the patterns you notice?</a:t>
            </a:r>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-*2-minutes*</a:t>
            </a:r>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-That’s inflow. Every community has a different mix of pressures, but the pattern is the same: when the water keeps pouring in, even good systems struggle to keep up. Seeing that clearly is where real solutions begin.</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84738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EAE64CC2-642A-6DF9-F430-9E42563FA37E}"/>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FFF5380F-431B-CE2B-1907-D5DEFD9628CE}"/>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4EBA0ACB-811F-0BA2-85E2-82868758AD7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 are some examples of inflow also known as system pressures that you may or may not have discussed: Rising rents. Wage stagnation. Predatory lending, evictions, domestic violence, foster care exits, hospital discharges without housing plans, incarceration re-entry, addiction marketing, gambling expansion, climate disasters, systemic racism. These aren’t abstract—they’re real forces pressing down daily. Unless these pressures ease, the faucet stays open. We have to stop asking, “Why are individuals failing?” and start asking, “Why is the system producing homelessness?” The answer tells us where real prevention begins.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4135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4072739ea5_12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i="0" dirty="0"/>
              <a:t>Homelessness is complex, and stories alone can’t explain why it persists. Data shows patterns; systems thinking shows why those patterns repeat. It reveals the flows in and out of homelessness and where our interventions help or harm. When we combine Housing First with a systems lens, it stops being a philosophy and becomes a design principle: stabilize first, then support. That simple shift turns chaos into a system we can manage. This isn’t about blame—it’s about understanding pressure, rhythm, and leverage so we intervene where change lasts.</a:t>
            </a:r>
          </a:p>
          <a:p>
            <a:pPr marL="158750" indent="0">
              <a:buNone/>
            </a:pPr>
            <a:endParaRPr lang="en-US" i="0" dirty="0"/>
          </a:p>
          <a:p>
            <a:pPr marL="158750" indent="0">
              <a:buNone/>
            </a:pPr>
            <a:r>
              <a:rPr lang="en-US" i="0" dirty="0"/>
              <a:t>***END OF NOTE***</a:t>
            </a:r>
            <a:endParaRPr i="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9FE0EADF-DDCF-9EB2-CBF4-465E9E612F01}"/>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5514BE89-471F-7F3A-337C-1131361409D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4C3D4AA7-4665-4328-DB3C-3230BA3366B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the public, “Why are people homeless?” and you’ll hear words like lazy, addict, criminal. That’s the mental model at work—pushing responsibility onto individuals and leading to punishment: ordinances, arrests, bans. But when we study the system, we see something else: lack of housing, low wages, fragile safety nets. Where we assign responsibility determines the solutions we create. Blame the person, and you get punishment. Blame the system, and you get prevention, investment, and stability. Narrative isn’t side work—it’s strategy.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168927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4DCC8E5C-65DF-4D51-2679-3CD23B99DF93}"/>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39FB0070-5AB9-86EF-2B0F-5310CA6D401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7DB27D4F-4C1A-D89B-AAB3-1BC29B1B751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connect it all: stock, inflow, and outflow. Inflow pushes people in; outflow—housing placements, vouchers, services—moves people out. When we see both, the picture makes sense. The Point-in-Time Count stops being mysterious. Housing First fits perfectly here—it speeds up outflow by stabilizing people and reduces churn from returns. That stability also frees capacity to address inflow. The question isn’t “How many people are homeless tonight?” but “What’s happening with inflow and outflow?” Once we understand that balance, we can manage homelessness as a system, not a snapshot.</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2057967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2284F6CD-CF91-491E-17B4-C6862EDA9F96}"/>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60E96375-441E-6A3F-849A-A58A1C654B6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C64FF2E9-C80D-F350-E31D-10356AB0342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Think of the bathtub again: outflow is the drain we control. These are our exits—permanent supportive housing, rapid rehousing, affordable units, family reunification, healthcare access, employment, rental assistance, diversion, community supports, and veterans programs. When these are coordinated and funded, the water level drops. When fragmented or under-resourced, it rises. If we want to change the stock, we have to expand these exits deliberately and measure them in real time. Housing First keeps that drain open and flowing.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29448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6A818CE9-5888-E5A3-F5EE-CDA617762EBF}"/>
            </a:ext>
          </a:extLst>
        </p:cNvPr>
        <p:cNvGrpSpPr/>
        <p:nvPr/>
      </p:nvGrpSpPr>
      <p:grpSpPr>
        <a:xfrm>
          <a:off x="0" y="0"/>
          <a:ext cx="0" cy="0"/>
          <a:chOff x="0" y="0"/>
          <a:chExt cx="0" cy="0"/>
        </a:xfrm>
      </p:grpSpPr>
      <p:sp>
        <p:nvSpPr>
          <p:cNvPr id="210" name="Google Shape;210;g14072739ea5_12_0:notes">
            <a:extLst>
              <a:ext uri="{FF2B5EF4-FFF2-40B4-BE49-F238E27FC236}">
                <a16:creationId xmlns:a16="http://schemas.microsoft.com/office/drawing/2014/main" id="{1B71B780-78A2-BE97-3E22-81FCBC02359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a:extLst>
              <a:ext uri="{FF2B5EF4-FFF2-40B4-BE49-F238E27FC236}">
                <a16:creationId xmlns:a16="http://schemas.microsoft.com/office/drawing/2014/main" id="{48AB7FF2-EF4E-D2F5-2ACF-A6564BE6553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Here’s where the lens becomes a blueprint. Stock data like the PIT Count gives us one night’s picture—who is homeless, not why. Add inflow and outflow, and the story deepens. Inflow shows pressures like rent and wages; outflow shows exits and cracks in the system. Together they reveal how homelessness behaves. Instead of “try harder,” systems thinking asks, “Where do we push?” Do we slow the faucet, widen the drain, or seal the leaks? Seeing those dynamics turns debate into design.</a:t>
            </a:r>
          </a:p>
          <a:p>
            <a:pPr marL="158750" indent="0">
              <a:buNone/>
            </a:pPr>
            <a:endParaRPr lang="en-US" i="0" dirty="0"/>
          </a:p>
          <a:p>
            <a:pPr marL="0" lvl="0" indent="0" algn="l" rtl="0">
              <a:spcBef>
                <a:spcPts val="0"/>
              </a:spcBef>
              <a:spcAft>
                <a:spcPts val="0"/>
              </a:spcAft>
              <a:buNone/>
            </a:pPr>
            <a:r>
              <a:rPr lang="en-US" i="0" dirty="0"/>
              <a:t>***END OF NOTE***</a:t>
            </a:r>
            <a:endParaRPr i="0" dirty="0"/>
          </a:p>
        </p:txBody>
      </p:sp>
    </p:spTree>
    <p:extLst>
      <p:ext uri="{BB962C8B-B14F-4D97-AF65-F5344CB8AC3E}">
        <p14:creationId xmlns:p14="http://schemas.microsoft.com/office/powerpoint/2010/main" val="3033434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158750" indent="0">
              <a:buNone/>
            </a:pPr>
            <a:r>
              <a:rPr lang="en-US" dirty="0"/>
              <a:t>This diagram looks messy because real life is messy. It maps feedback loops—how housing, health, work, policing, and stigma amplify or ease homelessness. Some loops spiral upward, others down. Rising rents can cause evictions and worsen health, which makes employment harder. But supportive housing can reverse the loop—stability leads to income, income reduces returns. The key is we can’t hold all this in our heads. Modeling reveals where small, well-placed moves can create big, lasting change.</a:t>
            </a:r>
          </a:p>
          <a:p>
            <a:pPr marL="158750" indent="0">
              <a:buNone/>
            </a:pPr>
            <a:endParaRPr lang="en-US" dirty="0"/>
          </a:p>
          <a:p>
            <a:pPr marL="158750" indent="0">
              <a:buNone/>
            </a:pPr>
            <a:r>
              <a:rPr lang="en-US" dirty="0"/>
              <a:t>###END OF NOTE###</a:t>
            </a:r>
          </a:p>
        </p:txBody>
      </p:sp>
    </p:spTree>
    <p:extLst>
      <p:ext uri="{BB962C8B-B14F-4D97-AF65-F5344CB8AC3E}">
        <p14:creationId xmlns:p14="http://schemas.microsoft.com/office/powerpoint/2010/main" val="2287146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CA680FAA-FCF6-8524-B1D2-F285BC80A19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1167B9B8-BE01-1339-FA53-E283A2AD3D9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DAAF269C-8BEF-FCFD-C2AF-EB5E0BB61D0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visual shows where leverage lives. At the bottom are weak levers—metrics, materials, short-term tweaks. They’re visible but rarely transformative. Higher up are harder, more powerful levers: shifting resources, rewriting rules, creating new feedback loops. At the very top are cultural levers—changing beliefs, goals, and purpose. Once we shift how people think about homelessness, everything downstream changes. The real question isn’t “What can we fix?” It’s “Are we aiming high enough to change the system itself?”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845376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187EDE9D-514D-AC8C-2229-A9DDAB3A5284}"/>
            </a:ext>
          </a:extLst>
        </p:cNvPr>
        <p:cNvGrpSpPr/>
        <p:nvPr/>
      </p:nvGrpSpPr>
      <p:grpSpPr>
        <a:xfrm>
          <a:off x="0" y="0"/>
          <a:ext cx="0" cy="0"/>
          <a:chOff x="0" y="0"/>
          <a:chExt cx="0" cy="0"/>
        </a:xfrm>
      </p:grpSpPr>
      <p:sp>
        <p:nvSpPr>
          <p:cNvPr id="210" name="Google Shape;210;g14072739ea5_12_0:notes">
            <a:extLst>
              <a:ext uri="{FF2B5EF4-FFF2-40B4-BE49-F238E27FC236}">
                <a16:creationId xmlns:a16="http://schemas.microsoft.com/office/drawing/2014/main" id="{DFF65584-2F11-07EF-1415-9668A0012FF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a:extLst>
              <a:ext uri="{FF2B5EF4-FFF2-40B4-BE49-F238E27FC236}">
                <a16:creationId xmlns:a16="http://schemas.microsoft.com/office/drawing/2014/main" id="{3403CFCB-8F07-5BF7-657F-B2E92C6DF2F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When we blame individuals for homelessness, we set ourselves up to fail. It ignores the bigger forces at play. Focusing only on the stock—the count—just recycles people and leaders through the system. Communities look like they’re failing even as they house people daily. The true causes are upstream: rent, evictions, discharges, wages that don’t keep up. Where we assign responsibility determines what strategies we choose. Blame people, and we punish. Recognize pressures, and we design solutions that work.</a:t>
            </a:r>
          </a:p>
          <a:p>
            <a:pPr marL="158750" indent="0">
              <a:buNone/>
            </a:pPr>
            <a:endParaRPr lang="en-US" i="0" dirty="0"/>
          </a:p>
          <a:p>
            <a:pPr marL="0" lvl="0" indent="0" algn="l" rtl="0">
              <a:spcBef>
                <a:spcPts val="0"/>
              </a:spcBef>
              <a:spcAft>
                <a:spcPts val="0"/>
              </a:spcAft>
              <a:buNone/>
            </a:pPr>
            <a:r>
              <a:rPr lang="en-US" i="0" dirty="0"/>
              <a:t>***END OF NOTE***</a:t>
            </a:r>
            <a:endParaRPr i="0" dirty="0"/>
          </a:p>
        </p:txBody>
      </p:sp>
    </p:spTree>
    <p:extLst>
      <p:ext uri="{BB962C8B-B14F-4D97-AF65-F5344CB8AC3E}">
        <p14:creationId xmlns:p14="http://schemas.microsoft.com/office/powerpoint/2010/main" val="1944384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5F0C6D7-0DF5-9714-B1DD-8E354029E15F}"/>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0A3A48F9-ADA2-AA31-442A-4A046D119E6E}"/>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A92EADD6-FA98-ED12-A546-ECE093AD916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we blame individuals—or even the CoC itself—we miss context. CoC leaders are often fighting huge inflow pressures driven by bad policy. Across the country, criminalization laws are rising: no-sleeping bans, arrests, curfews. These don’t reduce homelessness—they worsen it, pushing people deeper into instability and into profit-driven systems. Meanwhile, groups opposing Housing First exploit blame for political gain. This isn’t cynicism; it’s awareness. Even failed systems generate profit, and that makes change harder—but not impossible.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66631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3340D75C-E041-BF56-4418-4F155863253F}"/>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EB7D94F4-B36C-BB99-413E-FD18295D1B9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520B25FD-1B58-A579-B014-073109CB981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Housing First is the counter-model. It’s not “housing only”; it’s housing first, then support. That order matters. Without housing, health, work, and recovery wobble. With it, they stabilize and grow. Housing First widens outflow, reduces returns, and lowers costs. If homelessness is a bathtub filling faster than it drains, Housing First is the tool that clears the drain and seals the leaks. Punishment increases churn; Housing First creates stability. One keeps the cycle alive; the other breaks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571830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04497BCB-74DD-98E5-2F73-03ECDA27D49D}"/>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744CFED7-EED4-54F6-8B5F-0FB3192CB59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DBBEC882-2F75-0C9E-3ED0-9F7530483C6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Housing First isn’t just a program—it stabilizes the entire system. Removing preconditions smooths outflow and reduces people cycling back into homelessness. Scaled up, it frees capacity and lowers pressure. Paired with prevention and diversion, it balances both sides of the equation: fewer people pushed in, more people exiting successfully. It’s not the end of a process but the anchor of system design—turning compassion into structure and stability into measurable results.</a:t>
            </a:r>
          </a:p>
          <a:p>
            <a:pPr marL="158750" indent="0">
              <a:buNone/>
            </a:pPr>
            <a:endParaRPr lang="en-US" dirty="0"/>
          </a:p>
          <a:p>
            <a:pPr marL="158750" indent="0">
              <a:buNone/>
            </a:pPr>
            <a:r>
              <a:rPr lang="en-US" dirty="0"/>
              <a:t>###END OF NOTE###</a:t>
            </a:r>
            <a:endParaRPr dirty="0"/>
          </a:p>
        </p:txBody>
      </p:sp>
    </p:spTree>
    <p:extLst>
      <p:ext uri="{BB962C8B-B14F-4D97-AF65-F5344CB8AC3E}">
        <p14:creationId xmlns:p14="http://schemas.microsoft.com/office/powerpoint/2010/main" val="83566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4dda1946d_6_30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4dda1946d_6_3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section frames who I am and why I care, because systems work is both technical and human. My background is in radio operations—seven stations across three states—which taught me flow, dependencies, and what happens when one link breaks. I later studied information systems, business, and data management, which gave me tools to turn complexity into clarity. Today, I help communities visualize their homelessness systems clearly enough to change them. It’s the same operational rigor required to run a network of stations, applied to a network of programs. If we can see the system together, we can align it together.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34632819-9B97-F7D8-7BAA-823DC808B2B4}"/>
            </a:ext>
          </a:extLst>
        </p:cNvPr>
        <p:cNvGrpSpPr/>
        <p:nvPr/>
      </p:nvGrpSpPr>
      <p:grpSpPr>
        <a:xfrm>
          <a:off x="0" y="0"/>
          <a:ext cx="0" cy="0"/>
          <a:chOff x="0" y="0"/>
          <a:chExt cx="0" cy="0"/>
        </a:xfrm>
      </p:grpSpPr>
      <p:sp>
        <p:nvSpPr>
          <p:cNvPr id="210" name="Google Shape;210;g14072739ea5_12_0:notes">
            <a:extLst>
              <a:ext uri="{FF2B5EF4-FFF2-40B4-BE49-F238E27FC236}">
                <a16:creationId xmlns:a16="http://schemas.microsoft.com/office/drawing/2014/main" id="{3355EF15-5D09-566B-1392-E6013F21FBCB}"/>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a:extLst>
              <a:ext uri="{FF2B5EF4-FFF2-40B4-BE49-F238E27FC236}">
                <a16:creationId xmlns:a16="http://schemas.microsoft.com/office/drawing/2014/main" id="{11321095-3C63-B02D-3F11-FA0A41281B9A}"/>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Framing changes everything. When we blame individuals, we get punishment—ordinances, arrests, curfews, revolving shelters. Those manage people, not causes. When we see homelessness as a system problem, responsibility shifts. The question becomes, “What’s wrong with the system?” That leads to solutions like Housing First, prevention, and fair-wage policy. Housing First meets compassion with design—it stabilizes people and repairs the system itself. Where we place blame decides whether the cycle repeats or finally ends.</a:t>
            </a:r>
          </a:p>
          <a:p>
            <a:pPr marL="158750" indent="0">
              <a:buNone/>
            </a:pPr>
            <a:endParaRPr lang="en-US" dirty="0"/>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-TIME DEPENDENT-</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-Before we move on, take a minute to talk with someone near you. In your community’s conversations about homelessness — in the news, on social media, or in meetings — where does the blame usually land? On individuals? On systems? Somewhere else?</a:t>
            </a:r>
          </a:p>
          <a:p>
            <a:pPr marL="615950" lvl="1" indent="0">
              <a:buNone/>
            </a:pPr>
            <a:r>
              <a:rPr lang="en-US" dirty="0"/>
              <a:t>-*2-minutes*</a:t>
            </a:r>
          </a:p>
          <a:p>
            <a:pPr marL="615950" lvl="1" indent="0">
              <a:buNone/>
            </a:pPr>
            <a:endParaRPr lang="en-US" dirty="0"/>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-That conversation — where we place responsibility — literally shapes what we build. When we blame people, we design punishment. When we see systems, we design stability. And that shift is where real change starts.</a:t>
            </a:r>
            <a:endParaRPr lang="en-US" dirty="0"/>
          </a:p>
          <a:p>
            <a:pPr marL="158750" indent="0">
              <a:buNone/>
            </a:pPr>
            <a:endParaRPr lang="en-US" i="0" dirty="0"/>
          </a:p>
          <a:p>
            <a:pPr marL="0" lvl="0" indent="0" algn="l" rtl="0">
              <a:spcBef>
                <a:spcPts val="0"/>
              </a:spcBef>
              <a:spcAft>
                <a:spcPts val="0"/>
              </a:spcAft>
              <a:buNone/>
            </a:pPr>
            <a:r>
              <a:rPr lang="en-US" i="0" dirty="0"/>
              <a:t>***END OF NOTE***</a:t>
            </a:r>
            <a:endParaRPr i="0" dirty="0"/>
          </a:p>
        </p:txBody>
      </p:sp>
    </p:spTree>
    <p:extLst>
      <p:ext uri="{BB962C8B-B14F-4D97-AF65-F5344CB8AC3E}">
        <p14:creationId xmlns:p14="http://schemas.microsoft.com/office/powerpoint/2010/main" val="3621051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99CB7864-0165-4A4F-D3F7-BF4F0860BCAB}"/>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24A250EC-0543-29A2-D0E0-719C1286826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9AFEC841-F15C-1C0B-6AAC-434DDFD6771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Housing First taught us what works—stable housing with support. Systems thinking shows us how to make that stability last. It’s not just about helping individuals; it’s about designing structures that make stability predictable. Data turns that design into feedback—showing where things move, stall, or break. When we combine compassion, design, and data, we move from philosophy to precision. This is how empathy becomes architecture—building systems that make good work the default rather than the exception.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824746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1C0C1431-4535-2619-FCF2-F2AF3741AA9B}"/>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E38096CB-2C73-50D9-AEC0-0B98CCA426D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61A78338-CD74-1638-1A84-86C21A55E602}"/>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Everything so far has been about seeing differently—the loops and flows that shape homelessness. But seeing isn’t enough. Change happens when insight becomes structure. This section is about turning systems thinking into systems doing—designing systems that put what we’ve learned into action. We’ll start by looking at how HUD measures performance nationally, then explore tools communities can use to build stronger, smarter systems. Think of this as the shift from ideas to architecture—where empathy becomes strategy.</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3098737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F41D2CC6-91DF-7A62-EDD1-344E6F6C2889}"/>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066C0A7F-78D1-374E-2AEA-082F644A5D6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197BEF8D-DBB7-5EE7-F349-25D7FBB9F0B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HUD’s System Performance Measures were the first real attempt to track homelessness as a system rather than separate programs. They measure six areas: time homeless, returns, first-time homelessness, exits to housing, income growth, and population trends. These metrics create a shared language and accountability. But they’re snapshots—they show what happened, not why. They’re useful for direction, but limited for diagnosis. Without context or feedback loops, we manage numbers, not systems. We need more than measurement; we need understanding.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7077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173AD4A9-6C79-F68B-E39B-43C00A929430}"/>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03829C1A-2485-4B2E-086D-08F6F51524D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422083B2-425F-E904-F218-078BD2BA2EA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Longitudinal Systems Analysis, or LSA, connects multiple years of person-level data to show how people move through homelessness: how long they stay, where they go, and whether they return. It replaces single-night snapshots with a moving picture. We can see recycling, flow, and rhythm—how the system breathes. Its limit is scope: it tracks what happens inside the homeless response system, not the external pressures feeding it. So it’s a powerful X-ray of system health—but not the full body scan.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438247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6A511120-7F06-C676-8303-1B17EA7D1845}"/>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9AEE8147-161A-2904-14D4-2624026B1E23}"/>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081D418F-FA9E-F6EB-EE35-D125B96A193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Stella takes it further. Stella P—Performance—shows how inflow, outflow, and inventory interact over time. Stella M—Modeling—lets communities test “what if” scenarios: What if we expand prevention or rebalance rapid rehousing and supportive housing? It moves us from describing the past to rehearsing the future. The models aren’t perfect—they simplify reality—but they let us simulate choices before we spend a dollar. Used well, Stella is a flight simulator for strategy—helping leaders see consequences, debate trade-offs, and design change collaboratively.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648938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11DAFA8F-82DC-5279-B589-7B64C2BF5E04}"/>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E1F3568B-629F-A136-19C8-55616894EB4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8F152226-870B-7755-0A4B-057C2E5665B6}"/>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evaluating tools used to analyze or diagnose a system, it's important to know the best application for those tools and whether we need to expand on what they are showing 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A single KPI—like how many people are homeless today—feels concrete, but it hides movement. It doesn’t show how many entered or exited, how many will return, or how trends are changing. It’s a still photo of a moving river. The system might be improving or worsening beneath the surface, and we’d never know. When we rely only on static numbers, we manage by hindsight. The key is turning snapshots into motion pictures—so we can anticipate, not just react.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776406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752058F5-D386-2F15-6DA9-BB7F5403019D}"/>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7DE292FA-6593-80F7-D06B-582A8FE2516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32A2E822-5627-D3B1-6B1E-E2CCA379FE7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unfreeze the frame. When we add inflow and outflow data, the system starts to breathe. The line rises and falls—people entering and leaving. When inflow exceeds outflow, homelessness grows. When outflow outpaces inflow, it shrinks. That rhythm reveals balance or imbalance. Once we can see that rhythm, we can act intentionally to change it. Data stops being a report card and becomes an instrument panel—something we steer with, not just measure.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300246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614E024A-0167-B886-B0D0-D42D9E60EE80}"/>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DB126556-535E-C150-1573-98C8EE9EEB8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BDD1AA86-6144-F91B-7721-32B3B53B61F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flow becomes measurable. Each month, we track how many people enter versus how many leave. When inflow stays higher, the total rises no matter how hard we work. When outflow overtakes inflow, the stock drops. The balance point—the intersection of the two—is the system’s heartbeat. Every policy choice—prevention, housing expansion, eviction reform—shows up here. The goal isn’t perfection; it’s rhythm: steady or reduced inflow, strong outflow, and reduction over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537375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8A67177F-A33C-50CB-EE96-FDFC2CCE3677}"/>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B52B3FA2-576B-A6F9-8190-4233D22575A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127B84ED-8469-049A-05BE-9522692D5EA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example of a homeless system flow chart. It shows the situation that people were in when they entered the homeless system, what project type they were enrolled in, and the exit destination when they left. The overall idea is to have lots of red on the left and very little red on the right, and conversely, a little green on the left and lots of green on the right!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we zoom in on this example community, something stands out. Most people enter from homelessness, but many are exited to “Other.” That’s not a real destination—it’s missing data. Sometimes it means no exit interview, sometimes staff didn’t know, sometimes it was entered optimistically. But when “Other” grows this large, the numbers stop telling the truth. It hides real outcomes and inflates success. Good data isn’t about blame—it’s about learning what’s real so we can fix what’s not.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8526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5C3D7457-6079-16CE-9C63-2A454DC4C897}"/>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A03C7AC2-7027-5477-D149-BBD0FFA7789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66B3282D-669B-7DA0-91C3-F4B33231EFC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 spent twenty years managing radio stations, where I learned how systems fail when one link breaks. Later, data and business training gave me the tools to turn complexity into clarity. Now, I apply that same operational discipline to homelessness systems. The lesson is universal: when we can see the system together, we can align it together. Different industry, same principle—flow, coordination, and design.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2981735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3F7C5E46-3C65-3D8F-2153-7842B6336042}"/>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D1B86079-52AB-4520-180F-B3FF28538E6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3FE6AB4A-29A9-9609-9F54-270D1BC87A1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takes the previous idea one step further. Each bar shows how people move through the system — where they start and where they end up. You can see most people enter from homelessness, but that yellow “Other” category on the right is still large — and so is the green bar for “permanent” exits. The problem is that many of those “permanent” exits include people marked as staying with friends or family permanently. In reality, many return to homelessness within weeks. Intention doesn’t equal stability, and it definitely doesn’t beat reality. When “Other” and these overcounted exits grow, data starts to exaggerate success. It’s not about blame; it’s about accuracy. Fixing feedback and verifying exits turns data into truth — and truth into better design. Clean data builds systems we can actually trust.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900494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424DCAE0-4319-6B0B-6FEA-9C8A7AC89C22}"/>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8CE4580C-E7FF-5A46-FDCE-55D22BBCC4E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C98349E7-1C63-31D6-B484-3EA911B4087F}"/>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is what success looks like when systems align. This example—Person Centered Housing Options—shows people entering directly from homelessness on the left, and green expanding on the right: exits to permanent housing. The red nearly disappears. That means their system is doing exactly what it’s designed to do—moving people from crisis to stability. It’s proof that Housing First works when implemented at scale and supported by alignment. Data isn’t just measurement—it’s storytelling for progress.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189685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24C9BCB1-E68D-CD68-2949-22C57116377E}"/>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D8751E61-963D-6B53-5C0D-24D15B3506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FC63A927-BC36-8FE0-8EBA-70BB3AD59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br>
              <a:rPr lang="en-US" dirty="0"/>
            </a:br>
            <a:r>
              <a:rPr lang="en-US" dirty="0"/>
              <a:t>###END OF NOTE###</a:t>
            </a:r>
            <a:endParaRPr dirty="0"/>
          </a:p>
        </p:txBody>
      </p:sp>
    </p:spTree>
    <p:extLst>
      <p:ext uri="{BB962C8B-B14F-4D97-AF65-F5344CB8AC3E}">
        <p14:creationId xmlns:p14="http://schemas.microsoft.com/office/powerpoint/2010/main" val="1526220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65D7D2DE-B507-1320-9CB9-444FFCACE13C}"/>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F61009B6-E512-B02B-CE46-C3C778BD08F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C1A9701B-B79E-6257-76A1-04211FC54DAA}"/>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explored systems thinking as a way to understand and visualize homelessness — but this is really just the beginning. Beyond inflow and outflow, the next step is modeling the feedback loops themselves. Tools like causal loop diagrams help map how policies, funding cycles, and public perception reinforce each other — often unintentionally. We can also look for system archetypes, recurring patterns like “Fixes that Fail,” where short-term solutions make long-term problems worse. The real power comes from leverage point analysis — identifying small, targeted changes that shift the whole system. Finally, we can expand boundaries by integrating housing, health, and justice data, because homelessness doesn’t live in isolation. These approaches move us from reacting to immediate symptoms to true system design — where communities learn, adapt, and evolve together.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049944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10294780-C7BB-973E-A800-B0562E9A1E5D}"/>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2D94879C-77F7-2712-E6D4-79F3690C531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423765A3-BE63-2F18-A7A8-8EE8988D26E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anyone who wants to go further, there’s a whole world of systems thinking resources. MIT’s </a:t>
            </a:r>
            <a:r>
              <a:rPr lang="en-US" dirty="0" err="1"/>
              <a:t>OpenCourseWare</a:t>
            </a:r>
            <a:r>
              <a:rPr lang="en-US" dirty="0"/>
              <a:t> offers free classes in System Dynamics taught by John Sterman. Donella Meadows’ Thinking in Systems and Peter Senge’s The Fifth Discipline are classics. Tools like Kumu and Stella Architect help map feedback loops and simulate change. Journals like The Systems Thinker and the System Dynamics Society share real-world applications in housing and public policy. These aren’t abstract ideas—they’re practical tools communities can use right now to redesign local systems and test real solutions.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ocw.mit.edu</a:t>
            </a:r>
            <a:r>
              <a:rPr lang="en-US" dirty="0"/>
              <a:t>/courses/</a:t>
            </a:r>
            <a:r>
              <a:rPr lang="en-US" dirty="0" err="1"/>
              <a:t>sloan</a:t>
            </a:r>
            <a:r>
              <a:rPr lang="en-US" dirty="0"/>
              <a:t>-school-of-management/15-871-introduction-to-system-dynamics-fall-2013/</a:t>
            </a:r>
          </a:p>
          <a:p>
            <a:pPr marL="0" lvl="0" indent="0" algn="l" rtl="0">
              <a:spcBef>
                <a:spcPts val="0"/>
              </a:spcBef>
              <a:spcAft>
                <a:spcPts val="0"/>
              </a:spcAft>
              <a:buNone/>
            </a:pPr>
            <a:r>
              <a:rPr lang="en-US" dirty="0"/>
              <a:t>https://</a:t>
            </a:r>
            <a:r>
              <a:rPr lang="en-US" dirty="0" err="1"/>
              <a:t>mitsloan.mit.edu</a:t>
            </a:r>
            <a:r>
              <a:rPr lang="en-US" dirty="0"/>
              <a:t>/faculty/directory/john-d-</a:t>
            </a:r>
            <a:r>
              <a:rPr lang="en-US" dirty="0" err="1"/>
              <a:t>sterman</a:t>
            </a:r>
            <a:endParaRPr lang="en-US" dirty="0"/>
          </a:p>
          <a:p>
            <a:pPr marL="0" lvl="0" indent="0" algn="l" rtl="0">
              <a:spcBef>
                <a:spcPts val="0"/>
              </a:spcBef>
              <a:spcAft>
                <a:spcPts val="0"/>
              </a:spcAft>
              <a:buNone/>
            </a:pPr>
            <a:r>
              <a:rPr lang="en-US" dirty="0"/>
              <a:t>https://</a:t>
            </a:r>
            <a:r>
              <a:rPr lang="en-US" dirty="0" err="1"/>
              <a:t>www.chelseagreen.com</a:t>
            </a:r>
            <a:r>
              <a:rPr lang="en-US" dirty="0"/>
              <a:t>/product/thinking-in-systems/</a:t>
            </a:r>
          </a:p>
          <a:p>
            <a:pPr marL="0" lvl="0" indent="0" algn="l" rtl="0">
              <a:spcBef>
                <a:spcPts val="0"/>
              </a:spcBef>
              <a:spcAft>
                <a:spcPts val="0"/>
              </a:spcAft>
              <a:buNone/>
            </a:pPr>
            <a:r>
              <a:rPr lang="en-US" dirty="0"/>
              <a:t>https://</a:t>
            </a:r>
            <a:r>
              <a:rPr lang="en-US" dirty="0" err="1"/>
              <a:t>www.penguinrandomhouse.com</a:t>
            </a:r>
            <a:r>
              <a:rPr lang="en-US" dirty="0"/>
              <a:t>/books/286706/the-fifth-discipline-by-peter-m-</a:t>
            </a:r>
            <a:r>
              <a:rPr lang="en-US" dirty="0" err="1"/>
              <a:t>senge</a:t>
            </a:r>
            <a:r>
              <a:rPr lang="en-US" dirty="0"/>
              <a:t>/</a:t>
            </a:r>
          </a:p>
          <a:p>
            <a:pPr marL="0" lvl="0" indent="0" algn="l" rtl="0">
              <a:spcBef>
                <a:spcPts val="0"/>
              </a:spcBef>
              <a:spcAft>
                <a:spcPts val="0"/>
              </a:spcAft>
              <a:buNone/>
            </a:pPr>
            <a:r>
              <a:rPr lang="en-US" dirty="0"/>
              <a:t>https://</a:t>
            </a:r>
            <a:r>
              <a:rPr lang="en-US" dirty="0" err="1"/>
              <a:t>kumu.io</a:t>
            </a:r>
            <a:r>
              <a:rPr lang="en-US" dirty="0"/>
              <a:t>/</a:t>
            </a:r>
          </a:p>
          <a:p>
            <a:pPr marL="0" lvl="0" indent="0" algn="l" rtl="0">
              <a:spcBef>
                <a:spcPts val="0"/>
              </a:spcBef>
              <a:spcAft>
                <a:spcPts val="0"/>
              </a:spcAft>
              <a:buNone/>
            </a:pPr>
            <a:r>
              <a:rPr lang="en-US" dirty="0"/>
              <a:t>https://</a:t>
            </a:r>
            <a:r>
              <a:rPr lang="en-US" dirty="0" err="1"/>
              <a:t>www.iseesystems.com</a:t>
            </a:r>
            <a:r>
              <a:rPr lang="en-US" dirty="0"/>
              <a:t>/store/products/stella-</a:t>
            </a:r>
            <a:r>
              <a:rPr lang="en-US" dirty="0" err="1"/>
              <a:t>architect.aspx</a:t>
            </a:r>
            <a:endParaRPr lang="en-US" dirty="0"/>
          </a:p>
          <a:p>
            <a:pPr marL="0" lvl="0" indent="0" algn="l" rtl="0">
              <a:spcBef>
                <a:spcPts val="0"/>
              </a:spcBef>
              <a:spcAft>
                <a:spcPts val="0"/>
              </a:spcAft>
              <a:buNone/>
            </a:pPr>
            <a:r>
              <a:rPr lang="en-US" dirty="0"/>
              <a:t>https://</a:t>
            </a:r>
            <a:r>
              <a:rPr lang="en-US" dirty="0" err="1"/>
              <a:t>thesystemsthinker.com</a:t>
            </a:r>
            <a:r>
              <a:rPr lang="en-US" dirty="0"/>
              <a:t>/</a:t>
            </a:r>
          </a:p>
          <a:p>
            <a:pPr marL="0" lvl="0" indent="0" algn="l" rtl="0">
              <a:spcBef>
                <a:spcPts val="0"/>
              </a:spcBef>
              <a:spcAft>
                <a:spcPts val="0"/>
              </a:spcAft>
              <a:buNone/>
            </a:pPr>
            <a:r>
              <a:rPr lang="en-US" dirty="0"/>
              <a:t>https://</a:t>
            </a:r>
            <a:r>
              <a:rPr lang="en-US" dirty="0" err="1"/>
              <a:t>systemdynamics.org</a:t>
            </a:r>
            <a:r>
              <a:rPr lang="en-US" dirty="0"/>
              <a:t>/</a:t>
            </a:r>
            <a:endParaRPr dirty="0"/>
          </a:p>
        </p:txBody>
      </p:sp>
    </p:spTree>
    <p:extLst>
      <p:ext uri="{BB962C8B-B14F-4D97-AF65-F5344CB8AC3E}">
        <p14:creationId xmlns:p14="http://schemas.microsoft.com/office/powerpoint/2010/main" val="4234566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C58E8D93-C404-12F3-D414-7FCA8CA0CEA7}"/>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E0552A0D-192E-3554-E84D-A6DB1E80FF1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C894A189-46F7-6D9E-215B-298DD64E8B2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Everything we’ve discussed leads here—action. Start by tracing inflow back to its roots: rent, wages, healthcare access, discharge policies. Meet with local policymakers. Help them understand Housing First and how system design—not individual failure—drives outcomes. Strengthen outflow intentionally: expand exits, stabilize supports, fix “Other” exits, track returns. But don’t stop there—shape public sentiment. Write opinion pieces, speak at town halls, share success stories. Influence the narrative so compassion and logic outlast politics. Investigate levers beyond your system—zoning, healthcare, justice—and connect them back to housing. Systems thinking maps the problem; advocacy and collaboration drive change. Together, they transform insight into impact.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2591635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E46BA8F-E87F-E3FA-EFCE-364B795805E4}"/>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82518199-59FE-E87F-B591-5662CEFA743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57A2DF2B-9706-91A7-C908-C0CDB7A794FF}"/>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come full circle — from Bob and his pillar, to the bathtub, to snapshots versus movies. Each one revealed something deeper about how we think — and how the systems we build reflect that thinking back to 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we think in systems, every action creates a feedback loop. The question isn’t whether that loop exists — it’s whether it amplifies problems or builds stability. Our challenge isn’t to control every variable; it’s to align them. To connect compassion with data, empathy with structure, and evidence with design. When those move together, systems stop reacting and start learning. That’s how communities evolve — from managing homelessness to redesigning the conditions that cause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too long, we’ve treated homelessness like a series of still photos — frozen moments that capture struggle but not motion. And in that frame, blame creeps in. We blame people, programs, or moments because that’s what we can see. But systems thinking invites us to press play — to watch the whole movie. Because once we do, we see the true pattern: inflow, outflow, pressure, and possibility.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Housing First works because it shifts that lens. It moves blame off individuals and onto the pressures shaping their lives — rent, wages, policy, opportunity. It stops asking, “What’s wrong with this person?” and starts asking, “What’s wrong with the system?” It treats stability as design, not luck — turning compassion into structure and feedback into change.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think about Bob, the bathtub, and the movie. Think about how perspective transforms everything — how the story changes once we see the whole system at work. Where we place blame determines what kind of system we build. And when we finally see the full, moving picture, that’s when we can build one that truly works.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with that — I’d love to hear your thoughts and questions.</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3250301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CFE633C-231F-71DF-191F-F6950386FA84}"/>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9430C117-3DB8-ECE8-7BE5-8DB3B56C1C7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A000C223-D3C6-E46E-8796-8CB011A23755}"/>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all so much for being here — and for the work you do every day to make your communities stronger.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I’ll be around for the rest of the conference if you’d like to keep the conversation going — I always love hearing how other communities and organizations are approaching these challenges.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if you’d like to connect after the conference, you can always email me at Gaither.Stephens@GaitherDyn.com or reach me online at </a:t>
            </a:r>
            <a:r>
              <a:rPr lang="en-US" dirty="0" err="1"/>
              <a:t>GaitherDyn.com</a:t>
            </a:r>
            <a:r>
              <a:rPr lang="en-US" dirty="0"/>
              <a:t> — there’s an easy way there to schedule a virtual meeting on the site.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Thanks again for your time, your ideas, and your heart for this work.</a:t>
            </a:r>
          </a:p>
          <a:p>
            <a:pPr marL="0" lvl="0" indent="0" algn="l" rtl="0">
              <a:spcBef>
                <a:spcPts val="0"/>
              </a:spcBef>
              <a:spcAft>
                <a:spcPts val="0"/>
              </a:spcAft>
              <a:buNone/>
            </a:pPr>
            <a:br>
              <a:rPr lang="en-US" dirty="0"/>
            </a:br>
            <a:r>
              <a:rPr lang="en-US" dirty="0"/>
              <a:t>###END OF NOTE###</a:t>
            </a:r>
            <a:endParaRPr dirty="0"/>
          </a:p>
        </p:txBody>
      </p:sp>
    </p:spTree>
    <p:extLst>
      <p:ext uri="{BB962C8B-B14F-4D97-AF65-F5344CB8AC3E}">
        <p14:creationId xmlns:p14="http://schemas.microsoft.com/office/powerpoint/2010/main" val="354288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520F8FD6-40A5-0A17-1715-D20E3DB70F2B}"/>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6371E600-6DCE-C7D4-E510-2467BCE2CBD1}"/>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73F45F8A-44B4-4E1C-902E-E3FDCC95FAED}"/>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i="0"/>
              <a:t>I started as a data analyst, became a CoC CTO, and now build dashboards nationwide. The work is personal—my son is currently experiencing homelessness in LA. That reminds me: accuracy isn't just statistical, it's moral. Systems must learn and stop repeating failures.</a:t>
            </a:r>
          </a:p>
          <a:p>
            <a:pPr marL="158750" indent="0">
              <a:buNone/>
            </a:pPr>
            <a:endParaRPr lang="en-US" i="0"/>
          </a:p>
          <a:p>
            <a:pPr marL="0" lvl="0" indent="0" algn="l" rtl="0">
              <a:spcBef>
                <a:spcPts val="0"/>
              </a:spcBef>
              <a:spcAft>
                <a:spcPts val="0"/>
              </a:spcAft>
              <a:buNone/>
            </a:pPr>
            <a:r>
              <a:rPr lang="en-US" i="0"/>
              <a:t>***</a:t>
            </a:r>
            <a:r>
              <a:rPr lang="en-US" i="0" dirty="0"/>
              <a:t>END OF NOTE***</a:t>
            </a:r>
            <a:endParaRPr i="0" dirty="0"/>
          </a:p>
        </p:txBody>
      </p:sp>
    </p:spTree>
    <p:extLst>
      <p:ext uri="{BB962C8B-B14F-4D97-AF65-F5344CB8AC3E}">
        <p14:creationId xmlns:p14="http://schemas.microsoft.com/office/powerpoint/2010/main" val="405696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0FF6E3CB-2DB3-2B0A-FD86-5F85B2D65080}"/>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C35CBED7-9DF0-06AD-61E0-747519FBE9F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4E1D70BB-299D-7497-CEA6-1058B52AB50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those early years as data analyst for the Charlotte County Homeless Coalition in Port Charlotte, Florida, I wore a lot of hats and learned from great people doing the work. As a data analyst and later CTO of the local CoC and HMIS lead, I managed HMIS operations and data quality; ran the Point-in-Time Count; produced all local, state, and federal reports; and supported veteran and chronic homelessness case-conferencing teams so we could move people by name. I also handled the unglamorous essentials—IT support, network and security, website and graphic design—because getting the data right and communicating it well is part of client care. That breadth matters: while overwhelming at times, it grounded me in the day-to-day realities behind the numbers and taught me how systems truly function in the field.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07704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BF95F3A-FDF9-A469-2950-138CF1FB5E27}"/>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827F303D-5CBA-7AB7-AC7D-206190B3F0A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D665CE80-F91C-8DFA-4DE7-FABCBBBF386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Serving on the board taught me a simple truth: systems don't change in silos. Progress happens when data teams, providers, and policymakers see the same picture. That alignment is what turns good programs into good systems.</a:t>
            </a:r>
          </a:p>
          <a:p>
            <a:pPr marL="0" lvl="0" indent="0" algn="l" rtl="0">
              <a:spcBef>
                <a:spcPts val="0"/>
              </a:spcBef>
              <a:spcAft>
                <a:spcPts val="0"/>
              </a:spcAft>
              <a:buNone/>
            </a:pPr>
            <a:endParaRPr lang="en-US"/>
          </a:p>
          <a:p>
            <a:pPr marL="0" lvl="0" indent="0" algn="l" rtl="0">
              <a:spcBef>
                <a:spcPts val="0"/>
              </a:spcBef>
              <a:spcAft>
                <a:spcPts val="0"/>
              </a:spcAft>
              <a:buNone/>
            </a:pPr>
            <a:r>
              <a:rPr lang="en-US"/>
              <a:t>###</a:t>
            </a:r>
            <a:r>
              <a:rPr lang="en-US" dirty="0"/>
              <a:t>END OF NOTE###</a:t>
            </a:r>
            <a:endParaRPr dirty="0"/>
          </a:p>
        </p:txBody>
      </p:sp>
    </p:spTree>
    <p:extLst>
      <p:ext uri="{BB962C8B-B14F-4D97-AF65-F5344CB8AC3E}">
        <p14:creationId xmlns:p14="http://schemas.microsoft.com/office/powerpoint/2010/main" val="22788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D2995EEB-831C-349A-661F-892A9A36710E}"/>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F396CF99-8530-6396-B162-A2B221AF3AB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7F74AB59-8BD0-6D09-B9C9-8D46069DAA2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decades, our system was built on rules—curfews, sobriety, compliance milestones. The idea was that people had to prove readiness for housing. But the cracks showed fast: you could follow every rule and still fall through. Data told a different story. Communities that housed first, then offered voluntary services, achieved better outcomes at lower cost. Housing First marked a turning point—from enforcing steps to creating stability, from deciding who’s deserving to designing systems that work.</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339403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0" name="Google Shape;10;p2"/>
          <p:cNvGrpSpPr/>
          <p:nvPr/>
        </p:nvGrpSpPr>
        <p:grpSpPr>
          <a:xfrm>
            <a:off x="-25" y="3004425"/>
            <a:ext cx="9144028" cy="3282077"/>
            <a:chOff x="-25" y="3004425"/>
            <a:chExt cx="9144028" cy="3282077"/>
          </a:xfrm>
        </p:grpSpPr>
        <p:pic>
          <p:nvPicPr>
            <p:cNvPr id="11" name="Google Shape;11;p2"/>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3353099"/>
              <a:ext cx="9144003" cy="2933403"/>
            </a:xfrm>
            <a:prstGeom prst="rect">
              <a:avLst/>
            </a:prstGeom>
            <a:noFill/>
            <a:ln>
              <a:noFill/>
            </a:ln>
          </p:spPr>
        </p:pic>
        <p:pic>
          <p:nvPicPr>
            <p:cNvPr id="12" name="Google Shape;12;p2"/>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3004425"/>
              <a:ext cx="9144003" cy="2437151"/>
            </a:xfrm>
            <a:prstGeom prst="rect">
              <a:avLst/>
            </a:prstGeom>
            <a:noFill/>
            <a:ln>
              <a:noFill/>
            </a:ln>
          </p:spPr>
        </p:pic>
      </p:grpSp>
      <p:sp>
        <p:nvSpPr>
          <p:cNvPr id="13" name="Google Shape;13;p2"/>
          <p:cNvSpPr txBox="1">
            <a:spLocks noGrp="1"/>
          </p:cNvSpPr>
          <p:nvPr>
            <p:ph type="ctrTitle"/>
          </p:nvPr>
        </p:nvSpPr>
        <p:spPr>
          <a:xfrm>
            <a:off x="924550" y="462950"/>
            <a:ext cx="6758400" cy="1914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924550" y="2418272"/>
            <a:ext cx="4528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5" name="Google Shape;15;p2"/>
          <p:cNvCxnSpPr/>
          <p:nvPr/>
        </p:nvCxnSpPr>
        <p:spPr>
          <a:xfrm rot="10800000">
            <a:off x="713225" y="722700"/>
            <a:ext cx="0" cy="20010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5"/>
        <p:cNvGrpSpPr/>
        <p:nvPr/>
      </p:nvGrpSpPr>
      <p:grpSpPr>
        <a:xfrm>
          <a:off x="0" y="0"/>
          <a:ext cx="0" cy="0"/>
          <a:chOff x="0" y="0"/>
          <a:chExt cx="0" cy="0"/>
        </a:xfrm>
      </p:grpSpPr>
      <p:pic>
        <p:nvPicPr>
          <p:cNvPr id="156" name="Google Shape;156;p20"/>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57" name="Google Shape;157;p20"/>
          <p:cNvGrpSpPr/>
          <p:nvPr/>
        </p:nvGrpSpPr>
        <p:grpSpPr>
          <a:xfrm>
            <a:off x="-25" y="2852025"/>
            <a:ext cx="9144028" cy="3129677"/>
            <a:chOff x="-25" y="2852025"/>
            <a:chExt cx="9144028" cy="3129677"/>
          </a:xfrm>
        </p:grpSpPr>
        <p:pic>
          <p:nvPicPr>
            <p:cNvPr id="158" name="Google Shape;158;p20"/>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3048299"/>
              <a:ext cx="9144003" cy="2933403"/>
            </a:xfrm>
            <a:prstGeom prst="rect">
              <a:avLst/>
            </a:prstGeom>
            <a:noFill/>
            <a:ln>
              <a:noFill/>
            </a:ln>
          </p:spPr>
        </p:pic>
        <p:pic>
          <p:nvPicPr>
            <p:cNvPr id="159" name="Google Shape;159;p20"/>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852025"/>
              <a:ext cx="9144003" cy="243715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62" name="Google Shape;162;p21"/>
          <p:cNvGrpSpPr/>
          <p:nvPr/>
        </p:nvGrpSpPr>
        <p:grpSpPr>
          <a:xfrm>
            <a:off x="-25" y="4375625"/>
            <a:ext cx="9144028" cy="3053477"/>
            <a:chOff x="-25" y="2623425"/>
            <a:chExt cx="9144028" cy="3053477"/>
          </a:xfrm>
        </p:grpSpPr>
        <p:pic>
          <p:nvPicPr>
            <p:cNvPr id="163" name="Google Shape;163;p21"/>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2743499"/>
              <a:ext cx="9144003" cy="2933403"/>
            </a:xfrm>
            <a:prstGeom prst="rect">
              <a:avLst/>
            </a:prstGeom>
            <a:noFill/>
            <a:ln>
              <a:noFill/>
            </a:ln>
          </p:spPr>
        </p:pic>
        <p:pic>
          <p:nvPicPr>
            <p:cNvPr id="164" name="Google Shape;164;p21"/>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623425"/>
              <a:ext cx="9144003" cy="2437151"/>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74" y="0"/>
            <a:ext cx="9144003" cy="5143501"/>
          </a:xfrm>
          <a:prstGeom prst="rect">
            <a:avLst/>
          </a:prstGeom>
          <a:noFill/>
          <a:ln>
            <a:noFill/>
          </a:ln>
        </p:spPr>
      </p:pic>
      <p:grpSp>
        <p:nvGrpSpPr>
          <p:cNvPr id="72" name="Google Shape;72;p11"/>
          <p:cNvGrpSpPr/>
          <p:nvPr/>
        </p:nvGrpSpPr>
        <p:grpSpPr>
          <a:xfrm>
            <a:off x="-25" y="2485821"/>
            <a:ext cx="9144049" cy="2786080"/>
            <a:chOff x="-25" y="2485821"/>
            <a:chExt cx="9144049" cy="2786080"/>
          </a:xfrm>
        </p:grpSpPr>
        <p:pic>
          <p:nvPicPr>
            <p:cNvPr id="73" name="Google Shape;73;p11"/>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25" y="2485821"/>
              <a:ext cx="9144049" cy="2437158"/>
            </a:xfrm>
            <a:prstGeom prst="rect">
              <a:avLst/>
            </a:prstGeom>
            <a:noFill/>
            <a:ln>
              <a:noFill/>
            </a:ln>
          </p:spPr>
        </p:pic>
        <p:pic>
          <p:nvPicPr>
            <p:cNvPr id="74" name="Google Shape;74;p11"/>
            <p:cNvPicPr preferRelativeResize="0"/>
            <p:nvPr/>
          </p:nvPicPr>
          <p:blipFill rotWithShape="1">
            <a:blip r:embed="rId4" cstate="screen">
              <a:alphaModFix amt="15000"/>
              <a:extLst>
                <a:ext uri="{28A0092B-C50C-407E-A947-70E740481C1C}">
                  <a14:useLocalDpi xmlns:a14="http://schemas.microsoft.com/office/drawing/2010/main"/>
                </a:ext>
              </a:extLst>
            </a:blip>
            <a:srcRect t="37717"/>
            <a:stretch/>
          </p:blipFill>
          <p:spPr>
            <a:xfrm>
              <a:off x="-22" y="3444925"/>
              <a:ext cx="9143997" cy="1826976"/>
            </a:xfrm>
            <a:prstGeom prst="rect">
              <a:avLst/>
            </a:prstGeom>
            <a:noFill/>
            <a:ln>
              <a:noFill/>
            </a:ln>
          </p:spPr>
        </p:pic>
      </p:grpSp>
      <p:sp>
        <p:nvSpPr>
          <p:cNvPr id="75" name="Google Shape;75;p11"/>
          <p:cNvSpPr txBox="1">
            <a:spLocks noGrp="1"/>
          </p:cNvSpPr>
          <p:nvPr>
            <p:ph type="title" hasCustomPrompt="1"/>
          </p:nvPr>
        </p:nvSpPr>
        <p:spPr>
          <a:xfrm>
            <a:off x="865625" y="909400"/>
            <a:ext cx="3572700" cy="9213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6" name="Google Shape;76;p11"/>
          <p:cNvSpPr txBox="1">
            <a:spLocks noGrp="1"/>
          </p:cNvSpPr>
          <p:nvPr>
            <p:ph type="subTitle" idx="1"/>
          </p:nvPr>
        </p:nvSpPr>
        <p:spPr>
          <a:xfrm>
            <a:off x="865625" y="2059650"/>
            <a:ext cx="3572700" cy="677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7" name="Google Shape;77;p11"/>
          <p:cNvCxnSpPr/>
          <p:nvPr/>
        </p:nvCxnSpPr>
        <p:spPr>
          <a:xfrm rot="10800000">
            <a:off x="713225" y="946200"/>
            <a:ext cx="0" cy="1748700"/>
          </a:xfrm>
          <a:prstGeom prst="straightConnector1">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20325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8" name="Google Shape;18;p3"/>
          <p:cNvGrpSpPr/>
          <p:nvPr/>
        </p:nvGrpSpPr>
        <p:grpSpPr>
          <a:xfrm>
            <a:off x="-25" y="2852025"/>
            <a:ext cx="9144028" cy="3129677"/>
            <a:chOff x="-25" y="2852025"/>
            <a:chExt cx="9144028" cy="3129677"/>
          </a:xfrm>
        </p:grpSpPr>
        <p:pic>
          <p:nvPicPr>
            <p:cNvPr id="19" name="Google Shape;19;p3"/>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3048299"/>
              <a:ext cx="9144003" cy="2933403"/>
            </a:xfrm>
            <a:prstGeom prst="rect">
              <a:avLst/>
            </a:prstGeom>
            <a:noFill/>
            <a:ln>
              <a:noFill/>
            </a:ln>
          </p:spPr>
        </p:pic>
        <p:pic>
          <p:nvPicPr>
            <p:cNvPr id="20" name="Google Shape;20;p3"/>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852025"/>
              <a:ext cx="9144003" cy="2437151"/>
            </a:xfrm>
            <a:prstGeom prst="rect">
              <a:avLst/>
            </a:prstGeom>
            <a:noFill/>
            <a:ln>
              <a:noFill/>
            </a:ln>
          </p:spPr>
        </p:pic>
      </p:grpSp>
      <p:cxnSp>
        <p:nvCxnSpPr>
          <p:cNvPr id="21" name="Google Shape;21;p3"/>
          <p:cNvCxnSpPr/>
          <p:nvPr/>
        </p:nvCxnSpPr>
        <p:spPr>
          <a:xfrm rot="10800000">
            <a:off x="713225" y="722850"/>
            <a:ext cx="0" cy="2100000"/>
          </a:xfrm>
          <a:prstGeom prst="straightConnector1">
            <a:avLst/>
          </a:prstGeom>
          <a:noFill/>
          <a:ln w="28575" cap="flat" cmpd="sng">
            <a:solidFill>
              <a:schemeClr val="accent2"/>
            </a:solidFill>
            <a:prstDash val="solid"/>
            <a:round/>
            <a:headEnd type="none" w="med" len="med"/>
            <a:tailEnd type="none" w="med" len="med"/>
          </a:ln>
        </p:spPr>
      </p:cxnSp>
      <p:sp>
        <p:nvSpPr>
          <p:cNvPr id="22" name="Google Shape;22;p3"/>
          <p:cNvSpPr txBox="1">
            <a:spLocks noGrp="1"/>
          </p:cNvSpPr>
          <p:nvPr>
            <p:ph type="title"/>
          </p:nvPr>
        </p:nvSpPr>
        <p:spPr>
          <a:xfrm>
            <a:off x="924550" y="1407276"/>
            <a:ext cx="6217800" cy="953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924550" y="566700"/>
            <a:ext cx="1652100" cy="840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 name="Google Shape;24;p3"/>
          <p:cNvSpPr txBox="1">
            <a:spLocks noGrp="1"/>
          </p:cNvSpPr>
          <p:nvPr>
            <p:ph type="subTitle" idx="1"/>
          </p:nvPr>
        </p:nvSpPr>
        <p:spPr>
          <a:xfrm>
            <a:off x="924550" y="2511826"/>
            <a:ext cx="6217800" cy="43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32" name="Google Shape;32;p5"/>
          <p:cNvGrpSpPr/>
          <p:nvPr/>
        </p:nvGrpSpPr>
        <p:grpSpPr>
          <a:xfrm>
            <a:off x="-25" y="4375625"/>
            <a:ext cx="9144028" cy="3053477"/>
            <a:chOff x="-25" y="2623425"/>
            <a:chExt cx="9144028" cy="3053477"/>
          </a:xfrm>
        </p:grpSpPr>
        <p:pic>
          <p:nvPicPr>
            <p:cNvPr id="33" name="Google Shape;33;p5"/>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2743499"/>
              <a:ext cx="9144003" cy="2933403"/>
            </a:xfrm>
            <a:prstGeom prst="rect">
              <a:avLst/>
            </a:prstGeom>
            <a:noFill/>
            <a:ln>
              <a:noFill/>
            </a:ln>
          </p:spPr>
        </p:pic>
        <p:pic>
          <p:nvPicPr>
            <p:cNvPr id="34" name="Google Shape;34;p5"/>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623425"/>
              <a:ext cx="9144003" cy="2437151"/>
            </a:xfrm>
            <a:prstGeom prst="rect">
              <a:avLst/>
            </a:prstGeom>
            <a:noFill/>
            <a:ln>
              <a:noFill/>
            </a:ln>
          </p:spPr>
        </p:pic>
      </p:gr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subTitle" idx="1"/>
          </p:nvPr>
        </p:nvSpPr>
        <p:spPr>
          <a:xfrm>
            <a:off x="5018350" y="2390225"/>
            <a:ext cx="3356400" cy="135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subTitle" idx="2"/>
          </p:nvPr>
        </p:nvSpPr>
        <p:spPr>
          <a:xfrm>
            <a:off x="769275" y="2390225"/>
            <a:ext cx="3356400" cy="135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3"/>
          </p:nvPr>
        </p:nvSpPr>
        <p:spPr>
          <a:xfrm>
            <a:off x="769275" y="1921250"/>
            <a:ext cx="33564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39" name="Google Shape;39;p5"/>
          <p:cNvSpPr txBox="1">
            <a:spLocks noGrp="1"/>
          </p:cNvSpPr>
          <p:nvPr>
            <p:ph type="subTitle" idx="4"/>
          </p:nvPr>
        </p:nvSpPr>
        <p:spPr>
          <a:xfrm>
            <a:off x="5018351" y="1921250"/>
            <a:ext cx="33564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cxnSp>
        <p:nvCxnSpPr>
          <p:cNvPr id="40" name="Google Shape;40;p5"/>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pic>
        <p:nvPicPr>
          <p:cNvPr id="48" name="Google Shape;48;p7"/>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a:off x="-22" y="4611925"/>
            <a:ext cx="9143997" cy="1826976"/>
          </a:xfrm>
          <a:prstGeom prst="rect">
            <a:avLst/>
          </a:prstGeom>
          <a:noFill/>
          <a:ln>
            <a:noFill/>
          </a:ln>
        </p:spPr>
      </p:pic>
      <p:sp>
        <p:nvSpPr>
          <p:cNvPr id="49" name="Google Shape;49;p7"/>
          <p:cNvSpPr txBox="1">
            <a:spLocks noGrp="1"/>
          </p:cNvSpPr>
          <p:nvPr>
            <p:ph type="title"/>
          </p:nvPr>
        </p:nvSpPr>
        <p:spPr>
          <a:xfrm>
            <a:off x="720000" y="445025"/>
            <a:ext cx="41607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subTitle" idx="1"/>
          </p:nvPr>
        </p:nvSpPr>
        <p:spPr>
          <a:xfrm>
            <a:off x="720000" y="1407525"/>
            <a:ext cx="4160700" cy="3196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1" name="Google Shape;51;p7"/>
          <p:cNvSpPr>
            <a:spLocks noGrp="1"/>
          </p:cNvSpPr>
          <p:nvPr>
            <p:ph type="pic" idx="2"/>
          </p:nvPr>
        </p:nvSpPr>
        <p:spPr>
          <a:xfrm>
            <a:off x="5514756" y="539500"/>
            <a:ext cx="2916000" cy="4064400"/>
          </a:xfrm>
          <a:prstGeom prst="rect">
            <a:avLst/>
          </a:prstGeom>
          <a:noFill/>
          <a:ln>
            <a:noFill/>
          </a:ln>
        </p:spPr>
        <p:txBody>
          <a:bodyPr/>
          <a:lstStyle/>
          <a:p>
            <a:endParaRPr lang="en-US"/>
          </a:p>
        </p:txBody>
      </p:sp>
      <p:cxnSp>
        <p:nvCxnSpPr>
          <p:cNvPr id="52" name="Google Shape;52;p7"/>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pic>
        <p:nvPicPr>
          <p:cNvPr id="62" name="Google Shape;62;p9"/>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a:off x="-22" y="4611925"/>
            <a:ext cx="9143997" cy="1826976"/>
          </a:xfrm>
          <a:prstGeom prst="rect">
            <a:avLst/>
          </a:prstGeom>
          <a:noFill/>
          <a:ln>
            <a:noFill/>
          </a:ln>
        </p:spPr>
      </p:pic>
      <p:cxnSp>
        <p:nvCxnSpPr>
          <p:cNvPr id="63" name="Google Shape;63;p9"/>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
        <p:nvSpPr>
          <p:cNvPr id="64" name="Google Shape;64;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9"/>
          <p:cNvSpPr txBox="1">
            <a:spLocks noGrp="1"/>
          </p:cNvSpPr>
          <p:nvPr>
            <p:ph type="subTitle" idx="1"/>
          </p:nvPr>
        </p:nvSpPr>
        <p:spPr>
          <a:xfrm>
            <a:off x="4731475" y="1408725"/>
            <a:ext cx="3699300" cy="298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9"/>
          <p:cNvSpPr txBox="1">
            <a:spLocks noGrp="1"/>
          </p:cNvSpPr>
          <p:nvPr>
            <p:ph type="subTitle" idx="2"/>
          </p:nvPr>
        </p:nvSpPr>
        <p:spPr>
          <a:xfrm>
            <a:off x="720000" y="1408725"/>
            <a:ext cx="3699300" cy="298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a:spLocks noGrp="1"/>
          </p:cNvSpPr>
          <p:nvPr>
            <p:ph type="pic" idx="2"/>
          </p:nvPr>
        </p:nvSpPr>
        <p:spPr>
          <a:xfrm>
            <a:off x="-25" y="-13725"/>
            <a:ext cx="9144000" cy="5157300"/>
          </a:xfrm>
          <a:prstGeom prst="rect">
            <a:avLst/>
          </a:prstGeom>
          <a:noFill/>
          <a:ln>
            <a:noFill/>
          </a:ln>
        </p:spPr>
        <p:txBody>
          <a:bodyPr/>
          <a:lstStyle/>
          <a:p>
            <a:endParaRPr lang="en-US"/>
          </a:p>
        </p:txBody>
      </p:sp>
      <p:sp>
        <p:nvSpPr>
          <p:cNvPr id="69" name="Google Shape;69;p10"/>
          <p:cNvSpPr txBox="1">
            <a:spLocks noGrp="1"/>
          </p:cNvSpPr>
          <p:nvPr>
            <p:ph type="title"/>
          </p:nvPr>
        </p:nvSpPr>
        <p:spPr>
          <a:xfrm>
            <a:off x="1144425" y="539500"/>
            <a:ext cx="6855300" cy="759000"/>
          </a:xfrm>
          <a:prstGeom prst="rect">
            <a:avLst/>
          </a:prstGeom>
          <a:solidFill>
            <a:schemeClr val="lt1"/>
          </a:solidFill>
        </p:spPr>
        <p:txBody>
          <a:bodyPr spcFirstLastPara="1" wrap="square" lIns="91425" tIns="91425" rIns="91425" bIns="91425" anchor="b" anchorCtr="0">
            <a:noAutofit/>
          </a:bodyPr>
          <a:lstStyle>
            <a:lvl1pPr lvl="0" algn="ctr" rtl="0">
              <a:lnSpc>
                <a:spcPct val="115000"/>
              </a:lnSpc>
              <a:spcBef>
                <a:spcPts val="0"/>
              </a:spcBef>
              <a:spcAft>
                <a:spcPts val="0"/>
              </a:spcAft>
              <a:buSzPts val="2800"/>
              <a:buNone/>
              <a:defRPr sz="1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9"/>
        <p:cNvGrpSpPr/>
        <p:nvPr/>
      </p:nvGrpSpPr>
      <p:grpSpPr>
        <a:xfrm>
          <a:off x="0" y="0"/>
          <a:ext cx="0" cy="0"/>
          <a:chOff x="0" y="0"/>
          <a:chExt cx="0" cy="0"/>
        </a:xfrm>
      </p:grpSpPr>
      <p:pic>
        <p:nvPicPr>
          <p:cNvPr id="100" name="Google Shape;100;p16"/>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sp>
        <p:nvSpPr>
          <p:cNvPr id="101" name="Google Shape;101;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6"/>
          <p:cNvSpPr txBox="1">
            <a:spLocks noGrp="1"/>
          </p:cNvSpPr>
          <p:nvPr>
            <p:ph type="subTitle" idx="1"/>
          </p:nvPr>
        </p:nvSpPr>
        <p:spPr>
          <a:xfrm>
            <a:off x="720100"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6"/>
          <p:cNvSpPr txBox="1">
            <a:spLocks noGrp="1"/>
          </p:cNvSpPr>
          <p:nvPr>
            <p:ph type="subTitle" idx="2"/>
          </p:nvPr>
        </p:nvSpPr>
        <p:spPr>
          <a:xfrm>
            <a:off x="3382535"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6"/>
          <p:cNvSpPr txBox="1">
            <a:spLocks noGrp="1"/>
          </p:cNvSpPr>
          <p:nvPr>
            <p:ph type="subTitle" idx="3"/>
          </p:nvPr>
        </p:nvSpPr>
        <p:spPr>
          <a:xfrm>
            <a:off x="6045003"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6"/>
          <p:cNvSpPr txBox="1">
            <a:spLocks noGrp="1"/>
          </p:cNvSpPr>
          <p:nvPr>
            <p:ph type="subTitle" idx="4"/>
          </p:nvPr>
        </p:nvSpPr>
        <p:spPr>
          <a:xfrm>
            <a:off x="720100" y="1810125"/>
            <a:ext cx="2379000" cy="52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06" name="Google Shape;106;p16"/>
          <p:cNvSpPr txBox="1">
            <a:spLocks noGrp="1"/>
          </p:cNvSpPr>
          <p:nvPr>
            <p:ph type="subTitle" idx="5"/>
          </p:nvPr>
        </p:nvSpPr>
        <p:spPr>
          <a:xfrm>
            <a:off x="3382539" y="1810125"/>
            <a:ext cx="2379000" cy="52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07" name="Google Shape;107;p16"/>
          <p:cNvSpPr txBox="1">
            <a:spLocks noGrp="1"/>
          </p:cNvSpPr>
          <p:nvPr>
            <p:ph type="subTitle" idx="6"/>
          </p:nvPr>
        </p:nvSpPr>
        <p:spPr>
          <a:xfrm>
            <a:off x="6045003" y="1810125"/>
            <a:ext cx="2379000" cy="52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cxnSp>
        <p:nvCxnSpPr>
          <p:cNvPr id="108" name="Google Shape;108;p16"/>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pic>
        <p:nvPicPr>
          <p:cNvPr id="109" name="Google Shape;109;p16"/>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a:off x="-22" y="4079925"/>
            <a:ext cx="9143997" cy="18269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pic>
        <p:nvPicPr>
          <p:cNvPr id="112" name="Google Shape;112;p17"/>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flipH="1">
            <a:off x="-22" y="4611925"/>
            <a:ext cx="9143997" cy="1826976"/>
          </a:xfrm>
          <a:prstGeom prst="rect">
            <a:avLst/>
          </a:prstGeom>
          <a:noFill/>
          <a:ln>
            <a:noFill/>
          </a:ln>
        </p:spPr>
      </p:pic>
      <p:sp>
        <p:nvSpPr>
          <p:cNvPr id="113" name="Google Shape;11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 name="Google Shape;114;p17"/>
          <p:cNvSpPr txBox="1">
            <a:spLocks noGrp="1"/>
          </p:cNvSpPr>
          <p:nvPr>
            <p:ph type="subTitle" idx="1"/>
          </p:nvPr>
        </p:nvSpPr>
        <p:spPr>
          <a:xfrm>
            <a:off x="1632150" y="1553736"/>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7"/>
          <p:cNvSpPr txBox="1">
            <a:spLocks noGrp="1"/>
          </p:cNvSpPr>
          <p:nvPr>
            <p:ph type="subTitle" idx="2"/>
          </p:nvPr>
        </p:nvSpPr>
        <p:spPr>
          <a:xfrm>
            <a:off x="1632150" y="2374824"/>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7"/>
          <p:cNvSpPr txBox="1">
            <a:spLocks noGrp="1"/>
          </p:cNvSpPr>
          <p:nvPr>
            <p:ph type="subTitle" idx="3"/>
          </p:nvPr>
        </p:nvSpPr>
        <p:spPr>
          <a:xfrm>
            <a:off x="1639527" y="3192323"/>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subTitle" idx="4"/>
          </p:nvPr>
        </p:nvSpPr>
        <p:spPr>
          <a:xfrm>
            <a:off x="1639527" y="4009825"/>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7"/>
          <p:cNvSpPr txBox="1">
            <a:spLocks noGrp="1"/>
          </p:cNvSpPr>
          <p:nvPr>
            <p:ph type="title" idx="5" hasCustomPrompt="1"/>
          </p:nvPr>
        </p:nvSpPr>
        <p:spPr>
          <a:xfrm>
            <a:off x="720000" y="1338326"/>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7"/>
          <p:cNvSpPr txBox="1">
            <a:spLocks noGrp="1"/>
          </p:cNvSpPr>
          <p:nvPr>
            <p:ph type="title" idx="6" hasCustomPrompt="1"/>
          </p:nvPr>
        </p:nvSpPr>
        <p:spPr>
          <a:xfrm>
            <a:off x="726781" y="2973319"/>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7"/>
          <p:cNvSpPr txBox="1">
            <a:spLocks noGrp="1"/>
          </p:cNvSpPr>
          <p:nvPr>
            <p:ph type="title" idx="7" hasCustomPrompt="1"/>
          </p:nvPr>
        </p:nvSpPr>
        <p:spPr>
          <a:xfrm>
            <a:off x="720014" y="2155823"/>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7"/>
          <p:cNvSpPr txBox="1">
            <a:spLocks noGrp="1"/>
          </p:cNvSpPr>
          <p:nvPr>
            <p:ph type="title" idx="8" hasCustomPrompt="1"/>
          </p:nvPr>
        </p:nvSpPr>
        <p:spPr>
          <a:xfrm>
            <a:off x="726789" y="3790816"/>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7"/>
          <p:cNvSpPr txBox="1">
            <a:spLocks noGrp="1"/>
          </p:cNvSpPr>
          <p:nvPr>
            <p:ph type="subTitle" idx="9"/>
          </p:nvPr>
        </p:nvSpPr>
        <p:spPr>
          <a:xfrm>
            <a:off x="1632150" y="1185925"/>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23" name="Google Shape;123;p17"/>
          <p:cNvSpPr txBox="1">
            <a:spLocks noGrp="1"/>
          </p:cNvSpPr>
          <p:nvPr>
            <p:ph type="subTitle" idx="13"/>
          </p:nvPr>
        </p:nvSpPr>
        <p:spPr>
          <a:xfrm>
            <a:off x="1632150" y="2003424"/>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24" name="Google Shape;124;p17"/>
          <p:cNvSpPr txBox="1">
            <a:spLocks noGrp="1"/>
          </p:cNvSpPr>
          <p:nvPr>
            <p:ph type="subTitle" idx="14"/>
          </p:nvPr>
        </p:nvSpPr>
        <p:spPr>
          <a:xfrm>
            <a:off x="1639527" y="2820923"/>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25" name="Google Shape;125;p17"/>
          <p:cNvSpPr txBox="1">
            <a:spLocks noGrp="1"/>
          </p:cNvSpPr>
          <p:nvPr>
            <p:ph type="subTitle" idx="15"/>
          </p:nvPr>
        </p:nvSpPr>
        <p:spPr>
          <a:xfrm>
            <a:off x="1639527" y="3638422"/>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cxnSp>
        <p:nvCxnSpPr>
          <p:cNvPr id="126" name="Google Shape;126;p17"/>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Inter SemiBold"/>
              <a:buNone/>
              <a:defRPr sz="2800">
                <a:solidFill>
                  <a:schemeClr val="dk1"/>
                </a:solidFill>
                <a:latin typeface="Inter SemiBold"/>
                <a:ea typeface="Inter SemiBold"/>
                <a:cs typeface="Inter SemiBold"/>
                <a:sym typeface="Inter SemiBold"/>
              </a:defRPr>
            </a:lvl1pPr>
            <a:lvl2pPr lvl="1"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2pPr>
            <a:lvl3pPr lvl="2"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3pPr>
            <a:lvl4pPr lvl="3"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4pPr>
            <a:lvl5pPr lvl="4"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5pPr>
            <a:lvl6pPr lvl="5"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6pPr>
            <a:lvl7pPr lvl="6"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7pPr>
            <a:lvl8pPr lvl="7"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8pPr>
            <a:lvl9pPr lvl="8"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6" r:id="rId6"/>
    <p:sldLayoutId id="2147483658" r:id="rId7"/>
    <p:sldLayoutId id="2147483662" r:id="rId8"/>
    <p:sldLayoutId id="2147483663" r:id="rId9"/>
    <p:sldLayoutId id="2147483666" r:id="rId10"/>
    <p:sldLayoutId id="2147483667"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image" Target="../media/image15.png"/><Relationship Id="rId3" Type="http://schemas.openxmlformats.org/officeDocument/2006/relationships/customXml" Target="../ink/ink1.xml"/><Relationship Id="rId21" Type="http://schemas.openxmlformats.org/officeDocument/2006/relationships/image" Target="../media/image17.png"/><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8.xml"/><Relationship Id="rId2" Type="http://schemas.openxmlformats.org/officeDocument/2006/relationships/notesSlide" Target="../notesSlides/notesSlide10.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png"/><Relationship Id="rId19" Type="http://schemas.openxmlformats.org/officeDocument/2006/relationships/customXml" Target="../ink/ink9.xml"/><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image" Target="../media/image18.svg"/></Relationships>
</file>

<file path=ppt/slides/_rels/slide11.xml.rels><?xml version="1.0" encoding="UTF-8" standalone="yes"?>
<Relationships xmlns="http://schemas.openxmlformats.org/package/2006/relationships"><Relationship Id="rId13" Type="http://schemas.openxmlformats.org/officeDocument/2006/relationships/customXml" Target="../ink/ink14.xml"/><Relationship Id="rId18" Type="http://schemas.openxmlformats.org/officeDocument/2006/relationships/image" Target="../media/image24.png"/><Relationship Id="rId26" Type="http://schemas.openxmlformats.org/officeDocument/2006/relationships/image" Target="../media/image28.png"/><Relationship Id="rId39" Type="http://schemas.openxmlformats.org/officeDocument/2006/relationships/customXml" Target="../ink/ink27.xml"/><Relationship Id="rId21" Type="http://schemas.openxmlformats.org/officeDocument/2006/relationships/customXml" Target="../ink/ink18.xml"/><Relationship Id="rId34" Type="http://schemas.openxmlformats.org/officeDocument/2006/relationships/image" Target="../media/image32.png"/><Relationship Id="rId42" Type="http://schemas.openxmlformats.org/officeDocument/2006/relationships/image" Target="../media/image36.png"/><Relationship Id="rId47" Type="http://schemas.openxmlformats.org/officeDocument/2006/relationships/customXml" Target="../ink/ink31.xml"/><Relationship Id="rId7" Type="http://schemas.openxmlformats.org/officeDocument/2006/relationships/customXml" Target="../ink/ink12.xml"/><Relationship Id="rId2" Type="http://schemas.openxmlformats.org/officeDocument/2006/relationships/notesSlide" Target="../notesSlides/notesSlide11.xml"/><Relationship Id="rId16" Type="http://schemas.openxmlformats.org/officeDocument/2006/relationships/image" Target="../media/image23.png"/><Relationship Id="rId29" Type="http://schemas.openxmlformats.org/officeDocument/2006/relationships/customXml" Target="../ink/ink2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17.png"/><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customXml" Target="../ink/ink26.xml"/><Relationship Id="rId40" Type="http://schemas.openxmlformats.org/officeDocument/2006/relationships/image" Target="../media/image35.png"/><Relationship Id="rId45" Type="http://schemas.openxmlformats.org/officeDocument/2006/relationships/customXml" Target="../ink/ink30.xml"/><Relationship Id="rId5" Type="http://schemas.openxmlformats.org/officeDocument/2006/relationships/customXml" Target="../ink/ink11.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9.png"/><Relationship Id="rId36" Type="http://schemas.openxmlformats.org/officeDocument/2006/relationships/image" Target="../media/image33.png"/><Relationship Id="rId10" Type="http://schemas.openxmlformats.org/officeDocument/2006/relationships/image" Target="../media/image11.png"/><Relationship Id="rId19" Type="http://schemas.openxmlformats.org/officeDocument/2006/relationships/customXml" Target="../ink/ink17.xml"/><Relationship Id="rId31" Type="http://schemas.openxmlformats.org/officeDocument/2006/relationships/customXml" Target="../ink/ink23.xml"/><Relationship Id="rId44"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customXml" Target="../ink/ink13.xm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customXml" Target="../ink/ink21.xml"/><Relationship Id="rId30" Type="http://schemas.openxmlformats.org/officeDocument/2006/relationships/image" Target="../media/image30.png"/><Relationship Id="rId35" Type="http://schemas.openxmlformats.org/officeDocument/2006/relationships/customXml" Target="../ink/ink25.xml"/><Relationship Id="rId43" Type="http://schemas.openxmlformats.org/officeDocument/2006/relationships/customXml" Target="../ink/ink29.xml"/><Relationship Id="rId48" Type="http://schemas.openxmlformats.org/officeDocument/2006/relationships/image" Target="../media/image39.png"/><Relationship Id="rId8" Type="http://schemas.openxmlformats.org/officeDocument/2006/relationships/image" Target="../media/image21.png"/><Relationship Id="rId3" Type="http://schemas.openxmlformats.org/officeDocument/2006/relationships/customXml" Target="../ink/ink10.xml"/><Relationship Id="rId12" Type="http://schemas.openxmlformats.org/officeDocument/2006/relationships/image" Target="../media/image18.svg"/><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38" Type="http://schemas.openxmlformats.org/officeDocument/2006/relationships/image" Target="../media/image34.png"/><Relationship Id="rId46" Type="http://schemas.openxmlformats.org/officeDocument/2006/relationships/image" Target="../media/image38.png"/><Relationship Id="rId20" Type="http://schemas.openxmlformats.org/officeDocument/2006/relationships/image" Target="../media/image25.png"/><Relationship Id="rId41" Type="http://schemas.openxmlformats.org/officeDocument/2006/relationships/customXml" Target="../ink/ink28.xml"/></Relationships>
</file>

<file path=ppt/slides/_rels/slide1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3.png"/><Relationship Id="rId26" Type="http://schemas.openxmlformats.org/officeDocument/2006/relationships/image" Target="../media/image28.png"/><Relationship Id="rId39" Type="http://schemas.openxmlformats.org/officeDocument/2006/relationships/customXml" Target="../ink/ink49.xml"/><Relationship Id="rId21" Type="http://schemas.openxmlformats.org/officeDocument/2006/relationships/customXml" Target="../ink/ink40.xml"/><Relationship Id="rId34" Type="http://schemas.openxmlformats.org/officeDocument/2006/relationships/image" Target="../media/image42.png"/><Relationship Id="rId42" Type="http://schemas.openxmlformats.org/officeDocument/2006/relationships/image" Target="../media/image46.png"/><Relationship Id="rId7" Type="http://schemas.openxmlformats.org/officeDocument/2006/relationships/customXml" Target="../ink/ink34.xml"/><Relationship Id="rId2" Type="http://schemas.openxmlformats.org/officeDocument/2006/relationships/notesSlide" Target="../notesSlides/notesSlide12.xml"/><Relationship Id="rId16" Type="http://schemas.openxmlformats.org/officeDocument/2006/relationships/image" Target="../media/image22.png"/><Relationship Id="rId29" Type="http://schemas.openxmlformats.org/officeDocument/2006/relationships/customXml" Target="../ink/ink44.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customXml" Target="../ink/ink36.xml"/><Relationship Id="rId24" Type="http://schemas.openxmlformats.org/officeDocument/2006/relationships/image" Target="../media/image27.png"/><Relationship Id="rId32" Type="http://schemas.openxmlformats.org/officeDocument/2006/relationships/image" Target="../media/image39.png"/><Relationship Id="rId37" Type="http://schemas.openxmlformats.org/officeDocument/2006/relationships/customXml" Target="../ink/ink48.xml"/><Relationship Id="rId40" Type="http://schemas.openxmlformats.org/officeDocument/2006/relationships/image" Target="../media/image45.png"/><Relationship Id="rId45" Type="http://schemas.openxmlformats.org/officeDocument/2006/relationships/customXml" Target="../ink/ink52.xml"/><Relationship Id="rId5" Type="http://schemas.openxmlformats.org/officeDocument/2006/relationships/customXml" Target="../ink/ink33.xml"/><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37.png"/><Relationship Id="rId36" Type="http://schemas.openxmlformats.org/officeDocument/2006/relationships/image" Target="../media/image43.png"/><Relationship Id="rId10" Type="http://schemas.openxmlformats.org/officeDocument/2006/relationships/image" Target="../media/image21.png"/><Relationship Id="rId19" Type="http://schemas.openxmlformats.org/officeDocument/2006/relationships/customXml" Target="../ink/ink39.xml"/><Relationship Id="rId31" Type="http://schemas.openxmlformats.org/officeDocument/2006/relationships/customXml" Target="../ink/ink45.xml"/><Relationship Id="rId44"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customXml" Target="../ink/ink35.xml"/><Relationship Id="rId14" Type="http://schemas.openxmlformats.org/officeDocument/2006/relationships/image" Target="../media/image18.svg"/><Relationship Id="rId22" Type="http://schemas.openxmlformats.org/officeDocument/2006/relationships/image" Target="../media/image26.png"/><Relationship Id="rId27" Type="http://schemas.openxmlformats.org/officeDocument/2006/relationships/customXml" Target="../ink/ink43.xml"/><Relationship Id="rId30" Type="http://schemas.openxmlformats.org/officeDocument/2006/relationships/image" Target="../media/image38.png"/><Relationship Id="rId35" Type="http://schemas.openxmlformats.org/officeDocument/2006/relationships/customXml" Target="../ink/ink47.xml"/><Relationship Id="rId43" Type="http://schemas.openxmlformats.org/officeDocument/2006/relationships/customXml" Target="../ink/ink51.xml"/><Relationship Id="rId8" Type="http://schemas.openxmlformats.org/officeDocument/2006/relationships/image" Target="../media/image20.png"/><Relationship Id="rId3" Type="http://schemas.openxmlformats.org/officeDocument/2006/relationships/customXml" Target="../ink/ink32.xml"/><Relationship Id="rId12" Type="http://schemas.openxmlformats.org/officeDocument/2006/relationships/image" Target="../media/image11.png"/><Relationship Id="rId17" Type="http://schemas.openxmlformats.org/officeDocument/2006/relationships/customXml" Target="../ink/ink38.xml"/><Relationship Id="rId25" Type="http://schemas.openxmlformats.org/officeDocument/2006/relationships/customXml" Target="../ink/ink42.xml"/><Relationship Id="rId33" Type="http://schemas.openxmlformats.org/officeDocument/2006/relationships/customXml" Target="../ink/ink46.xml"/><Relationship Id="rId38" Type="http://schemas.openxmlformats.org/officeDocument/2006/relationships/image" Target="../media/image44.png"/><Relationship Id="rId46" Type="http://schemas.openxmlformats.org/officeDocument/2006/relationships/image" Target="../media/image48.png"/><Relationship Id="rId20" Type="http://schemas.openxmlformats.org/officeDocument/2006/relationships/image" Target="../media/image25.png"/><Relationship Id="rId41" Type="http://schemas.openxmlformats.org/officeDocument/2006/relationships/customXml" Target="../ink/ink5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customXml" Target="../ink/ink5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customXml" Target="../ink/ink54.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117" Type="http://schemas.openxmlformats.org/officeDocument/2006/relationships/customXml" Target="../ink/ink164.xml"/><Relationship Id="rId21" Type="http://schemas.openxmlformats.org/officeDocument/2006/relationships/customXml" Target="../ink/ink68.xml"/><Relationship Id="rId42" Type="http://schemas.openxmlformats.org/officeDocument/2006/relationships/customXml" Target="../ink/ink89.xml"/><Relationship Id="rId63" Type="http://schemas.openxmlformats.org/officeDocument/2006/relationships/customXml" Target="../ink/ink110.xml"/><Relationship Id="rId84" Type="http://schemas.openxmlformats.org/officeDocument/2006/relationships/customXml" Target="../ink/ink131.xml"/><Relationship Id="rId138" Type="http://schemas.openxmlformats.org/officeDocument/2006/relationships/customXml" Target="../ink/ink185.xml"/><Relationship Id="rId159" Type="http://schemas.openxmlformats.org/officeDocument/2006/relationships/customXml" Target="../ink/ink206.xml"/><Relationship Id="rId170" Type="http://schemas.openxmlformats.org/officeDocument/2006/relationships/customXml" Target="../ink/ink217.xml"/><Relationship Id="rId191" Type="http://schemas.openxmlformats.org/officeDocument/2006/relationships/customXml" Target="../ink/ink238.xml"/><Relationship Id="rId205" Type="http://schemas.openxmlformats.org/officeDocument/2006/relationships/customXml" Target="../ink/ink252.xml"/><Relationship Id="rId226" Type="http://schemas.openxmlformats.org/officeDocument/2006/relationships/customXml" Target="../ink/ink273.xml"/><Relationship Id="rId247" Type="http://schemas.openxmlformats.org/officeDocument/2006/relationships/customXml" Target="../ink/ink294.xml"/><Relationship Id="rId107" Type="http://schemas.openxmlformats.org/officeDocument/2006/relationships/customXml" Target="../ink/ink154.xml"/><Relationship Id="rId11" Type="http://schemas.openxmlformats.org/officeDocument/2006/relationships/customXml" Target="../ink/ink59.xml"/><Relationship Id="rId32" Type="http://schemas.openxmlformats.org/officeDocument/2006/relationships/customXml" Target="../ink/ink79.xml"/><Relationship Id="rId53" Type="http://schemas.openxmlformats.org/officeDocument/2006/relationships/customXml" Target="../ink/ink100.xml"/><Relationship Id="rId74" Type="http://schemas.openxmlformats.org/officeDocument/2006/relationships/customXml" Target="../ink/ink121.xml"/><Relationship Id="rId128" Type="http://schemas.openxmlformats.org/officeDocument/2006/relationships/customXml" Target="../ink/ink175.xml"/><Relationship Id="rId149" Type="http://schemas.openxmlformats.org/officeDocument/2006/relationships/customXml" Target="../ink/ink196.xml"/><Relationship Id="rId5" Type="http://schemas.openxmlformats.org/officeDocument/2006/relationships/customXml" Target="../ink/ink56.xml"/><Relationship Id="rId95" Type="http://schemas.openxmlformats.org/officeDocument/2006/relationships/customXml" Target="../ink/ink142.xml"/><Relationship Id="rId160" Type="http://schemas.openxmlformats.org/officeDocument/2006/relationships/customXml" Target="../ink/ink207.xml"/><Relationship Id="rId181" Type="http://schemas.openxmlformats.org/officeDocument/2006/relationships/customXml" Target="../ink/ink228.xml"/><Relationship Id="rId216" Type="http://schemas.openxmlformats.org/officeDocument/2006/relationships/customXml" Target="../ink/ink263.xml"/><Relationship Id="rId237" Type="http://schemas.openxmlformats.org/officeDocument/2006/relationships/customXml" Target="../ink/ink284.xml"/><Relationship Id="rId258" Type="http://schemas.openxmlformats.org/officeDocument/2006/relationships/customXml" Target="../ink/ink305.xml"/><Relationship Id="rId22" Type="http://schemas.openxmlformats.org/officeDocument/2006/relationships/customXml" Target="../ink/ink69.xml"/><Relationship Id="rId43" Type="http://schemas.openxmlformats.org/officeDocument/2006/relationships/customXml" Target="../ink/ink90.xml"/><Relationship Id="rId64" Type="http://schemas.openxmlformats.org/officeDocument/2006/relationships/customXml" Target="../ink/ink111.xml"/><Relationship Id="rId118" Type="http://schemas.openxmlformats.org/officeDocument/2006/relationships/customXml" Target="../ink/ink165.xml"/><Relationship Id="rId139" Type="http://schemas.openxmlformats.org/officeDocument/2006/relationships/customXml" Target="../ink/ink186.xml"/><Relationship Id="rId85" Type="http://schemas.openxmlformats.org/officeDocument/2006/relationships/customXml" Target="../ink/ink132.xml"/><Relationship Id="rId150" Type="http://schemas.openxmlformats.org/officeDocument/2006/relationships/customXml" Target="../ink/ink197.xml"/><Relationship Id="rId171" Type="http://schemas.openxmlformats.org/officeDocument/2006/relationships/customXml" Target="../ink/ink218.xml"/><Relationship Id="rId192" Type="http://schemas.openxmlformats.org/officeDocument/2006/relationships/customXml" Target="../ink/ink239.xml"/><Relationship Id="rId206" Type="http://schemas.openxmlformats.org/officeDocument/2006/relationships/customXml" Target="../ink/ink253.xml"/><Relationship Id="rId227" Type="http://schemas.openxmlformats.org/officeDocument/2006/relationships/customXml" Target="../ink/ink274.xml"/><Relationship Id="rId248" Type="http://schemas.openxmlformats.org/officeDocument/2006/relationships/customXml" Target="../ink/ink295.xml"/><Relationship Id="rId12" Type="http://schemas.openxmlformats.org/officeDocument/2006/relationships/image" Target="../media/image59.png"/><Relationship Id="rId33" Type="http://schemas.openxmlformats.org/officeDocument/2006/relationships/customXml" Target="../ink/ink80.xml"/><Relationship Id="rId108" Type="http://schemas.openxmlformats.org/officeDocument/2006/relationships/customXml" Target="../ink/ink155.xml"/><Relationship Id="rId129" Type="http://schemas.openxmlformats.org/officeDocument/2006/relationships/customXml" Target="../ink/ink176.xml"/><Relationship Id="rId54" Type="http://schemas.openxmlformats.org/officeDocument/2006/relationships/customXml" Target="../ink/ink101.xml"/><Relationship Id="rId75" Type="http://schemas.openxmlformats.org/officeDocument/2006/relationships/customXml" Target="../ink/ink122.xml"/><Relationship Id="rId96" Type="http://schemas.openxmlformats.org/officeDocument/2006/relationships/customXml" Target="../ink/ink143.xml"/><Relationship Id="rId140" Type="http://schemas.openxmlformats.org/officeDocument/2006/relationships/customXml" Target="../ink/ink187.xml"/><Relationship Id="rId161" Type="http://schemas.openxmlformats.org/officeDocument/2006/relationships/customXml" Target="../ink/ink208.xml"/><Relationship Id="rId182" Type="http://schemas.openxmlformats.org/officeDocument/2006/relationships/customXml" Target="../ink/ink229.xml"/><Relationship Id="rId217" Type="http://schemas.openxmlformats.org/officeDocument/2006/relationships/customXml" Target="../ink/ink264.xml"/><Relationship Id="rId6" Type="http://schemas.openxmlformats.org/officeDocument/2006/relationships/image" Target="../media/image56.png"/><Relationship Id="rId238" Type="http://schemas.openxmlformats.org/officeDocument/2006/relationships/customXml" Target="../ink/ink285.xml"/><Relationship Id="rId259" Type="http://schemas.openxmlformats.org/officeDocument/2006/relationships/image" Target="../media/image60.png"/><Relationship Id="rId23" Type="http://schemas.openxmlformats.org/officeDocument/2006/relationships/customXml" Target="../ink/ink70.xml"/><Relationship Id="rId119" Type="http://schemas.openxmlformats.org/officeDocument/2006/relationships/customXml" Target="../ink/ink166.xml"/><Relationship Id="rId44" Type="http://schemas.openxmlformats.org/officeDocument/2006/relationships/customXml" Target="../ink/ink91.xml"/><Relationship Id="rId65" Type="http://schemas.openxmlformats.org/officeDocument/2006/relationships/customXml" Target="../ink/ink112.xml"/><Relationship Id="rId86" Type="http://schemas.openxmlformats.org/officeDocument/2006/relationships/customXml" Target="../ink/ink133.xml"/><Relationship Id="rId130" Type="http://schemas.openxmlformats.org/officeDocument/2006/relationships/customXml" Target="../ink/ink177.xml"/><Relationship Id="rId151" Type="http://schemas.openxmlformats.org/officeDocument/2006/relationships/customXml" Target="../ink/ink198.xml"/><Relationship Id="rId172" Type="http://schemas.openxmlformats.org/officeDocument/2006/relationships/customXml" Target="../ink/ink219.xml"/><Relationship Id="rId193" Type="http://schemas.openxmlformats.org/officeDocument/2006/relationships/customXml" Target="../ink/ink240.xml"/><Relationship Id="rId207" Type="http://schemas.openxmlformats.org/officeDocument/2006/relationships/customXml" Target="../ink/ink254.xml"/><Relationship Id="rId228" Type="http://schemas.openxmlformats.org/officeDocument/2006/relationships/customXml" Target="../ink/ink275.xml"/><Relationship Id="rId249" Type="http://schemas.openxmlformats.org/officeDocument/2006/relationships/customXml" Target="../ink/ink296.xml"/><Relationship Id="rId13" Type="http://schemas.openxmlformats.org/officeDocument/2006/relationships/customXml" Target="../ink/ink60.xml"/><Relationship Id="rId109" Type="http://schemas.openxmlformats.org/officeDocument/2006/relationships/customXml" Target="../ink/ink156.xml"/><Relationship Id="rId34" Type="http://schemas.openxmlformats.org/officeDocument/2006/relationships/customXml" Target="../ink/ink81.xml"/><Relationship Id="rId55" Type="http://schemas.openxmlformats.org/officeDocument/2006/relationships/customXml" Target="../ink/ink102.xml"/><Relationship Id="rId76" Type="http://schemas.openxmlformats.org/officeDocument/2006/relationships/customXml" Target="../ink/ink123.xml"/><Relationship Id="rId97" Type="http://schemas.openxmlformats.org/officeDocument/2006/relationships/customXml" Target="../ink/ink144.xml"/><Relationship Id="rId120" Type="http://schemas.openxmlformats.org/officeDocument/2006/relationships/customXml" Target="../ink/ink167.xml"/><Relationship Id="rId141" Type="http://schemas.openxmlformats.org/officeDocument/2006/relationships/customXml" Target="../ink/ink188.xml"/><Relationship Id="rId7" Type="http://schemas.openxmlformats.org/officeDocument/2006/relationships/customXml" Target="../ink/ink57.xml"/><Relationship Id="rId162" Type="http://schemas.openxmlformats.org/officeDocument/2006/relationships/customXml" Target="../ink/ink209.xml"/><Relationship Id="rId183" Type="http://schemas.openxmlformats.org/officeDocument/2006/relationships/customXml" Target="../ink/ink230.xml"/><Relationship Id="rId218" Type="http://schemas.openxmlformats.org/officeDocument/2006/relationships/customXml" Target="../ink/ink265.xml"/><Relationship Id="rId239" Type="http://schemas.openxmlformats.org/officeDocument/2006/relationships/customXml" Target="../ink/ink286.xml"/><Relationship Id="rId250" Type="http://schemas.openxmlformats.org/officeDocument/2006/relationships/customXml" Target="../ink/ink297.xml"/><Relationship Id="rId24" Type="http://schemas.openxmlformats.org/officeDocument/2006/relationships/customXml" Target="../ink/ink71.xml"/><Relationship Id="rId45" Type="http://schemas.openxmlformats.org/officeDocument/2006/relationships/customXml" Target="../ink/ink92.xml"/><Relationship Id="rId66" Type="http://schemas.openxmlformats.org/officeDocument/2006/relationships/customXml" Target="../ink/ink113.xml"/><Relationship Id="rId87" Type="http://schemas.openxmlformats.org/officeDocument/2006/relationships/customXml" Target="../ink/ink134.xml"/><Relationship Id="rId110" Type="http://schemas.openxmlformats.org/officeDocument/2006/relationships/customXml" Target="../ink/ink157.xml"/><Relationship Id="rId131" Type="http://schemas.openxmlformats.org/officeDocument/2006/relationships/customXml" Target="../ink/ink178.xml"/><Relationship Id="rId152" Type="http://schemas.openxmlformats.org/officeDocument/2006/relationships/customXml" Target="../ink/ink199.xml"/><Relationship Id="rId173" Type="http://schemas.openxmlformats.org/officeDocument/2006/relationships/customXml" Target="../ink/ink220.xml"/><Relationship Id="rId194" Type="http://schemas.openxmlformats.org/officeDocument/2006/relationships/customXml" Target="../ink/ink241.xml"/><Relationship Id="rId208" Type="http://schemas.openxmlformats.org/officeDocument/2006/relationships/customXml" Target="../ink/ink255.xml"/><Relationship Id="rId229" Type="http://schemas.openxmlformats.org/officeDocument/2006/relationships/customXml" Target="../ink/ink276.xml"/><Relationship Id="rId240" Type="http://schemas.openxmlformats.org/officeDocument/2006/relationships/customXml" Target="../ink/ink287.xml"/><Relationship Id="rId14" Type="http://schemas.openxmlformats.org/officeDocument/2006/relationships/customXml" Target="../ink/ink61.xml"/><Relationship Id="rId35" Type="http://schemas.openxmlformats.org/officeDocument/2006/relationships/customXml" Target="../ink/ink82.xml"/><Relationship Id="rId56" Type="http://schemas.openxmlformats.org/officeDocument/2006/relationships/customXml" Target="../ink/ink103.xml"/><Relationship Id="rId77" Type="http://schemas.openxmlformats.org/officeDocument/2006/relationships/customXml" Target="../ink/ink124.xml"/><Relationship Id="rId100" Type="http://schemas.openxmlformats.org/officeDocument/2006/relationships/customXml" Target="../ink/ink147.xml"/><Relationship Id="rId8" Type="http://schemas.openxmlformats.org/officeDocument/2006/relationships/image" Target="../media/image57.png"/><Relationship Id="rId98" Type="http://schemas.openxmlformats.org/officeDocument/2006/relationships/customXml" Target="../ink/ink145.xml"/><Relationship Id="rId121" Type="http://schemas.openxmlformats.org/officeDocument/2006/relationships/customXml" Target="../ink/ink168.xml"/><Relationship Id="rId142" Type="http://schemas.openxmlformats.org/officeDocument/2006/relationships/customXml" Target="../ink/ink189.xml"/><Relationship Id="rId163" Type="http://schemas.openxmlformats.org/officeDocument/2006/relationships/customXml" Target="../ink/ink210.xml"/><Relationship Id="rId184" Type="http://schemas.openxmlformats.org/officeDocument/2006/relationships/customXml" Target="../ink/ink231.xml"/><Relationship Id="rId219" Type="http://schemas.openxmlformats.org/officeDocument/2006/relationships/customXml" Target="../ink/ink266.xml"/><Relationship Id="rId230" Type="http://schemas.openxmlformats.org/officeDocument/2006/relationships/customXml" Target="../ink/ink277.xml"/><Relationship Id="rId251" Type="http://schemas.openxmlformats.org/officeDocument/2006/relationships/customXml" Target="../ink/ink298.xml"/><Relationship Id="rId25" Type="http://schemas.openxmlformats.org/officeDocument/2006/relationships/customXml" Target="../ink/ink72.xml"/><Relationship Id="rId46" Type="http://schemas.openxmlformats.org/officeDocument/2006/relationships/customXml" Target="../ink/ink93.xml"/><Relationship Id="rId67" Type="http://schemas.openxmlformats.org/officeDocument/2006/relationships/customXml" Target="../ink/ink114.xml"/><Relationship Id="rId88" Type="http://schemas.openxmlformats.org/officeDocument/2006/relationships/customXml" Target="../ink/ink135.xml"/><Relationship Id="rId111" Type="http://schemas.openxmlformats.org/officeDocument/2006/relationships/customXml" Target="../ink/ink158.xml"/><Relationship Id="rId132" Type="http://schemas.openxmlformats.org/officeDocument/2006/relationships/customXml" Target="../ink/ink179.xml"/><Relationship Id="rId153" Type="http://schemas.openxmlformats.org/officeDocument/2006/relationships/customXml" Target="../ink/ink200.xml"/><Relationship Id="rId174" Type="http://schemas.openxmlformats.org/officeDocument/2006/relationships/customXml" Target="../ink/ink221.xml"/><Relationship Id="rId195" Type="http://schemas.openxmlformats.org/officeDocument/2006/relationships/customXml" Target="../ink/ink242.xml"/><Relationship Id="rId209" Type="http://schemas.openxmlformats.org/officeDocument/2006/relationships/customXml" Target="../ink/ink256.xml"/><Relationship Id="rId220" Type="http://schemas.openxmlformats.org/officeDocument/2006/relationships/customXml" Target="../ink/ink267.xml"/><Relationship Id="rId241" Type="http://schemas.openxmlformats.org/officeDocument/2006/relationships/customXml" Target="../ink/ink288.xml"/><Relationship Id="rId15" Type="http://schemas.openxmlformats.org/officeDocument/2006/relationships/customXml" Target="../ink/ink62.xml"/><Relationship Id="rId36" Type="http://schemas.openxmlformats.org/officeDocument/2006/relationships/customXml" Target="../ink/ink83.xml"/><Relationship Id="rId57" Type="http://schemas.openxmlformats.org/officeDocument/2006/relationships/customXml" Target="../ink/ink104.xml"/><Relationship Id="rId78" Type="http://schemas.openxmlformats.org/officeDocument/2006/relationships/customXml" Target="../ink/ink125.xml"/><Relationship Id="rId99" Type="http://schemas.openxmlformats.org/officeDocument/2006/relationships/customXml" Target="../ink/ink146.xml"/><Relationship Id="rId101" Type="http://schemas.openxmlformats.org/officeDocument/2006/relationships/customXml" Target="../ink/ink148.xml"/><Relationship Id="rId122" Type="http://schemas.openxmlformats.org/officeDocument/2006/relationships/customXml" Target="../ink/ink169.xml"/><Relationship Id="rId143" Type="http://schemas.openxmlformats.org/officeDocument/2006/relationships/customXml" Target="../ink/ink190.xml"/><Relationship Id="rId164" Type="http://schemas.openxmlformats.org/officeDocument/2006/relationships/customXml" Target="../ink/ink211.xml"/><Relationship Id="rId185" Type="http://schemas.openxmlformats.org/officeDocument/2006/relationships/customXml" Target="../ink/ink232.xml"/><Relationship Id="rId9" Type="http://schemas.openxmlformats.org/officeDocument/2006/relationships/customXml" Target="../ink/ink58.xml"/><Relationship Id="rId210" Type="http://schemas.openxmlformats.org/officeDocument/2006/relationships/customXml" Target="../ink/ink257.xml"/><Relationship Id="rId26" Type="http://schemas.openxmlformats.org/officeDocument/2006/relationships/customXml" Target="../ink/ink73.xml"/><Relationship Id="rId231" Type="http://schemas.openxmlformats.org/officeDocument/2006/relationships/customXml" Target="../ink/ink278.xml"/><Relationship Id="rId252" Type="http://schemas.openxmlformats.org/officeDocument/2006/relationships/customXml" Target="../ink/ink299.xml"/><Relationship Id="rId47" Type="http://schemas.openxmlformats.org/officeDocument/2006/relationships/customXml" Target="../ink/ink94.xml"/><Relationship Id="rId68" Type="http://schemas.openxmlformats.org/officeDocument/2006/relationships/customXml" Target="../ink/ink115.xml"/><Relationship Id="rId89" Type="http://schemas.openxmlformats.org/officeDocument/2006/relationships/customXml" Target="../ink/ink136.xml"/><Relationship Id="rId112" Type="http://schemas.openxmlformats.org/officeDocument/2006/relationships/customXml" Target="../ink/ink159.xml"/><Relationship Id="rId133" Type="http://schemas.openxmlformats.org/officeDocument/2006/relationships/customXml" Target="../ink/ink180.xml"/><Relationship Id="rId154" Type="http://schemas.openxmlformats.org/officeDocument/2006/relationships/customXml" Target="../ink/ink201.xml"/><Relationship Id="rId175" Type="http://schemas.openxmlformats.org/officeDocument/2006/relationships/customXml" Target="../ink/ink222.xml"/><Relationship Id="rId196" Type="http://schemas.openxmlformats.org/officeDocument/2006/relationships/customXml" Target="../ink/ink243.xml"/><Relationship Id="rId200" Type="http://schemas.openxmlformats.org/officeDocument/2006/relationships/customXml" Target="../ink/ink247.xml"/><Relationship Id="rId16" Type="http://schemas.openxmlformats.org/officeDocument/2006/relationships/customXml" Target="../ink/ink63.xml"/><Relationship Id="rId221" Type="http://schemas.openxmlformats.org/officeDocument/2006/relationships/customXml" Target="../ink/ink268.xml"/><Relationship Id="rId242" Type="http://schemas.openxmlformats.org/officeDocument/2006/relationships/customXml" Target="../ink/ink289.xml"/><Relationship Id="rId37" Type="http://schemas.openxmlformats.org/officeDocument/2006/relationships/customXml" Target="../ink/ink84.xml"/><Relationship Id="rId58" Type="http://schemas.openxmlformats.org/officeDocument/2006/relationships/customXml" Target="../ink/ink105.xml"/><Relationship Id="rId79" Type="http://schemas.openxmlformats.org/officeDocument/2006/relationships/customXml" Target="../ink/ink126.xml"/><Relationship Id="rId102" Type="http://schemas.openxmlformats.org/officeDocument/2006/relationships/customXml" Target="../ink/ink149.xml"/><Relationship Id="rId123" Type="http://schemas.openxmlformats.org/officeDocument/2006/relationships/customXml" Target="../ink/ink170.xml"/><Relationship Id="rId144" Type="http://schemas.openxmlformats.org/officeDocument/2006/relationships/customXml" Target="../ink/ink191.xml"/><Relationship Id="rId90" Type="http://schemas.openxmlformats.org/officeDocument/2006/relationships/customXml" Target="../ink/ink137.xml"/><Relationship Id="rId165" Type="http://schemas.openxmlformats.org/officeDocument/2006/relationships/customXml" Target="../ink/ink212.xml"/><Relationship Id="rId186" Type="http://schemas.openxmlformats.org/officeDocument/2006/relationships/customXml" Target="../ink/ink233.xml"/><Relationship Id="rId211" Type="http://schemas.openxmlformats.org/officeDocument/2006/relationships/customXml" Target="../ink/ink258.xml"/><Relationship Id="rId232" Type="http://schemas.openxmlformats.org/officeDocument/2006/relationships/customXml" Target="../ink/ink279.xml"/><Relationship Id="rId253" Type="http://schemas.openxmlformats.org/officeDocument/2006/relationships/customXml" Target="../ink/ink300.xml"/><Relationship Id="rId27" Type="http://schemas.openxmlformats.org/officeDocument/2006/relationships/customXml" Target="../ink/ink74.xml"/><Relationship Id="rId48" Type="http://schemas.openxmlformats.org/officeDocument/2006/relationships/customXml" Target="../ink/ink95.xml"/><Relationship Id="rId69" Type="http://schemas.openxmlformats.org/officeDocument/2006/relationships/customXml" Target="../ink/ink116.xml"/><Relationship Id="rId113" Type="http://schemas.openxmlformats.org/officeDocument/2006/relationships/customXml" Target="../ink/ink160.xml"/><Relationship Id="rId134" Type="http://schemas.openxmlformats.org/officeDocument/2006/relationships/customXml" Target="../ink/ink181.xml"/><Relationship Id="rId80" Type="http://schemas.openxmlformats.org/officeDocument/2006/relationships/customXml" Target="../ink/ink127.xml"/><Relationship Id="rId155" Type="http://schemas.openxmlformats.org/officeDocument/2006/relationships/customXml" Target="../ink/ink202.xml"/><Relationship Id="rId176" Type="http://schemas.openxmlformats.org/officeDocument/2006/relationships/customXml" Target="../ink/ink223.xml"/><Relationship Id="rId197" Type="http://schemas.openxmlformats.org/officeDocument/2006/relationships/customXml" Target="../ink/ink244.xml"/><Relationship Id="rId201" Type="http://schemas.openxmlformats.org/officeDocument/2006/relationships/customXml" Target="../ink/ink248.xml"/><Relationship Id="rId222" Type="http://schemas.openxmlformats.org/officeDocument/2006/relationships/customXml" Target="../ink/ink269.xml"/><Relationship Id="rId243" Type="http://schemas.openxmlformats.org/officeDocument/2006/relationships/customXml" Target="../ink/ink290.xml"/><Relationship Id="rId17" Type="http://schemas.openxmlformats.org/officeDocument/2006/relationships/customXml" Target="../ink/ink64.xml"/><Relationship Id="rId38" Type="http://schemas.openxmlformats.org/officeDocument/2006/relationships/customXml" Target="../ink/ink85.xml"/><Relationship Id="rId59" Type="http://schemas.openxmlformats.org/officeDocument/2006/relationships/customXml" Target="../ink/ink106.xml"/><Relationship Id="rId103" Type="http://schemas.openxmlformats.org/officeDocument/2006/relationships/customXml" Target="../ink/ink150.xml"/><Relationship Id="rId124" Type="http://schemas.openxmlformats.org/officeDocument/2006/relationships/customXml" Target="../ink/ink171.xml"/><Relationship Id="rId70" Type="http://schemas.openxmlformats.org/officeDocument/2006/relationships/customXml" Target="../ink/ink117.xml"/><Relationship Id="rId91" Type="http://schemas.openxmlformats.org/officeDocument/2006/relationships/customXml" Target="../ink/ink138.xml"/><Relationship Id="rId145" Type="http://schemas.openxmlformats.org/officeDocument/2006/relationships/customXml" Target="../ink/ink192.xml"/><Relationship Id="rId166" Type="http://schemas.openxmlformats.org/officeDocument/2006/relationships/customXml" Target="../ink/ink213.xml"/><Relationship Id="rId187" Type="http://schemas.openxmlformats.org/officeDocument/2006/relationships/customXml" Target="../ink/ink234.xml"/><Relationship Id="rId1" Type="http://schemas.openxmlformats.org/officeDocument/2006/relationships/slideLayout" Target="../slideLayouts/slideLayout3.xml"/><Relationship Id="rId212" Type="http://schemas.openxmlformats.org/officeDocument/2006/relationships/customXml" Target="../ink/ink259.xml"/><Relationship Id="rId233" Type="http://schemas.openxmlformats.org/officeDocument/2006/relationships/customXml" Target="../ink/ink280.xml"/><Relationship Id="rId254" Type="http://schemas.openxmlformats.org/officeDocument/2006/relationships/customXml" Target="../ink/ink301.xml"/><Relationship Id="rId28" Type="http://schemas.openxmlformats.org/officeDocument/2006/relationships/customXml" Target="../ink/ink75.xml"/><Relationship Id="rId49" Type="http://schemas.openxmlformats.org/officeDocument/2006/relationships/customXml" Target="../ink/ink96.xml"/><Relationship Id="rId114" Type="http://schemas.openxmlformats.org/officeDocument/2006/relationships/customXml" Target="../ink/ink161.xml"/><Relationship Id="rId60" Type="http://schemas.openxmlformats.org/officeDocument/2006/relationships/customXml" Target="../ink/ink107.xml"/><Relationship Id="rId81" Type="http://schemas.openxmlformats.org/officeDocument/2006/relationships/customXml" Target="../ink/ink128.xml"/><Relationship Id="rId135" Type="http://schemas.openxmlformats.org/officeDocument/2006/relationships/customXml" Target="../ink/ink182.xml"/><Relationship Id="rId156" Type="http://schemas.openxmlformats.org/officeDocument/2006/relationships/customXml" Target="../ink/ink203.xml"/><Relationship Id="rId177" Type="http://schemas.openxmlformats.org/officeDocument/2006/relationships/customXml" Target="../ink/ink224.xml"/><Relationship Id="rId198" Type="http://schemas.openxmlformats.org/officeDocument/2006/relationships/customXml" Target="../ink/ink245.xml"/><Relationship Id="rId202" Type="http://schemas.openxmlformats.org/officeDocument/2006/relationships/customXml" Target="../ink/ink249.xml"/><Relationship Id="rId223" Type="http://schemas.openxmlformats.org/officeDocument/2006/relationships/customXml" Target="../ink/ink270.xml"/><Relationship Id="rId244" Type="http://schemas.openxmlformats.org/officeDocument/2006/relationships/customXml" Target="../ink/ink291.xml"/><Relationship Id="rId18" Type="http://schemas.openxmlformats.org/officeDocument/2006/relationships/customXml" Target="../ink/ink65.xml"/><Relationship Id="rId39" Type="http://schemas.openxmlformats.org/officeDocument/2006/relationships/customXml" Target="../ink/ink86.xml"/><Relationship Id="rId50" Type="http://schemas.openxmlformats.org/officeDocument/2006/relationships/customXml" Target="../ink/ink97.xml"/><Relationship Id="rId104" Type="http://schemas.openxmlformats.org/officeDocument/2006/relationships/customXml" Target="../ink/ink151.xml"/><Relationship Id="rId125" Type="http://schemas.openxmlformats.org/officeDocument/2006/relationships/customXml" Target="../ink/ink172.xml"/><Relationship Id="rId146" Type="http://schemas.openxmlformats.org/officeDocument/2006/relationships/customXml" Target="../ink/ink193.xml"/><Relationship Id="rId167" Type="http://schemas.openxmlformats.org/officeDocument/2006/relationships/customXml" Target="../ink/ink214.xml"/><Relationship Id="rId188" Type="http://schemas.openxmlformats.org/officeDocument/2006/relationships/customXml" Target="../ink/ink235.xml"/><Relationship Id="rId71" Type="http://schemas.openxmlformats.org/officeDocument/2006/relationships/customXml" Target="../ink/ink118.xml"/><Relationship Id="rId92" Type="http://schemas.openxmlformats.org/officeDocument/2006/relationships/customXml" Target="../ink/ink139.xml"/><Relationship Id="rId213" Type="http://schemas.openxmlformats.org/officeDocument/2006/relationships/customXml" Target="../ink/ink260.xml"/><Relationship Id="rId234" Type="http://schemas.openxmlformats.org/officeDocument/2006/relationships/customXml" Target="../ink/ink281.xml"/><Relationship Id="rId2" Type="http://schemas.openxmlformats.org/officeDocument/2006/relationships/notesSlide" Target="../notesSlides/notesSlide23.xml"/><Relationship Id="rId29" Type="http://schemas.openxmlformats.org/officeDocument/2006/relationships/customXml" Target="../ink/ink76.xml"/><Relationship Id="rId255" Type="http://schemas.openxmlformats.org/officeDocument/2006/relationships/customXml" Target="../ink/ink302.xml"/><Relationship Id="rId40" Type="http://schemas.openxmlformats.org/officeDocument/2006/relationships/customXml" Target="../ink/ink87.xml"/><Relationship Id="rId115" Type="http://schemas.openxmlformats.org/officeDocument/2006/relationships/customXml" Target="../ink/ink162.xml"/><Relationship Id="rId136" Type="http://schemas.openxmlformats.org/officeDocument/2006/relationships/customXml" Target="../ink/ink183.xml"/><Relationship Id="rId157" Type="http://schemas.openxmlformats.org/officeDocument/2006/relationships/customXml" Target="../ink/ink204.xml"/><Relationship Id="rId178" Type="http://schemas.openxmlformats.org/officeDocument/2006/relationships/customXml" Target="../ink/ink225.xml"/><Relationship Id="rId61" Type="http://schemas.openxmlformats.org/officeDocument/2006/relationships/customXml" Target="../ink/ink108.xml"/><Relationship Id="rId82" Type="http://schemas.openxmlformats.org/officeDocument/2006/relationships/customXml" Target="../ink/ink129.xml"/><Relationship Id="rId199" Type="http://schemas.openxmlformats.org/officeDocument/2006/relationships/customXml" Target="../ink/ink246.xml"/><Relationship Id="rId203" Type="http://schemas.openxmlformats.org/officeDocument/2006/relationships/customXml" Target="../ink/ink250.xml"/><Relationship Id="rId19" Type="http://schemas.openxmlformats.org/officeDocument/2006/relationships/customXml" Target="../ink/ink66.xml"/><Relationship Id="rId224" Type="http://schemas.openxmlformats.org/officeDocument/2006/relationships/customXml" Target="../ink/ink271.xml"/><Relationship Id="rId245" Type="http://schemas.openxmlformats.org/officeDocument/2006/relationships/customXml" Target="../ink/ink292.xml"/><Relationship Id="rId30" Type="http://schemas.openxmlformats.org/officeDocument/2006/relationships/customXml" Target="../ink/ink77.xml"/><Relationship Id="rId105" Type="http://schemas.openxmlformats.org/officeDocument/2006/relationships/customXml" Target="../ink/ink152.xml"/><Relationship Id="rId126" Type="http://schemas.openxmlformats.org/officeDocument/2006/relationships/customXml" Target="../ink/ink173.xml"/><Relationship Id="rId147" Type="http://schemas.openxmlformats.org/officeDocument/2006/relationships/customXml" Target="../ink/ink194.xml"/><Relationship Id="rId168" Type="http://schemas.openxmlformats.org/officeDocument/2006/relationships/customXml" Target="../ink/ink215.xml"/><Relationship Id="rId51" Type="http://schemas.openxmlformats.org/officeDocument/2006/relationships/customXml" Target="../ink/ink98.xml"/><Relationship Id="rId72" Type="http://schemas.openxmlformats.org/officeDocument/2006/relationships/customXml" Target="../ink/ink119.xml"/><Relationship Id="rId93" Type="http://schemas.openxmlformats.org/officeDocument/2006/relationships/customXml" Target="../ink/ink140.xml"/><Relationship Id="rId189" Type="http://schemas.openxmlformats.org/officeDocument/2006/relationships/customXml" Target="../ink/ink236.xml"/><Relationship Id="rId3" Type="http://schemas.openxmlformats.org/officeDocument/2006/relationships/customXml" Target="../ink/ink55.xml"/><Relationship Id="rId214" Type="http://schemas.openxmlformats.org/officeDocument/2006/relationships/customXml" Target="../ink/ink261.xml"/><Relationship Id="rId235" Type="http://schemas.openxmlformats.org/officeDocument/2006/relationships/customXml" Target="../ink/ink282.xml"/><Relationship Id="rId256" Type="http://schemas.openxmlformats.org/officeDocument/2006/relationships/customXml" Target="../ink/ink303.xml"/><Relationship Id="rId116" Type="http://schemas.openxmlformats.org/officeDocument/2006/relationships/customXml" Target="../ink/ink163.xml"/><Relationship Id="rId137" Type="http://schemas.openxmlformats.org/officeDocument/2006/relationships/customXml" Target="../ink/ink184.xml"/><Relationship Id="rId158" Type="http://schemas.openxmlformats.org/officeDocument/2006/relationships/customXml" Target="../ink/ink205.xml"/><Relationship Id="rId20" Type="http://schemas.openxmlformats.org/officeDocument/2006/relationships/customXml" Target="../ink/ink67.xml"/><Relationship Id="rId41" Type="http://schemas.openxmlformats.org/officeDocument/2006/relationships/customXml" Target="../ink/ink88.xml"/><Relationship Id="rId62" Type="http://schemas.openxmlformats.org/officeDocument/2006/relationships/customXml" Target="../ink/ink109.xml"/><Relationship Id="rId83" Type="http://schemas.openxmlformats.org/officeDocument/2006/relationships/customXml" Target="../ink/ink130.xml"/><Relationship Id="rId179" Type="http://schemas.openxmlformats.org/officeDocument/2006/relationships/customXml" Target="../ink/ink226.xml"/><Relationship Id="rId190" Type="http://schemas.openxmlformats.org/officeDocument/2006/relationships/customXml" Target="../ink/ink237.xml"/><Relationship Id="rId204" Type="http://schemas.openxmlformats.org/officeDocument/2006/relationships/customXml" Target="../ink/ink251.xml"/><Relationship Id="rId225" Type="http://schemas.openxmlformats.org/officeDocument/2006/relationships/customXml" Target="../ink/ink272.xml"/><Relationship Id="rId246" Type="http://schemas.openxmlformats.org/officeDocument/2006/relationships/customXml" Target="../ink/ink293.xml"/><Relationship Id="rId106" Type="http://schemas.openxmlformats.org/officeDocument/2006/relationships/customXml" Target="../ink/ink153.xml"/><Relationship Id="rId127" Type="http://schemas.openxmlformats.org/officeDocument/2006/relationships/customXml" Target="../ink/ink174.xml"/><Relationship Id="rId10" Type="http://schemas.openxmlformats.org/officeDocument/2006/relationships/image" Target="../media/image58.png"/><Relationship Id="rId31" Type="http://schemas.openxmlformats.org/officeDocument/2006/relationships/customXml" Target="../ink/ink78.xml"/><Relationship Id="rId52" Type="http://schemas.openxmlformats.org/officeDocument/2006/relationships/customXml" Target="../ink/ink99.xml"/><Relationship Id="rId73" Type="http://schemas.openxmlformats.org/officeDocument/2006/relationships/customXml" Target="../ink/ink120.xml"/><Relationship Id="rId94" Type="http://schemas.openxmlformats.org/officeDocument/2006/relationships/customXml" Target="../ink/ink141.xml"/><Relationship Id="rId148" Type="http://schemas.openxmlformats.org/officeDocument/2006/relationships/customXml" Target="../ink/ink195.xml"/><Relationship Id="rId169" Type="http://schemas.openxmlformats.org/officeDocument/2006/relationships/customXml" Target="../ink/ink216.xml"/><Relationship Id="rId4" Type="http://schemas.openxmlformats.org/officeDocument/2006/relationships/image" Target="../media/image55.png"/><Relationship Id="rId180" Type="http://schemas.openxmlformats.org/officeDocument/2006/relationships/customXml" Target="../ink/ink227.xml"/><Relationship Id="rId215" Type="http://schemas.openxmlformats.org/officeDocument/2006/relationships/customXml" Target="../ink/ink262.xml"/><Relationship Id="rId236" Type="http://schemas.openxmlformats.org/officeDocument/2006/relationships/customXml" Target="../ink/ink283.xml"/><Relationship Id="rId257" Type="http://schemas.openxmlformats.org/officeDocument/2006/relationships/customXml" Target="../ink/ink304.xml"/></Relationships>
</file>

<file path=ppt/slides/_rels/slide24.xml.rels><?xml version="1.0" encoding="UTF-8" standalone="yes"?>
<Relationships xmlns="http://schemas.openxmlformats.org/package/2006/relationships"><Relationship Id="rId117" Type="http://schemas.openxmlformats.org/officeDocument/2006/relationships/customXml" Target="../ink/ink415.xml"/><Relationship Id="rId21" Type="http://schemas.openxmlformats.org/officeDocument/2006/relationships/customXml" Target="../ink/ink319.xml"/><Relationship Id="rId63" Type="http://schemas.openxmlformats.org/officeDocument/2006/relationships/customXml" Target="../ink/ink361.xml"/><Relationship Id="rId159" Type="http://schemas.openxmlformats.org/officeDocument/2006/relationships/customXml" Target="../ink/ink457.xml"/><Relationship Id="rId170" Type="http://schemas.openxmlformats.org/officeDocument/2006/relationships/customXml" Target="../ink/ink468.xml"/><Relationship Id="rId191" Type="http://schemas.openxmlformats.org/officeDocument/2006/relationships/customXml" Target="../ink/ink489.xml"/><Relationship Id="rId205" Type="http://schemas.openxmlformats.org/officeDocument/2006/relationships/customXml" Target="../ink/ink503.xml"/><Relationship Id="rId226" Type="http://schemas.openxmlformats.org/officeDocument/2006/relationships/customXml" Target="../ink/ink524.xml"/><Relationship Id="rId247" Type="http://schemas.openxmlformats.org/officeDocument/2006/relationships/customXml" Target="../ink/ink545.xml"/><Relationship Id="rId107" Type="http://schemas.openxmlformats.org/officeDocument/2006/relationships/customXml" Target="../ink/ink405.xml"/><Relationship Id="rId11" Type="http://schemas.openxmlformats.org/officeDocument/2006/relationships/customXml" Target="../ink/ink310.xml"/><Relationship Id="rId32" Type="http://schemas.openxmlformats.org/officeDocument/2006/relationships/customXml" Target="../ink/ink330.xml"/><Relationship Id="rId53" Type="http://schemas.openxmlformats.org/officeDocument/2006/relationships/customXml" Target="../ink/ink351.xml"/><Relationship Id="rId74" Type="http://schemas.openxmlformats.org/officeDocument/2006/relationships/customXml" Target="../ink/ink372.xml"/><Relationship Id="rId128" Type="http://schemas.openxmlformats.org/officeDocument/2006/relationships/customXml" Target="../ink/ink426.xml"/><Relationship Id="rId149" Type="http://schemas.openxmlformats.org/officeDocument/2006/relationships/customXml" Target="../ink/ink447.xml"/><Relationship Id="rId5" Type="http://schemas.openxmlformats.org/officeDocument/2006/relationships/customXml" Target="../ink/ink307.xml"/><Relationship Id="rId95" Type="http://schemas.openxmlformats.org/officeDocument/2006/relationships/customXml" Target="../ink/ink393.xml"/><Relationship Id="rId160" Type="http://schemas.openxmlformats.org/officeDocument/2006/relationships/customXml" Target="../ink/ink458.xml"/><Relationship Id="rId181" Type="http://schemas.openxmlformats.org/officeDocument/2006/relationships/customXml" Target="../ink/ink479.xml"/><Relationship Id="rId216" Type="http://schemas.openxmlformats.org/officeDocument/2006/relationships/customXml" Target="../ink/ink514.xml"/><Relationship Id="rId237" Type="http://schemas.openxmlformats.org/officeDocument/2006/relationships/customXml" Target="../ink/ink535.xml"/><Relationship Id="rId258" Type="http://schemas.openxmlformats.org/officeDocument/2006/relationships/customXml" Target="../ink/ink556.xml"/><Relationship Id="rId22" Type="http://schemas.openxmlformats.org/officeDocument/2006/relationships/customXml" Target="../ink/ink320.xml"/><Relationship Id="rId43" Type="http://schemas.openxmlformats.org/officeDocument/2006/relationships/customXml" Target="../ink/ink341.xml"/><Relationship Id="rId64" Type="http://schemas.openxmlformats.org/officeDocument/2006/relationships/customXml" Target="../ink/ink362.xml"/><Relationship Id="rId118" Type="http://schemas.openxmlformats.org/officeDocument/2006/relationships/customXml" Target="../ink/ink416.xml"/><Relationship Id="rId139" Type="http://schemas.openxmlformats.org/officeDocument/2006/relationships/customXml" Target="../ink/ink437.xml"/><Relationship Id="rId85" Type="http://schemas.openxmlformats.org/officeDocument/2006/relationships/customXml" Target="../ink/ink383.xml"/><Relationship Id="rId150" Type="http://schemas.openxmlformats.org/officeDocument/2006/relationships/customXml" Target="../ink/ink448.xml"/><Relationship Id="rId171" Type="http://schemas.openxmlformats.org/officeDocument/2006/relationships/customXml" Target="../ink/ink469.xml"/><Relationship Id="rId192" Type="http://schemas.openxmlformats.org/officeDocument/2006/relationships/customXml" Target="../ink/ink490.xml"/><Relationship Id="rId206" Type="http://schemas.openxmlformats.org/officeDocument/2006/relationships/customXml" Target="../ink/ink504.xml"/><Relationship Id="rId227" Type="http://schemas.openxmlformats.org/officeDocument/2006/relationships/customXml" Target="../ink/ink525.xml"/><Relationship Id="rId248" Type="http://schemas.openxmlformats.org/officeDocument/2006/relationships/customXml" Target="../ink/ink546.xml"/><Relationship Id="rId12" Type="http://schemas.openxmlformats.org/officeDocument/2006/relationships/image" Target="../media/image65.png"/><Relationship Id="rId33" Type="http://schemas.openxmlformats.org/officeDocument/2006/relationships/customXml" Target="../ink/ink331.xml"/><Relationship Id="rId108" Type="http://schemas.openxmlformats.org/officeDocument/2006/relationships/customXml" Target="../ink/ink406.xml"/><Relationship Id="rId129" Type="http://schemas.openxmlformats.org/officeDocument/2006/relationships/customXml" Target="../ink/ink427.xml"/><Relationship Id="rId54" Type="http://schemas.openxmlformats.org/officeDocument/2006/relationships/customXml" Target="../ink/ink352.xml"/><Relationship Id="rId75" Type="http://schemas.openxmlformats.org/officeDocument/2006/relationships/customXml" Target="../ink/ink373.xml"/><Relationship Id="rId96" Type="http://schemas.openxmlformats.org/officeDocument/2006/relationships/customXml" Target="../ink/ink394.xml"/><Relationship Id="rId140" Type="http://schemas.openxmlformats.org/officeDocument/2006/relationships/customXml" Target="../ink/ink438.xml"/><Relationship Id="rId161" Type="http://schemas.openxmlformats.org/officeDocument/2006/relationships/customXml" Target="../ink/ink459.xml"/><Relationship Id="rId182" Type="http://schemas.openxmlformats.org/officeDocument/2006/relationships/customXml" Target="../ink/ink480.xml"/><Relationship Id="rId217" Type="http://schemas.openxmlformats.org/officeDocument/2006/relationships/customXml" Target="../ink/ink515.xml"/><Relationship Id="rId6" Type="http://schemas.openxmlformats.org/officeDocument/2006/relationships/image" Target="../media/image62.png"/><Relationship Id="rId238" Type="http://schemas.openxmlformats.org/officeDocument/2006/relationships/customXml" Target="../ink/ink536.xml"/><Relationship Id="rId259" Type="http://schemas.openxmlformats.org/officeDocument/2006/relationships/image" Target="../media/image66.png"/><Relationship Id="rId23" Type="http://schemas.openxmlformats.org/officeDocument/2006/relationships/customXml" Target="../ink/ink321.xml"/><Relationship Id="rId119" Type="http://schemas.openxmlformats.org/officeDocument/2006/relationships/customXml" Target="../ink/ink417.xml"/><Relationship Id="rId44" Type="http://schemas.openxmlformats.org/officeDocument/2006/relationships/customXml" Target="../ink/ink342.xml"/><Relationship Id="rId65" Type="http://schemas.openxmlformats.org/officeDocument/2006/relationships/customXml" Target="../ink/ink363.xml"/><Relationship Id="rId86" Type="http://schemas.openxmlformats.org/officeDocument/2006/relationships/customXml" Target="../ink/ink384.xml"/><Relationship Id="rId130" Type="http://schemas.openxmlformats.org/officeDocument/2006/relationships/customXml" Target="../ink/ink428.xml"/><Relationship Id="rId151" Type="http://schemas.openxmlformats.org/officeDocument/2006/relationships/customXml" Target="../ink/ink449.xml"/><Relationship Id="rId172" Type="http://schemas.openxmlformats.org/officeDocument/2006/relationships/customXml" Target="../ink/ink470.xml"/><Relationship Id="rId193" Type="http://schemas.openxmlformats.org/officeDocument/2006/relationships/customXml" Target="../ink/ink491.xml"/><Relationship Id="rId207" Type="http://schemas.openxmlformats.org/officeDocument/2006/relationships/customXml" Target="../ink/ink505.xml"/><Relationship Id="rId228" Type="http://schemas.openxmlformats.org/officeDocument/2006/relationships/customXml" Target="../ink/ink526.xml"/><Relationship Id="rId249" Type="http://schemas.openxmlformats.org/officeDocument/2006/relationships/customXml" Target="../ink/ink547.xml"/><Relationship Id="rId13" Type="http://schemas.openxmlformats.org/officeDocument/2006/relationships/customXml" Target="../ink/ink311.xml"/><Relationship Id="rId109" Type="http://schemas.openxmlformats.org/officeDocument/2006/relationships/customXml" Target="../ink/ink407.xml"/><Relationship Id="rId260" Type="http://schemas.openxmlformats.org/officeDocument/2006/relationships/customXml" Target="../ink/ink557.xml"/><Relationship Id="rId34" Type="http://schemas.openxmlformats.org/officeDocument/2006/relationships/customXml" Target="../ink/ink332.xml"/><Relationship Id="rId55" Type="http://schemas.openxmlformats.org/officeDocument/2006/relationships/customXml" Target="../ink/ink353.xml"/><Relationship Id="rId76" Type="http://schemas.openxmlformats.org/officeDocument/2006/relationships/customXml" Target="../ink/ink374.xml"/><Relationship Id="rId97" Type="http://schemas.openxmlformats.org/officeDocument/2006/relationships/customXml" Target="../ink/ink395.xml"/><Relationship Id="rId120" Type="http://schemas.openxmlformats.org/officeDocument/2006/relationships/customXml" Target="../ink/ink418.xml"/><Relationship Id="rId141" Type="http://schemas.openxmlformats.org/officeDocument/2006/relationships/customXml" Target="../ink/ink439.xml"/><Relationship Id="rId7" Type="http://schemas.openxmlformats.org/officeDocument/2006/relationships/customXml" Target="../ink/ink308.xml"/><Relationship Id="rId162" Type="http://schemas.openxmlformats.org/officeDocument/2006/relationships/customXml" Target="../ink/ink460.xml"/><Relationship Id="rId183" Type="http://schemas.openxmlformats.org/officeDocument/2006/relationships/customXml" Target="../ink/ink481.xml"/><Relationship Id="rId218" Type="http://schemas.openxmlformats.org/officeDocument/2006/relationships/customXml" Target="../ink/ink516.xml"/><Relationship Id="rId239" Type="http://schemas.openxmlformats.org/officeDocument/2006/relationships/customXml" Target="../ink/ink537.xml"/><Relationship Id="rId250" Type="http://schemas.openxmlformats.org/officeDocument/2006/relationships/customXml" Target="../ink/ink548.xml"/><Relationship Id="rId24" Type="http://schemas.openxmlformats.org/officeDocument/2006/relationships/customXml" Target="../ink/ink322.xml"/><Relationship Id="rId45" Type="http://schemas.openxmlformats.org/officeDocument/2006/relationships/customXml" Target="../ink/ink343.xml"/><Relationship Id="rId66" Type="http://schemas.openxmlformats.org/officeDocument/2006/relationships/customXml" Target="../ink/ink364.xml"/><Relationship Id="rId87" Type="http://schemas.openxmlformats.org/officeDocument/2006/relationships/customXml" Target="../ink/ink385.xml"/><Relationship Id="rId110" Type="http://schemas.openxmlformats.org/officeDocument/2006/relationships/customXml" Target="../ink/ink408.xml"/><Relationship Id="rId131" Type="http://schemas.openxmlformats.org/officeDocument/2006/relationships/customXml" Target="../ink/ink429.xml"/><Relationship Id="rId152" Type="http://schemas.openxmlformats.org/officeDocument/2006/relationships/customXml" Target="../ink/ink450.xml"/><Relationship Id="rId173" Type="http://schemas.openxmlformats.org/officeDocument/2006/relationships/customXml" Target="../ink/ink471.xml"/><Relationship Id="rId194" Type="http://schemas.openxmlformats.org/officeDocument/2006/relationships/customXml" Target="../ink/ink492.xml"/><Relationship Id="rId208" Type="http://schemas.openxmlformats.org/officeDocument/2006/relationships/customXml" Target="../ink/ink506.xml"/><Relationship Id="rId229" Type="http://schemas.openxmlformats.org/officeDocument/2006/relationships/customXml" Target="../ink/ink527.xml"/><Relationship Id="rId240" Type="http://schemas.openxmlformats.org/officeDocument/2006/relationships/customXml" Target="../ink/ink538.xml"/><Relationship Id="rId261" Type="http://schemas.openxmlformats.org/officeDocument/2006/relationships/image" Target="../media/image67.png"/><Relationship Id="rId14" Type="http://schemas.openxmlformats.org/officeDocument/2006/relationships/customXml" Target="../ink/ink312.xml"/><Relationship Id="rId35" Type="http://schemas.openxmlformats.org/officeDocument/2006/relationships/customXml" Target="../ink/ink333.xml"/><Relationship Id="rId56" Type="http://schemas.openxmlformats.org/officeDocument/2006/relationships/customXml" Target="../ink/ink354.xml"/><Relationship Id="rId77" Type="http://schemas.openxmlformats.org/officeDocument/2006/relationships/customXml" Target="../ink/ink375.xml"/><Relationship Id="rId100" Type="http://schemas.openxmlformats.org/officeDocument/2006/relationships/customXml" Target="../ink/ink398.xml"/><Relationship Id="rId8" Type="http://schemas.openxmlformats.org/officeDocument/2006/relationships/image" Target="../media/image63.png"/><Relationship Id="rId98" Type="http://schemas.openxmlformats.org/officeDocument/2006/relationships/customXml" Target="../ink/ink396.xml"/><Relationship Id="rId121" Type="http://schemas.openxmlformats.org/officeDocument/2006/relationships/customXml" Target="../ink/ink419.xml"/><Relationship Id="rId142" Type="http://schemas.openxmlformats.org/officeDocument/2006/relationships/customXml" Target="../ink/ink440.xml"/><Relationship Id="rId163" Type="http://schemas.openxmlformats.org/officeDocument/2006/relationships/customXml" Target="../ink/ink461.xml"/><Relationship Id="rId184" Type="http://schemas.openxmlformats.org/officeDocument/2006/relationships/customXml" Target="../ink/ink482.xml"/><Relationship Id="rId219" Type="http://schemas.openxmlformats.org/officeDocument/2006/relationships/customXml" Target="../ink/ink517.xml"/><Relationship Id="rId230" Type="http://schemas.openxmlformats.org/officeDocument/2006/relationships/customXml" Target="../ink/ink528.xml"/><Relationship Id="rId251" Type="http://schemas.openxmlformats.org/officeDocument/2006/relationships/customXml" Target="../ink/ink549.xml"/><Relationship Id="rId25" Type="http://schemas.openxmlformats.org/officeDocument/2006/relationships/customXml" Target="../ink/ink323.xml"/><Relationship Id="rId46" Type="http://schemas.openxmlformats.org/officeDocument/2006/relationships/customXml" Target="../ink/ink344.xml"/><Relationship Id="rId67" Type="http://schemas.openxmlformats.org/officeDocument/2006/relationships/customXml" Target="../ink/ink365.xml"/><Relationship Id="rId88" Type="http://schemas.openxmlformats.org/officeDocument/2006/relationships/customXml" Target="../ink/ink386.xml"/><Relationship Id="rId111" Type="http://schemas.openxmlformats.org/officeDocument/2006/relationships/customXml" Target="../ink/ink409.xml"/><Relationship Id="rId132" Type="http://schemas.openxmlformats.org/officeDocument/2006/relationships/customXml" Target="../ink/ink430.xml"/><Relationship Id="rId153" Type="http://schemas.openxmlformats.org/officeDocument/2006/relationships/customXml" Target="../ink/ink451.xml"/><Relationship Id="rId174" Type="http://schemas.openxmlformats.org/officeDocument/2006/relationships/customXml" Target="../ink/ink472.xml"/><Relationship Id="rId195" Type="http://schemas.openxmlformats.org/officeDocument/2006/relationships/customXml" Target="../ink/ink493.xml"/><Relationship Id="rId209" Type="http://schemas.openxmlformats.org/officeDocument/2006/relationships/customXml" Target="../ink/ink507.xml"/><Relationship Id="rId220" Type="http://schemas.openxmlformats.org/officeDocument/2006/relationships/customXml" Target="../ink/ink518.xml"/><Relationship Id="rId241" Type="http://schemas.openxmlformats.org/officeDocument/2006/relationships/customXml" Target="../ink/ink539.xml"/><Relationship Id="rId15" Type="http://schemas.openxmlformats.org/officeDocument/2006/relationships/customXml" Target="../ink/ink313.xml"/><Relationship Id="rId36" Type="http://schemas.openxmlformats.org/officeDocument/2006/relationships/customXml" Target="../ink/ink334.xml"/><Relationship Id="rId57" Type="http://schemas.openxmlformats.org/officeDocument/2006/relationships/customXml" Target="../ink/ink355.xml"/><Relationship Id="rId262" Type="http://schemas.openxmlformats.org/officeDocument/2006/relationships/customXml" Target="../ink/ink558.xml"/><Relationship Id="rId78" Type="http://schemas.openxmlformats.org/officeDocument/2006/relationships/customXml" Target="../ink/ink376.xml"/><Relationship Id="rId99" Type="http://schemas.openxmlformats.org/officeDocument/2006/relationships/customXml" Target="../ink/ink397.xml"/><Relationship Id="rId101" Type="http://schemas.openxmlformats.org/officeDocument/2006/relationships/customXml" Target="../ink/ink399.xml"/><Relationship Id="rId122" Type="http://schemas.openxmlformats.org/officeDocument/2006/relationships/customXml" Target="../ink/ink420.xml"/><Relationship Id="rId143" Type="http://schemas.openxmlformats.org/officeDocument/2006/relationships/customXml" Target="../ink/ink441.xml"/><Relationship Id="rId164" Type="http://schemas.openxmlformats.org/officeDocument/2006/relationships/customXml" Target="../ink/ink462.xml"/><Relationship Id="rId185" Type="http://schemas.openxmlformats.org/officeDocument/2006/relationships/customXml" Target="../ink/ink483.xml"/><Relationship Id="rId9" Type="http://schemas.openxmlformats.org/officeDocument/2006/relationships/customXml" Target="../ink/ink309.xml"/><Relationship Id="rId210" Type="http://schemas.openxmlformats.org/officeDocument/2006/relationships/customXml" Target="../ink/ink508.xml"/><Relationship Id="rId26" Type="http://schemas.openxmlformats.org/officeDocument/2006/relationships/customXml" Target="../ink/ink324.xml"/><Relationship Id="rId231" Type="http://schemas.openxmlformats.org/officeDocument/2006/relationships/customXml" Target="../ink/ink529.xml"/><Relationship Id="rId252" Type="http://schemas.openxmlformats.org/officeDocument/2006/relationships/customXml" Target="../ink/ink550.xml"/><Relationship Id="rId47" Type="http://schemas.openxmlformats.org/officeDocument/2006/relationships/customXml" Target="../ink/ink345.xml"/><Relationship Id="rId68" Type="http://schemas.openxmlformats.org/officeDocument/2006/relationships/customXml" Target="../ink/ink366.xml"/><Relationship Id="rId89" Type="http://schemas.openxmlformats.org/officeDocument/2006/relationships/customXml" Target="../ink/ink387.xml"/><Relationship Id="rId112" Type="http://schemas.openxmlformats.org/officeDocument/2006/relationships/customXml" Target="../ink/ink410.xml"/><Relationship Id="rId133" Type="http://schemas.openxmlformats.org/officeDocument/2006/relationships/customXml" Target="../ink/ink431.xml"/><Relationship Id="rId154" Type="http://schemas.openxmlformats.org/officeDocument/2006/relationships/customXml" Target="../ink/ink452.xml"/><Relationship Id="rId175" Type="http://schemas.openxmlformats.org/officeDocument/2006/relationships/customXml" Target="../ink/ink473.xml"/><Relationship Id="rId196" Type="http://schemas.openxmlformats.org/officeDocument/2006/relationships/customXml" Target="../ink/ink494.xml"/><Relationship Id="rId200" Type="http://schemas.openxmlformats.org/officeDocument/2006/relationships/customXml" Target="../ink/ink498.xml"/><Relationship Id="rId16" Type="http://schemas.openxmlformats.org/officeDocument/2006/relationships/customXml" Target="../ink/ink314.xml"/><Relationship Id="rId221" Type="http://schemas.openxmlformats.org/officeDocument/2006/relationships/customXml" Target="../ink/ink519.xml"/><Relationship Id="rId242" Type="http://schemas.openxmlformats.org/officeDocument/2006/relationships/customXml" Target="../ink/ink540.xml"/><Relationship Id="rId263" Type="http://schemas.openxmlformats.org/officeDocument/2006/relationships/image" Target="../media/image68.png"/><Relationship Id="rId37" Type="http://schemas.openxmlformats.org/officeDocument/2006/relationships/customXml" Target="../ink/ink335.xml"/><Relationship Id="rId58" Type="http://schemas.openxmlformats.org/officeDocument/2006/relationships/customXml" Target="../ink/ink356.xml"/><Relationship Id="rId79" Type="http://schemas.openxmlformats.org/officeDocument/2006/relationships/customXml" Target="../ink/ink377.xml"/><Relationship Id="rId102" Type="http://schemas.openxmlformats.org/officeDocument/2006/relationships/customXml" Target="../ink/ink400.xml"/><Relationship Id="rId123" Type="http://schemas.openxmlformats.org/officeDocument/2006/relationships/customXml" Target="../ink/ink421.xml"/><Relationship Id="rId144" Type="http://schemas.openxmlformats.org/officeDocument/2006/relationships/customXml" Target="../ink/ink442.xml"/><Relationship Id="rId90" Type="http://schemas.openxmlformats.org/officeDocument/2006/relationships/customXml" Target="../ink/ink388.xml"/><Relationship Id="rId165" Type="http://schemas.openxmlformats.org/officeDocument/2006/relationships/customXml" Target="../ink/ink463.xml"/><Relationship Id="rId186" Type="http://schemas.openxmlformats.org/officeDocument/2006/relationships/customXml" Target="../ink/ink484.xml"/><Relationship Id="rId211" Type="http://schemas.openxmlformats.org/officeDocument/2006/relationships/customXml" Target="../ink/ink509.xml"/><Relationship Id="rId232" Type="http://schemas.openxmlformats.org/officeDocument/2006/relationships/customXml" Target="../ink/ink530.xml"/><Relationship Id="rId253" Type="http://schemas.openxmlformats.org/officeDocument/2006/relationships/customXml" Target="../ink/ink551.xml"/><Relationship Id="rId27" Type="http://schemas.openxmlformats.org/officeDocument/2006/relationships/customXml" Target="../ink/ink325.xml"/><Relationship Id="rId48" Type="http://schemas.openxmlformats.org/officeDocument/2006/relationships/customXml" Target="../ink/ink346.xml"/><Relationship Id="rId69" Type="http://schemas.openxmlformats.org/officeDocument/2006/relationships/customXml" Target="../ink/ink367.xml"/><Relationship Id="rId113" Type="http://schemas.openxmlformats.org/officeDocument/2006/relationships/customXml" Target="../ink/ink411.xml"/><Relationship Id="rId134" Type="http://schemas.openxmlformats.org/officeDocument/2006/relationships/customXml" Target="../ink/ink432.xml"/><Relationship Id="rId80" Type="http://schemas.openxmlformats.org/officeDocument/2006/relationships/customXml" Target="../ink/ink378.xml"/><Relationship Id="rId155" Type="http://schemas.openxmlformats.org/officeDocument/2006/relationships/customXml" Target="../ink/ink453.xml"/><Relationship Id="rId176" Type="http://schemas.openxmlformats.org/officeDocument/2006/relationships/customXml" Target="../ink/ink474.xml"/><Relationship Id="rId197" Type="http://schemas.openxmlformats.org/officeDocument/2006/relationships/customXml" Target="../ink/ink495.xml"/><Relationship Id="rId201" Type="http://schemas.openxmlformats.org/officeDocument/2006/relationships/customXml" Target="../ink/ink499.xml"/><Relationship Id="rId222" Type="http://schemas.openxmlformats.org/officeDocument/2006/relationships/customXml" Target="../ink/ink520.xml"/><Relationship Id="rId243" Type="http://schemas.openxmlformats.org/officeDocument/2006/relationships/customXml" Target="../ink/ink541.xml"/><Relationship Id="rId17" Type="http://schemas.openxmlformats.org/officeDocument/2006/relationships/customXml" Target="../ink/ink315.xml"/><Relationship Id="rId38" Type="http://schemas.openxmlformats.org/officeDocument/2006/relationships/customXml" Target="../ink/ink336.xml"/><Relationship Id="rId59" Type="http://schemas.openxmlformats.org/officeDocument/2006/relationships/customXml" Target="../ink/ink357.xml"/><Relationship Id="rId103" Type="http://schemas.openxmlformats.org/officeDocument/2006/relationships/customXml" Target="../ink/ink401.xml"/><Relationship Id="rId124" Type="http://schemas.openxmlformats.org/officeDocument/2006/relationships/customXml" Target="../ink/ink422.xml"/><Relationship Id="rId70" Type="http://schemas.openxmlformats.org/officeDocument/2006/relationships/customXml" Target="../ink/ink368.xml"/><Relationship Id="rId91" Type="http://schemas.openxmlformats.org/officeDocument/2006/relationships/customXml" Target="../ink/ink389.xml"/><Relationship Id="rId145" Type="http://schemas.openxmlformats.org/officeDocument/2006/relationships/customXml" Target="../ink/ink443.xml"/><Relationship Id="rId166" Type="http://schemas.openxmlformats.org/officeDocument/2006/relationships/customXml" Target="../ink/ink464.xml"/><Relationship Id="rId187" Type="http://schemas.openxmlformats.org/officeDocument/2006/relationships/customXml" Target="../ink/ink485.xml"/><Relationship Id="rId1" Type="http://schemas.openxmlformats.org/officeDocument/2006/relationships/slideLayout" Target="../slideLayouts/slideLayout3.xml"/><Relationship Id="rId212" Type="http://schemas.openxmlformats.org/officeDocument/2006/relationships/customXml" Target="../ink/ink510.xml"/><Relationship Id="rId233" Type="http://schemas.openxmlformats.org/officeDocument/2006/relationships/customXml" Target="../ink/ink531.xml"/><Relationship Id="rId254" Type="http://schemas.openxmlformats.org/officeDocument/2006/relationships/customXml" Target="../ink/ink552.xml"/><Relationship Id="rId28" Type="http://schemas.openxmlformats.org/officeDocument/2006/relationships/customXml" Target="../ink/ink326.xml"/><Relationship Id="rId49" Type="http://schemas.openxmlformats.org/officeDocument/2006/relationships/customXml" Target="../ink/ink347.xml"/><Relationship Id="rId114" Type="http://schemas.openxmlformats.org/officeDocument/2006/relationships/customXml" Target="../ink/ink412.xml"/><Relationship Id="rId60" Type="http://schemas.openxmlformats.org/officeDocument/2006/relationships/customXml" Target="../ink/ink358.xml"/><Relationship Id="rId81" Type="http://schemas.openxmlformats.org/officeDocument/2006/relationships/customXml" Target="../ink/ink379.xml"/><Relationship Id="rId135" Type="http://schemas.openxmlformats.org/officeDocument/2006/relationships/customXml" Target="../ink/ink433.xml"/><Relationship Id="rId156" Type="http://schemas.openxmlformats.org/officeDocument/2006/relationships/customXml" Target="../ink/ink454.xml"/><Relationship Id="rId177" Type="http://schemas.openxmlformats.org/officeDocument/2006/relationships/customXml" Target="../ink/ink475.xml"/><Relationship Id="rId198" Type="http://schemas.openxmlformats.org/officeDocument/2006/relationships/customXml" Target="../ink/ink496.xml"/><Relationship Id="rId202" Type="http://schemas.openxmlformats.org/officeDocument/2006/relationships/customXml" Target="../ink/ink500.xml"/><Relationship Id="rId223" Type="http://schemas.openxmlformats.org/officeDocument/2006/relationships/customXml" Target="../ink/ink521.xml"/><Relationship Id="rId244" Type="http://schemas.openxmlformats.org/officeDocument/2006/relationships/customXml" Target="../ink/ink542.xml"/><Relationship Id="rId18" Type="http://schemas.openxmlformats.org/officeDocument/2006/relationships/customXml" Target="../ink/ink316.xml"/><Relationship Id="rId39" Type="http://schemas.openxmlformats.org/officeDocument/2006/relationships/customXml" Target="../ink/ink337.xml"/><Relationship Id="rId50" Type="http://schemas.openxmlformats.org/officeDocument/2006/relationships/customXml" Target="../ink/ink348.xml"/><Relationship Id="rId104" Type="http://schemas.openxmlformats.org/officeDocument/2006/relationships/customXml" Target="../ink/ink402.xml"/><Relationship Id="rId125" Type="http://schemas.openxmlformats.org/officeDocument/2006/relationships/customXml" Target="../ink/ink423.xml"/><Relationship Id="rId146" Type="http://schemas.openxmlformats.org/officeDocument/2006/relationships/customXml" Target="../ink/ink444.xml"/><Relationship Id="rId167" Type="http://schemas.openxmlformats.org/officeDocument/2006/relationships/customXml" Target="../ink/ink465.xml"/><Relationship Id="rId188" Type="http://schemas.openxmlformats.org/officeDocument/2006/relationships/customXml" Target="../ink/ink486.xml"/><Relationship Id="rId71" Type="http://schemas.openxmlformats.org/officeDocument/2006/relationships/customXml" Target="../ink/ink369.xml"/><Relationship Id="rId92" Type="http://schemas.openxmlformats.org/officeDocument/2006/relationships/customXml" Target="../ink/ink390.xml"/><Relationship Id="rId213" Type="http://schemas.openxmlformats.org/officeDocument/2006/relationships/customXml" Target="../ink/ink511.xml"/><Relationship Id="rId234" Type="http://schemas.openxmlformats.org/officeDocument/2006/relationships/customXml" Target="../ink/ink532.xml"/><Relationship Id="rId2" Type="http://schemas.openxmlformats.org/officeDocument/2006/relationships/notesSlide" Target="../notesSlides/notesSlide24.xml"/><Relationship Id="rId29" Type="http://schemas.openxmlformats.org/officeDocument/2006/relationships/customXml" Target="../ink/ink327.xml"/><Relationship Id="rId255" Type="http://schemas.openxmlformats.org/officeDocument/2006/relationships/customXml" Target="../ink/ink553.xml"/><Relationship Id="rId40" Type="http://schemas.openxmlformats.org/officeDocument/2006/relationships/customXml" Target="../ink/ink338.xml"/><Relationship Id="rId115" Type="http://schemas.openxmlformats.org/officeDocument/2006/relationships/customXml" Target="../ink/ink413.xml"/><Relationship Id="rId136" Type="http://schemas.openxmlformats.org/officeDocument/2006/relationships/customXml" Target="../ink/ink434.xml"/><Relationship Id="rId157" Type="http://schemas.openxmlformats.org/officeDocument/2006/relationships/customXml" Target="../ink/ink455.xml"/><Relationship Id="rId178" Type="http://schemas.openxmlformats.org/officeDocument/2006/relationships/customXml" Target="../ink/ink476.xml"/><Relationship Id="rId61" Type="http://schemas.openxmlformats.org/officeDocument/2006/relationships/customXml" Target="../ink/ink359.xml"/><Relationship Id="rId82" Type="http://schemas.openxmlformats.org/officeDocument/2006/relationships/customXml" Target="../ink/ink380.xml"/><Relationship Id="rId199" Type="http://schemas.openxmlformats.org/officeDocument/2006/relationships/customXml" Target="../ink/ink497.xml"/><Relationship Id="rId203" Type="http://schemas.openxmlformats.org/officeDocument/2006/relationships/customXml" Target="../ink/ink501.xml"/><Relationship Id="rId19" Type="http://schemas.openxmlformats.org/officeDocument/2006/relationships/customXml" Target="../ink/ink317.xml"/><Relationship Id="rId224" Type="http://schemas.openxmlformats.org/officeDocument/2006/relationships/customXml" Target="../ink/ink522.xml"/><Relationship Id="rId245" Type="http://schemas.openxmlformats.org/officeDocument/2006/relationships/customXml" Target="../ink/ink543.xml"/><Relationship Id="rId30" Type="http://schemas.openxmlformats.org/officeDocument/2006/relationships/customXml" Target="../ink/ink328.xml"/><Relationship Id="rId105" Type="http://schemas.openxmlformats.org/officeDocument/2006/relationships/customXml" Target="../ink/ink403.xml"/><Relationship Id="rId126" Type="http://schemas.openxmlformats.org/officeDocument/2006/relationships/customXml" Target="../ink/ink424.xml"/><Relationship Id="rId147" Type="http://schemas.openxmlformats.org/officeDocument/2006/relationships/customXml" Target="../ink/ink445.xml"/><Relationship Id="rId168" Type="http://schemas.openxmlformats.org/officeDocument/2006/relationships/customXml" Target="../ink/ink466.xml"/><Relationship Id="rId51" Type="http://schemas.openxmlformats.org/officeDocument/2006/relationships/customXml" Target="../ink/ink349.xml"/><Relationship Id="rId72" Type="http://schemas.openxmlformats.org/officeDocument/2006/relationships/customXml" Target="../ink/ink370.xml"/><Relationship Id="rId93" Type="http://schemas.openxmlformats.org/officeDocument/2006/relationships/customXml" Target="../ink/ink391.xml"/><Relationship Id="rId189" Type="http://schemas.openxmlformats.org/officeDocument/2006/relationships/customXml" Target="../ink/ink487.xml"/><Relationship Id="rId3" Type="http://schemas.openxmlformats.org/officeDocument/2006/relationships/customXml" Target="../ink/ink306.xml"/><Relationship Id="rId214" Type="http://schemas.openxmlformats.org/officeDocument/2006/relationships/customXml" Target="../ink/ink512.xml"/><Relationship Id="rId235" Type="http://schemas.openxmlformats.org/officeDocument/2006/relationships/customXml" Target="../ink/ink533.xml"/><Relationship Id="rId256" Type="http://schemas.openxmlformats.org/officeDocument/2006/relationships/customXml" Target="../ink/ink554.xml"/><Relationship Id="rId116" Type="http://schemas.openxmlformats.org/officeDocument/2006/relationships/customXml" Target="../ink/ink414.xml"/><Relationship Id="rId137" Type="http://schemas.openxmlformats.org/officeDocument/2006/relationships/customXml" Target="../ink/ink435.xml"/><Relationship Id="rId158" Type="http://schemas.openxmlformats.org/officeDocument/2006/relationships/customXml" Target="../ink/ink456.xml"/><Relationship Id="rId20" Type="http://schemas.openxmlformats.org/officeDocument/2006/relationships/customXml" Target="../ink/ink318.xml"/><Relationship Id="rId41" Type="http://schemas.openxmlformats.org/officeDocument/2006/relationships/customXml" Target="../ink/ink339.xml"/><Relationship Id="rId62" Type="http://schemas.openxmlformats.org/officeDocument/2006/relationships/customXml" Target="../ink/ink360.xml"/><Relationship Id="rId83" Type="http://schemas.openxmlformats.org/officeDocument/2006/relationships/customXml" Target="../ink/ink381.xml"/><Relationship Id="rId179" Type="http://schemas.openxmlformats.org/officeDocument/2006/relationships/customXml" Target="../ink/ink477.xml"/><Relationship Id="rId190" Type="http://schemas.openxmlformats.org/officeDocument/2006/relationships/customXml" Target="../ink/ink488.xml"/><Relationship Id="rId204" Type="http://schemas.openxmlformats.org/officeDocument/2006/relationships/customXml" Target="../ink/ink502.xml"/><Relationship Id="rId225" Type="http://schemas.openxmlformats.org/officeDocument/2006/relationships/customXml" Target="../ink/ink523.xml"/><Relationship Id="rId246" Type="http://schemas.openxmlformats.org/officeDocument/2006/relationships/customXml" Target="../ink/ink544.xml"/><Relationship Id="rId106" Type="http://schemas.openxmlformats.org/officeDocument/2006/relationships/customXml" Target="../ink/ink404.xml"/><Relationship Id="rId127" Type="http://schemas.openxmlformats.org/officeDocument/2006/relationships/customXml" Target="../ink/ink425.xml"/><Relationship Id="rId10" Type="http://schemas.openxmlformats.org/officeDocument/2006/relationships/image" Target="../media/image64.png"/><Relationship Id="rId31" Type="http://schemas.openxmlformats.org/officeDocument/2006/relationships/customXml" Target="../ink/ink329.xml"/><Relationship Id="rId52" Type="http://schemas.openxmlformats.org/officeDocument/2006/relationships/customXml" Target="../ink/ink350.xml"/><Relationship Id="rId73" Type="http://schemas.openxmlformats.org/officeDocument/2006/relationships/customXml" Target="../ink/ink371.xml"/><Relationship Id="rId94" Type="http://schemas.openxmlformats.org/officeDocument/2006/relationships/customXml" Target="../ink/ink392.xml"/><Relationship Id="rId148" Type="http://schemas.openxmlformats.org/officeDocument/2006/relationships/customXml" Target="../ink/ink446.xml"/><Relationship Id="rId169" Type="http://schemas.openxmlformats.org/officeDocument/2006/relationships/customXml" Target="../ink/ink467.xml"/><Relationship Id="rId4" Type="http://schemas.openxmlformats.org/officeDocument/2006/relationships/image" Target="../media/image61.png"/><Relationship Id="rId180" Type="http://schemas.openxmlformats.org/officeDocument/2006/relationships/customXml" Target="../ink/ink478.xml"/><Relationship Id="rId215" Type="http://schemas.openxmlformats.org/officeDocument/2006/relationships/customXml" Target="../ink/ink513.xml"/><Relationship Id="rId236" Type="http://schemas.openxmlformats.org/officeDocument/2006/relationships/customXml" Target="../ink/ink534.xml"/><Relationship Id="rId257" Type="http://schemas.openxmlformats.org/officeDocument/2006/relationships/customXml" Target="../ink/ink555.xml"/><Relationship Id="rId42" Type="http://schemas.openxmlformats.org/officeDocument/2006/relationships/customXml" Target="../ink/ink340.xml"/><Relationship Id="rId84" Type="http://schemas.openxmlformats.org/officeDocument/2006/relationships/customXml" Target="../ink/ink382.xml"/><Relationship Id="rId138" Type="http://schemas.openxmlformats.org/officeDocument/2006/relationships/customXml" Target="../ink/ink436.xml"/></Relationships>
</file>

<file path=ppt/slides/_rels/slide25.xml.rels><?xml version="1.0" encoding="UTF-8" standalone="yes"?>
<Relationships xmlns="http://schemas.openxmlformats.org/package/2006/relationships"><Relationship Id="rId117" Type="http://schemas.openxmlformats.org/officeDocument/2006/relationships/customXml" Target="../ink/ink668.xml"/><Relationship Id="rId21" Type="http://schemas.openxmlformats.org/officeDocument/2006/relationships/customXml" Target="../ink/ink572.xml"/><Relationship Id="rId63" Type="http://schemas.openxmlformats.org/officeDocument/2006/relationships/customXml" Target="../ink/ink614.xml"/><Relationship Id="rId159" Type="http://schemas.openxmlformats.org/officeDocument/2006/relationships/customXml" Target="../ink/ink710.xml"/><Relationship Id="rId170" Type="http://schemas.openxmlformats.org/officeDocument/2006/relationships/customXml" Target="../ink/ink721.xml"/><Relationship Id="rId191" Type="http://schemas.openxmlformats.org/officeDocument/2006/relationships/customXml" Target="../ink/ink742.xml"/><Relationship Id="rId205" Type="http://schemas.openxmlformats.org/officeDocument/2006/relationships/customXml" Target="../ink/ink756.xml"/><Relationship Id="rId226" Type="http://schemas.openxmlformats.org/officeDocument/2006/relationships/customXml" Target="../ink/ink777.xml"/><Relationship Id="rId247" Type="http://schemas.openxmlformats.org/officeDocument/2006/relationships/customXml" Target="../ink/ink798.xml"/><Relationship Id="rId107" Type="http://schemas.openxmlformats.org/officeDocument/2006/relationships/customXml" Target="../ink/ink658.xml"/><Relationship Id="rId11" Type="http://schemas.openxmlformats.org/officeDocument/2006/relationships/customXml" Target="../ink/ink563.xml"/><Relationship Id="rId32" Type="http://schemas.openxmlformats.org/officeDocument/2006/relationships/customXml" Target="../ink/ink583.xml"/><Relationship Id="rId53" Type="http://schemas.openxmlformats.org/officeDocument/2006/relationships/customXml" Target="../ink/ink604.xml"/><Relationship Id="rId74" Type="http://schemas.openxmlformats.org/officeDocument/2006/relationships/customXml" Target="../ink/ink625.xml"/><Relationship Id="rId128" Type="http://schemas.openxmlformats.org/officeDocument/2006/relationships/customXml" Target="../ink/ink679.xml"/><Relationship Id="rId149" Type="http://schemas.openxmlformats.org/officeDocument/2006/relationships/customXml" Target="../ink/ink700.xml"/><Relationship Id="rId5" Type="http://schemas.openxmlformats.org/officeDocument/2006/relationships/customXml" Target="../ink/ink560.xml"/><Relationship Id="rId95" Type="http://schemas.openxmlformats.org/officeDocument/2006/relationships/customXml" Target="../ink/ink646.xml"/><Relationship Id="rId160" Type="http://schemas.openxmlformats.org/officeDocument/2006/relationships/customXml" Target="../ink/ink711.xml"/><Relationship Id="rId181" Type="http://schemas.openxmlformats.org/officeDocument/2006/relationships/customXml" Target="../ink/ink732.xml"/><Relationship Id="rId216" Type="http://schemas.openxmlformats.org/officeDocument/2006/relationships/customXml" Target="../ink/ink767.xml"/><Relationship Id="rId237" Type="http://schemas.openxmlformats.org/officeDocument/2006/relationships/customXml" Target="../ink/ink788.xml"/><Relationship Id="rId258" Type="http://schemas.openxmlformats.org/officeDocument/2006/relationships/customXml" Target="../ink/ink809.xml"/><Relationship Id="rId22" Type="http://schemas.openxmlformats.org/officeDocument/2006/relationships/customXml" Target="../ink/ink573.xml"/><Relationship Id="rId43" Type="http://schemas.openxmlformats.org/officeDocument/2006/relationships/customXml" Target="../ink/ink594.xml"/><Relationship Id="rId64" Type="http://schemas.openxmlformats.org/officeDocument/2006/relationships/customXml" Target="../ink/ink615.xml"/><Relationship Id="rId118" Type="http://schemas.openxmlformats.org/officeDocument/2006/relationships/customXml" Target="../ink/ink669.xml"/><Relationship Id="rId139" Type="http://schemas.openxmlformats.org/officeDocument/2006/relationships/customXml" Target="../ink/ink690.xml"/><Relationship Id="rId85" Type="http://schemas.openxmlformats.org/officeDocument/2006/relationships/customXml" Target="../ink/ink636.xml"/><Relationship Id="rId150" Type="http://schemas.openxmlformats.org/officeDocument/2006/relationships/customXml" Target="../ink/ink701.xml"/><Relationship Id="rId171" Type="http://schemas.openxmlformats.org/officeDocument/2006/relationships/customXml" Target="../ink/ink722.xml"/><Relationship Id="rId192" Type="http://schemas.openxmlformats.org/officeDocument/2006/relationships/customXml" Target="../ink/ink743.xml"/><Relationship Id="rId206" Type="http://schemas.openxmlformats.org/officeDocument/2006/relationships/customXml" Target="../ink/ink757.xml"/><Relationship Id="rId227" Type="http://schemas.openxmlformats.org/officeDocument/2006/relationships/customXml" Target="../ink/ink778.xml"/><Relationship Id="rId248" Type="http://schemas.openxmlformats.org/officeDocument/2006/relationships/customXml" Target="../ink/ink799.xml"/><Relationship Id="rId12" Type="http://schemas.openxmlformats.org/officeDocument/2006/relationships/image" Target="../media/image59.png"/><Relationship Id="rId33" Type="http://schemas.openxmlformats.org/officeDocument/2006/relationships/customXml" Target="../ink/ink584.xml"/><Relationship Id="rId108" Type="http://schemas.openxmlformats.org/officeDocument/2006/relationships/customXml" Target="../ink/ink659.xml"/><Relationship Id="rId129" Type="http://schemas.openxmlformats.org/officeDocument/2006/relationships/customXml" Target="../ink/ink680.xml"/><Relationship Id="rId54" Type="http://schemas.openxmlformats.org/officeDocument/2006/relationships/customXml" Target="../ink/ink605.xml"/><Relationship Id="rId75" Type="http://schemas.openxmlformats.org/officeDocument/2006/relationships/customXml" Target="../ink/ink626.xml"/><Relationship Id="rId96" Type="http://schemas.openxmlformats.org/officeDocument/2006/relationships/customXml" Target="../ink/ink647.xml"/><Relationship Id="rId140" Type="http://schemas.openxmlformats.org/officeDocument/2006/relationships/customXml" Target="../ink/ink691.xml"/><Relationship Id="rId161" Type="http://schemas.openxmlformats.org/officeDocument/2006/relationships/customXml" Target="../ink/ink712.xml"/><Relationship Id="rId182" Type="http://schemas.openxmlformats.org/officeDocument/2006/relationships/customXml" Target="../ink/ink733.xml"/><Relationship Id="rId217" Type="http://schemas.openxmlformats.org/officeDocument/2006/relationships/customXml" Target="../ink/ink768.xml"/><Relationship Id="rId6" Type="http://schemas.openxmlformats.org/officeDocument/2006/relationships/image" Target="../media/image56.png"/><Relationship Id="rId238" Type="http://schemas.openxmlformats.org/officeDocument/2006/relationships/customXml" Target="../ink/ink789.xml"/><Relationship Id="rId259" Type="http://schemas.openxmlformats.org/officeDocument/2006/relationships/image" Target="../media/image60.png"/><Relationship Id="rId23" Type="http://schemas.openxmlformats.org/officeDocument/2006/relationships/customXml" Target="../ink/ink574.xml"/><Relationship Id="rId119" Type="http://schemas.openxmlformats.org/officeDocument/2006/relationships/customXml" Target="../ink/ink670.xml"/><Relationship Id="rId44" Type="http://schemas.openxmlformats.org/officeDocument/2006/relationships/customXml" Target="../ink/ink595.xml"/><Relationship Id="rId65" Type="http://schemas.openxmlformats.org/officeDocument/2006/relationships/customXml" Target="../ink/ink616.xml"/><Relationship Id="rId86" Type="http://schemas.openxmlformats.org/officeDocument/2006/relationships/customXml" Target="../ink/ink637.xml"/><Relationship Id="rId130" Type="http://schemas.openxmlformats.org/officeDocument/2006/relationships/customXml" Target="../ink/ink681.xml"/><Relationship Id="rId151" Type="http://schemas.openxmlformats.org/officeDocument/2006/relationships/customXml" Target="../ink/ink702.xml"/><Relationship Id="rId172" Type="http://schemas.openxmlformats.org/officeDocument/2006/relationships/customXml" Target="../ink/ink723.xml"/><Relationship Id="rId193" Type="http://schemas.openxmlformats.org/officeDocument/2006/relationships/customXml" Target="../ink/ink744.xml"/><Relationship Id="rId207" Type="http://schemas.openxmlformats.org/officeDocument/2006/relationships/customXml" Target="../ink/ink758.xml"/><Relationship Id="rId228" Type="http://schemas.openxmlformats.org/officeDocument/2006/relationships/customXml" Target="../ink/ink779.xml"/><Relationship Id="rId249" Type="http://schemas.openxmlformats.org/officeDocument/2006/relationships/customXml" Target="../ink/ink800.xml"/><Relationship Id="rId13" Type="http://schemas.openxmlformats.org/officeDocument/2006/relationships/customXml" Target="../ink/ink564.xml"/><Relationship Id="rId109" Type="http://schemas.openxmlformats.org/officeDocument/2006/relationships/customXml" Target="../ink/ink660.xml"/><Relationship Id="rId260" Type="http://schemas.openxmlformats.org/officeDocument/2006/relationships/customXml" Target="../ink/ink810.xml"/><Relationship Id="rId34" Type="http://schemas.openxmlformats.org/officeDocument/2006/relationships/customXml" Target="../ink/ink585.xml"/><Relationship Id="rId55" Type="http://schemas.openxmlformats.org/officeDocument/2006/relationships/customXml" Target="../ink/ink606.xml"/><Relationship Id="rId76" Type="http://schemas.openxmlformats.org/officeDocument/2006/relationships/customXml" Target="../ink/ink627.xml"/><Relationship Id="rId97" Type="http://schemas.openxmlformats.org/officeDocument/2006/relationships/customXml" Target="../ink/ink648.xml"/><Relationship Id="rId120" Type="http://schemas.openxmlformats.org/officeDocument/2006/relationships/customXml" Target="../ink/ink671.xml"/><Relationship Id="rId141" Type="http://schemas.openxmlformats.org/officeDocument/2006/relationships/customXml" Target="../ink/ink692.xml"/><Relationship Id="rId7" Type="http://schemas.openxmlformats.org/officeDocument/2006/relationships/customXml" Target="../ink/ink561.xml"/><Relationship Id="rId162" Type="http://schemas.openxmlformats.org/officeDocument/2006/relationships/customXml" Target="../ink/ink713.xml"/><Relationship Id="rId183" Type="http://schemas.openxmlformats.org/officeDocument/2006/relationships/customXml" Target="../ink/ink734.xml"/><Relationship Id="rId218" Type="http://schemas.openxmlformats.org/officeDocument/2006/relationships/customXml" Target="../ink/ink769.xml"/><Relationship Id="rId239" Type="http://schemas.openxmlformats.org/officeDocument/2006/relationships/customXml" Target="../ink/ink790.xml"/><Relationship Id="rId250" Type="http://schemas.openxmlformats.org/officeDocument/2006/relationships/customXml" Target="../ink/ink801.xml"/><Relationship Id="rId24" Type="http://schemas.openxmlformats.org/officeDocument/2006/relationships/customXml" Target="../ink/ink575.xml"/><Relationship Id="rId45" Type="http://schemas.openxmlformats.org/officeDocument/2006/relationships/customXml" Target="../ink/ink596.xml"/><Relationship Id="rId66" Type="http://schemas.openxmlformats.org/officeDocument/2006/relationships/customXml" Target="../ink/ink617.xml"/><Relationship Id="rId87" Type="http://schemas.openxmlformats.org/officeDocument/2006/relationships/customXml" Target="../ink/ink638.xml"/><Relationship Id="rId110" Type="http://schemas.openxmlformats.org/officeDocument/2006/relationships/customXml" Target="../ink/ink661.xml"/><Relationship Id="rId131" Type="http://schemas.openxmlformats.org/officeDocument/2006/relationships/customXml" Target="../ink/ink682.xml"/><Relationship Id="rId152" Type="http://schemas.openxmlformats.org/officeDocument/2006/relationships/customXml" Target="../ink/ink703.xml"/><Relationship Id="rId173" Type="http://schemas.openxmlformats.org/officeDocument/2006/relationships/customXml" Target="../ink/ink724.xml"/><Relationship Id="rId194" Type="http://schemas.openxmlformats.org/officeDocument/2006/relationships/customXml" Target="../ink/ink745.xml"/><Relationship Id="rId208" Type="http://schemas.openxmlformats.org/officeDocument/2006/relationships/customXml" Target="../ink/ink759.xml"/><Relationship Id="rId229" Type="http://schemas.openxmlformats.org/officeDocument/2006/relationships/customXml" Target="../ink/ink780.xml"/><Relationship Id="rId240" Type="http://schemas.openxmlformats.org/officeDocument/2006/relationships/customXml" Target="../ink/ink791.xml"/><Relationship Id="rId261" Type="http://schemas.openxmlformats.org/officeDocument/2006/relationships/image" Target="../media/image69.png"/><Relationship Id="rId14" Type="http://schemas.openxmlformats.org/officeDocument/2006/relationships/customXml" Target="../ink/ink565.xml"/><Relationship Id="rId35" Type="http://schemas.openxmlformats.org/officeDocument/2006/relationships/customXml" Target="../ink/ink586.xml"/><Relationship Id="rId56" Type="http://schemas.openxmlformats.org/officeDocument/2006/relationships/customXml" Target="../ink/ink607.xml"/><Relationship Id="rId77" Type="http://schemas.openxmlformats.org/officeDocument/2006/relationships/customXml" Target="../ink/ink628.xml"/><Relationship Id="rId100" Type="http://schemas.openxmlformats.org/officeDocument/2006/relationships/customXml" Target="../ink/ink651.xml"/><Relationship Id="rId8" Type="http://schemas.openxmlformats.org/officeDocument/2006/relationships/image" Target="../media/image57.png"/><Relationship Id="rId98" Type="http://schemas.openxmlformats.org/officeDocument/2006/relationships/customXml" Target="../ink/ink649.xml"/><Relationship Id="rId121" Type="http://schemas.openxmlformats.org/officeDocument/2006/relationships/customXml" Target="../ink/ink672.xml"/><Relationship Id="rId142" Type="http://schemas.openxmlformats.org/officeDocument/2006/relationships/customXml" Target="../ink/ink693.xml"/><Relationship Id="rId163" Type="http://schemas.openxmlformats.org/officeDocument/2006/relationships/customXml" Target="../ink/ink714.xml"/><Relationship Id="rId184" Type="http://schemas.openxmlformats.org/officeDocument/2006/relationships/customXml" Target="../ink/ink735.xml"/><Relationship Id="rId219" Type="http://schemas.openxmlformats.org/officeDocument/2006/relationships/customXml" Target="../ink/ink770.xml"/><Relationship Id="rId230" Type="http://schemas.openxmlformats.org/officeDocument/2006/relationships/customXml" Target="../ink/ink781.xml"/><Relationship Id="rId251" Type="http://schemas.openxmlformats.org/officeDocument/2006/relationships/customXml" Target="../ink/ink802.xml"/><Relationship Id="rId25" Type="http://schemas.openxmlformats.org/officeDocument/2006/relationships/customXml" Target="../ink/ink576.xml"/><Relationship Id="rId46" Type="http://schemas.openxmlformats.org/officeDocument/2006/relationships/customXml" Target="../ink/ink597.xml"/><Relationship Id="rId67" Type="http://schemas.openxmlformats.org/officeDocument/2006/relationships/customXml" Target="../ink/ink618.xml"/><Relationship Id="rId88" Type="http://schemas.openxmlformats.org/officeDocument/2006/relationships/customXml" Target="../ink/ink639.xml"/><Relationship Id="rId111" Type="http://schemas.openxmlformats.org/officeDocument/2006/relationships/customXml" Target="../ink/ink662.xml"/><Relationship Id="rId132" Type="http://schemas.openxmlformats.org/officeDocument/2006/relationships/customXml" Target="../ink/ink683.xml"/><Relationship Id="rId153" Type="http://schemas.openxmlformats.org/officeDocument/2006/relationships/customXml" Target="../ink/ink704.xml"/><Relationship Id="rId174" Type="http://schemas.openxmlformats.org/officeDocument/2006/relationships/customXml" Target="../ink/ink725.xml"/><Relationship Id="rId195" Type="http://schemas.openxmlformats.org/officeDocument/2006/relationships/customXml" Target="../ink/ink746.xml"/><Relationship Id="rId209" Type="http://schemas.openxmlformats.org/officeDocument/2006/relationships/customXml" Target="../ink/ink760.xml"/><Relationship Id="rId220" Type="http://schemas.openxmlformats.org/officeDocument/2006/relationships/customXml" Target="../ink/ink771.xml"/><Relationship Id="rId241" Type="http://schemas.openxmlformats.org/officeDocument/2006/relationships/customXml" Target="../ink/ink792.xml"/><Relationship Id="rId15" Type="http://schemas.openxmlformats.org/officeDocument/2006/relationships/customXml" Target="../ink/ink566.xml"/><Relationship Id="rId36" Type="http://schemas.openxmlformats.org/officeDocument/2006/relationships/customXml" Target="../ink/ink587.xml"/><Relationship Id="rId57" Type="http://schemas.openxmlformats.org/officeDocument/2006/relationships/customXml" Target="../ink/ink608.xml"/><Relationship Id="rId262" Type="http://schemas.openxmlformats.org/officeDocument/2006/relationships/customXml" Target="../ink/ink811.xml"/><Relationship Id="rId78" Type="http://schemas.openxmlformats.org/officeDocument/2006/relationships/customXml" Target="../ink/ink629.xml"/><Relationship Id="rId99" Type="http://schemas.openxmlformats.org/officeDocument/2006/relationships/customXml" Target="../ink/ink650.xml"/><Relationship Id="rId101" Type="http://schemas.openxmlformats.org/officeDocument/2006/relationships/customXml" Target="../ink/ink652.xml"/><Relationship Id="rId122" Type="http://schemas.openxmlformats.org/officeDocument/2006/relationships/customXml" Target="../ink/ink673.xml"/><Relationship Id="rId143" Type="http://schemas.openxmlformats.org/officeDocument/2006/relationships/customXml" Target="../ink/ink694.xml"/><Relationship Id="rId164" Type="http://schemas.openxmlformats.org/officeDocument/2006/relationships/customXml" Target="../ink/ink715.xml"/><Relationship Id="rId185" Type="http://schemas.openxmlformats.org/officeDocument/2006/relationships/customXml" Target="../ink/ink736.xml"/><Relationship Id="rId9" Type="http://schemas.openxmlformats.org/officeDocument/2006/relationships/customXml" Target="../ink/ink562.xml"/><Relationship Id="rId210" Type="http://schemas.openxmlformats.org/officeDocument/2006/relationships/customXml" Target="../ink/ink761.xml"/><Relationship Id="rId26" Type="http://schemas.openxmlformats.org/officeDocument/2006/relationships/customXml" Target="../ink/ink577.xml"/><Relationship Id="rId231" Type="http://schemas.openxmlformats.org/officeDocument/2006/relationships/customXml" Target="../ink/ink782.xml"/><Relationship Id="rId252" Type="http://schemas.openxmlformats.org/officeDocument/2006/relationships/customXml" Target="../ink/ink803.xml"/><Relationship Id="rId47" Type="http://schemas.openxmlformats.org/officeDocument/2006/relationships/customXml" Target="../ink/ink598.xml"/><Relationship Id="rId68" Type="http://schemas.openxmlformats.org/officeDocument/2006/relationships/customXml" Target="../ink/ink619.xml"/><Relationship Id="rId89" Type="http://schemas.openxmlformats.org/officeDocument/2006/relationships/customXml" Target="../ink/ink640.xml"/><Relationship Id="rId112" Type="http://schemas.openxmlformats.org/officeDocument/2006/relationships/customXml" Target="../ink/ink663.xml"/><Relationship Id="rId133" Type="http://schemas.openxmlformats.org/officeDocument/2006/relationships/customXml" Target="../ink/ink684.xml"/><Relationship Id="rId154" Type="http://schemas.openxmlformats.org/officeDocument/2006/relationships/customXml" Target="../ink/ink705.xml"/><Relationship Id="rId175" Type="http://schemas.openxmlformats.org/officeDocument/2006/relationships/customXml" Target="../ink/ink726.xml"/><Relationship Id="rId196" Type="http://schemas.openxmlformats.org/officeDocument/2006/relationships/customXml" Target="../ink/ink747.xml"/><Relationship Id="rId200" Type="http://schemas.openxmlformats.org/officeDocument/2006/relationships/customXml" Target="../ink/ink751.xml"/><Relationship Id="rId16" Type="http://schemas.openxmlformats.org/officeDocument/2006/relationships/customXml" Target="../ink/ink567.xml"/><Relationship Id="rId221" Type="http://schemas.openxmlformats.org/officeDocument/2006/relationships/customXml" Target="../ink/ink772.xml"/><Relationship Id="rId242" Type="http://schemas.openxmlformats.org/officeDocument/2006/relationships/customXml" Target="../ink/ink793.xml"/><Relationship Id="rId263" Type="http://schemas.openxmlformats.org/officeDocument/2006/relationships/image" Target="../media/image70.png"/><Relationship Id="rId37" Type="http://schemas.openxmlformats.org/officeDocument/2006/relationships/customXml" Target="../ink/ink588.xml"/><Relationship Id="rId58" Type="http://schemas.openxmlformats.org/officeDocument/2006/relationships/customXml" Target="../ink/ink609.xml"/><Relationship Id="rId79" Type="http://schemas.openxmlformats.org/officeDocument/2006/relationships/customXml" Target="../ink/ink630.xml"/><Relationship Id="rId102" Type="http://schemas.openxmlformats.org/officeDocument/2006/relationships/customXml" Target="../ink/ink653.xml"/><Relationship Id="rId123" Type="http://schemas.openxmlformats.org/officeDocument/2006/relationships/customXml" Target="../ink/ink674.xml"/><Relationship Id="rId144" Type="http://schemas.openxmlformats.org/officeDocument/2006/relationships/customXml" Target="../ink/ink695.xml"/><Relationship Id="rId90" Type="http://schemas.openxmlformats.org/officeDocument/2006/relationships/customXml" Target="../ink/ink641.xml"/><Relationship Id="rId165" Type="http://schemas.openxmlformats.org/officeDocument/2006/relationships/customXml" Target="../ink/ink716.xml"/><Relationship Id="rId186" Type="http://schemas.openxmlformats.org/officeDocument/2006/relationships/customXml" Target="../ink/ink737.xml"/><Relationship Id="rId211" Type="http://schemas.openxmlformats.org/officeDocument/2006/relationships/customXml" Target="../ink/ink762.xml"/><Relationship Id="rId232" Type="http://schemas.openxmlformats.org/officeDocument/2006/relationships/customXml" Target="../ink/ink783.xml"/><Relationship Id="rId253" Type="http://schemas.openxmlformats.org/officeDocument/2006/relationships/customXml" Target="../ink/ink804.xml"/><Relationship Id="rId27" Type="http://schemas.openxmlformats.org/officeDocument/2006/relationships/customXml" Target="../ink/ink578.xml"/><Relationship Id="rId48" Type="http://schemas.openxmlformats.org/officeDocument/2006/relationships/customXml" Target="../ink/ink599.xml"/><Relationship Id="rId69" Type="http://schemas.openxmlformats.org/officeDocument/2006/relationships/customXml" Target="../ink/ink620.xml"/><Relationship Id="rId113" Type="http://schemas.openxmlformats.org/officeDocument/2006/relationships/customXml" Target="../ink/ink664.xml"/><Relationship Id="rId134" Type="http://schemas.openxmlformats.org/officeDocument/2006/relationships/customXml" Target="../ink/ink685.xml"/><Relationship Id="rId80" Type="http://schemas.openxmlformats.org/officeDocument/2006/relationships/customXml" Target="../ink/ink631.xml"/><Relationship Id="rId155" Type="http://schemas.openxmlformats.org/officeDocument/2006/relationships/customXml" Target="../ink/ink706.xml"/><Relationship Id="rId176" Type="http://schemas.openxmlformats.org/officeDocument/2006/relationships/customXml" Target="../ink/ink727.xml"/><Relationship Id="rId197" Type="http://schemas.openxmlformats.org/officeDocument/2006/relationships/customXml" Target="../ink/ink748.xml"/><Relationship Id="rId201" Type="http://schemas.openxmlformats.org/officeDocument/2006/relationships/customXml" Target="../ink/ink752.xml"/><Relationship Id="rId222" Type="http://schemas.openxmlformats.org/officeDocument/2006/relationships/customXml" Target="../ink/ink773.xml"/><Relationship Id="rId243" Type="http://schemas.openxmlformats.org/officeDocument/2006/relationships/customXml" Target="../ink/ink794.xml"/><Relationship Id="rId17" Type="http://schemas.openxmlformats.org/officeDocument/2006/relationships/customXml" Target="../ink/ink568.xml"/><Relationship Id="rId38" Type="http://schemas.openxmlformats.org/officeDocument/2006/relationships/customXml" Target="../ink/ink589.xml"/><Relationship Id="rId59" Type="http://schemas.openxmlformats.org/officeDocument/2006/relationships/customXml" Target="../ink/ink610.xml"/><Relationship Id="rId103" Type="http://schemas.openxmlformats.org/officeDocument/2006/relationships/customXml" Target="../ink/ink654.xml"/><Relationship Id="rId124" Type="http://schemas.openxmlformats.org/officeDocument/2006/relationships/customXml" Target="../ink/ink675.xml"/><Relationship Id="rId70" Type="http://schemas.openxmlformats.org/officeDocument/2006/relationships/customXml" Target="../ink/ink621.xml"/><Relationship Id="rId91" Type="http://schemas.openxmlformats.org/officeDocument/2006/relationships/customXml" Target="../ink/ink642.xml"/><Relationship Id="rId145" Type="http://schemas.openxmlformats.org/officeDocument/2006/relationships/customXml" Target="../ink/ink696.xml"/><Relationship Id="rId166" Type="http://schemas.openxmlformats.org/officeDocument/2006/relationships/customXml" Target="../ink/ink717.xml"/><Relationship Id="rId187" Type="http://schemas.openxmlformats.org/officeDocument/2006/relationships/customXml" Target="../ink/ink738.xml"/><Relationship Id="rId1" Type="http://schemas.openxmlformats.org/officeDocument/2006/relationships/slideLayout" Target="../slideLayouts/slideLayout3.xml"/><Relationship Id="rId212" Type="http://schemas.openxmlformats.org/officeDocument/2006/relationships/customXml" Target="../ink/ink763.xml"/><Relationship Id="rId233" Type="http://schemas.openxmlformats.org/officeDocument/2006/relationships/customXml" Target="../ink/ink784.xml"/><Relationship Id="rId254" Type="http://schemas.openxmlformats.org/officeDocument/2006/relationships/customXml" Target="../ink/ink805.xml"/><Relationship Id="rId28" Type="http://schemas.openxmlformats.org/officeDocument/2006/relationships/customXml" Target="../ink/ink579.xml"/><Relationship Id="rId49" Type="http://schemas.openxmlformats.org/officeDocument/2006/relationships/customXml" Target="../ink/ink600.xml"/><Relationship Id="rId114" Type="http://schemas.openxmlformats.org/officeDocument/2006/relationships/customXml" Target="../ink/ink665.xml"/><Relationship Id="rId60" Type="http://schemas.openxmlformats.org/officeDocument/2006/relationships/customXml" Target="../ink/ink611.xml"/><Relationship Id="rId81" Type="http://schemas.openxmlformats.org/officeDocument/2006/relationships/customXml" Target="../ink/ink632.xml"/><Relationship Id="rId135" Type="http://schemas.openxmlformats.org/officeDocument/2006/relationships/customXml" Target="../ink/ink686.xml"/><Relationship Id="rId156" Type="http://schemas.openxmlformats.org/officeDocument/2006/relationships/customXml" Target="../ink/ink707.xml"/><Relationship Id="rId177" Type="http://schemas.openxmlformats.org/officeDocument/2006/relationships/customXml" Target="../ink/ink728.xml"/><Relationship Id="rId198" Type="http://schemas.openxmlformats.org/officeDocument/2006/relationships/customXml" Target="../ink/ink749.xml"/><Relationship Id="rId202" Type="http://schemas.openxmlformats.org/officeDocument/2006/relationships/customXml" Target="../ink/ink753.xml"/><Relationship Id="rId223" Type="http://schemas.openxmlformats.org/officeDocument/2006/relationships/customXml" Target="../ink/ink774.xml"/><Relationship Id="rId244" Type="http://schemas.openxmlformats.org/officeDocument/2006/relationships/customXml" Target="../ink/ink795.xml"/><Relationship Id="rId18" Type="http://schemas.openxmlformats.org/officeDocument/2006/relationships/customXml" Target="../ink/ink569.xml"/><Relationship Id="rId39" Type="http://schemas.openxmlformats.org/officeDocument/2006/relationships/customXml" Target="../ink/ink590.xml"/><Relationship Id="rId50" Type="http://schemas.openxmlformats.org/officeDocument/2006/relationships/customXml" Target="../ink/ink601.xml"/><Relationship Id="rId104" Type="http://schemas.openxmlformats.org/officeDocument/2006/relationships/customXml" Target="../ink/ink655.xml"/><Relationship Id="rId125" Type="http://schemas.openxmlformats.org/officeDocument/2006/relationships/customXml" Target="../ink/ink676.xml"/><Relationship Id="rId146" Type="http://schemas.openxmlformats.org/officeDocument/2006/relationships/customXml" Target="../ink/ink697.xml"/><Relationship Id="rId167" Type="http://schemas.openxmlformats.org/officeDocument/2006/relationships/customXml" Target="../ink/ink718.xml"/><Relationship Id="rId188" Type="http://schemas.openxmlformats.org/officeDocument/2006/relationships/customXml" Target="../ink/ink739.xml"/><Relationship Id="rId71" Type="http://schemas.openxmlformats.org/officeDocument/2006/relationships/customXml" Target="../ink/ink622.xml"/><Relationship Id="rId92" Type="http://schemas.openxmlformats.org/officeDocument/2006/relationships/customXml" Target="../ink/ink643.xml"/><Relationship Id="rId213" Type="http://schemas.openxmlformats.org/officeDocument/2006/relationships/customXml" Target="../ink/ink764.xml"/><Relationship Id="rId234" Type="http://schemas.openxmlformats.org/officeDocument/2006/relationships/customXml" Target="../ink/ink785.xml"/><Relationship Id="rId2" Type="http://schemas.openxmlformats.org/officeDocument/2006/relationships/notesSlide" Target="../notesSlides/notesSlide25.xml"/><Relationship Id="rId29" Type="http://schemas.openxmlformats.org/officeDocument/2006/relationships/customXml" Target="../ink/ink580.xml"/><Relationship Id="rId255" Type="http://schemas.openxmlformats.org/officeDocument/2006/relationships/customXml" Target="../ink/ink806.xml"/><Relationship Id="rId40" Type="http://schemas.openxmlformats.org/officeDocument/2006/relationships/customXml" Target="../ink/ink591.xml"/><Relationship Id="rId115" Type="http://schemas.openxmlformats.org/officeDocument/2006/relationships/customXml" Target="../ink/ink666.xml"/><Relationship Id="rId136" Type="http://schemas.openxmlformats.org/officeDocument/2006/relationships/customXml" Target="../ink/ink687.xml"/><Relationship Id="rId157" Type="http://schemas.openxmlformats.org/officeDocument/2006/relationships/customXml" Target="../ink/ink708.xml"/><Relationship Id="rId178" Type="http://schemas.openxmlformats.org/officeDocument/2006/relationships/customXml" Target="../ink/ink729.xml"/><Relationship Id="rId61" Type="http://schemas.openxmlformats.org/officeDocument/2006/relationships/customXml" Target="../ink/ink612.xml"/><Relationship Id="rId82" Type="http://schemas.openxmlformats.org/officeDocument/2006/relationships/customXml" Target="../ink/ink633.xml"/><Relationship Id="rId199" Type="http://schemas.openxmlformats.org/officeDocument/2006/relationships/customXml" Target="../ink/ink750.xml"/><Relationship Id="rId203" Type="http://schemas.openxmlformats.org/officeDocument/2006/relationships/customXml" Target="../ink/ink754.xml"/><Relationship Id="rId19" Type="http://schemas.openxmlformats.org/officeDocument/2006/relationships/customXml" Target="../ink/ink570.xml"/><Relationship Id="rId224" Type="http://schemas.openxmlformats.org/officeDocument/2006/relationships/customXml" Target="../ink/ink775.xml"/><Relationship Id="rId245" Type="http://schemas.openxmlformats.org/officeDocument/2006/relationships/customXml" Target="../ink/ink796.xml"/><Relationship Id="rId30" Type="http://schemas.openxmlformats.org/officeDocument/2006/relationships/customXml" Target="../ink/ink581.xml"/><Relationship Id="rId105" Type="http://schemas.openxmlformats.org/officeDocument/2006/relationships/customXml" Target="../ink/ink656.xml"/><Relationship Id="rId126" Type="http://schemas.openxmlformats.org/officeDocument/2006/relationships/customXml" Target="../ink/ink677.xml"/><Relationship Id="rId147" Type="http://schemas.openxmlformats.org/officeDocument/2006/relationships/customXml" Target="../ink/ink698.xml"/><Relationship Id="rId168" Type="http://schemas.openxmlformats.org/officeDocument/2006/relationships/customXml" Target="../ink/ink719.xml"/><Relationship Id="rId51" Type="http://schemas.openxmlformats.org/officeDocument/2006/relationships/customXml" Target="../ink/ink602.xml"/><Relationship Id="rId72" Type="http://schemas.openxmlformats.org/officeDocument/2006/relationships/customXml" Target="../ink/ink623.xml"/><Relationship Id="rId93" Type="http://schemas.openxmlformats.org/officeDocument/2006/relationships/customXml" Target="../ink/ink644.xml"/><Relationship Id="rId189" Type="http://schemas.openxmlformats.org/officeDocument/2006/relationships/customXml" Target="../ink/ink740.xml"/><Relationship Id="rId3" Type="http://schemas.openxmlformats.org/officeDocument/2006/relationships/customXml" Target="../ink/ink559.xml"/><Relationship Id="rId214" Type="http://schemas.openxmlformats.org/officeDocument/2006/relationships/customXml" Target="../ink/ink765.xml"/><Relationship Id="rId235" Type="http://schemas.openxmlformats.org/officeDocument/2006/relationships/customXml" Target="../ink/ink786.xml"/><Relationship Id="rId256" Type="http://schemas.openxmlformats.org/officeDocument/2006/relationships/customXml" Target="../ink/ink807.xml"/><Relationship Id="rId116" Type="http://schemas.openxmlformats.org/officeDocument/2006/relationships/customXml" Target="../ink/ink667.xml"/><Relationship Id="rId137" Type="http://schemas.openxmlformats.org/officeDocument/2006/relationships/customXml" Target="../ink/ink688.xml"/><Relationship Id="rId158" Type="http://schemas.openxmlformats.org/officeDocument/2006/relationships/customXml" Target="../ink/ink709.xml"/><Relationship Id="rId20" Type="http://schemas.openxmlformats.org/officeDocument/2006/relationships/customXml" Target="../ink/ink571.xml"/><Relationship Id="rId41" Type="http://schemas.openxmlformats.org/officeDocument/2006/relationships/customXml" Target="../ink/ink592.xml"/><Relationship Id="rId62" Type="http://schemas.openxmlformats.org/officeDocument/2006/relationships/customXml" Target="../ink/ink613.xml"/><Relationship Id="rId83" Type="http://schemas.openxmlformats.org/officeDocument/2006/relationships/customXml" Target="../ink/ink634.xml"/><Relationship Id="rId179" Type="http://schemas.openxmlformats.org/officeDocument/2006/relationships/customXml" Target="../ink/ink730.xml"/><Relationship Id="rId190" Type="http://schemas.openxmlformats.org/officeDocument/2006/relationships/customXml" Target="../ink/ink741.xml"/><Relationship Id="rId204" Type="http://schemas.openxmlformats.org/officeDocument/2006/relationships/customXml" Target="../ink/ink755.xml"/><Relationship Id="rId225" Type="http://schemas.openxmlformats.org/officeDocument/2006/relationships/customXml" Target="../ink/ink776.xml"/><Relationship Id="rId246" Type="http://schemas.openxmlformats.org/officeDocument/2006/relationships/customXml" Target="../ink/ink797.xml"/><Relationship Id="rId106" Type="http://schemas.openxmlformats.org/officeDocument/2006/relationships/customXml" Target="../ink/ink657.xml"/><Relationship Id="rId127" Type="http://schemas.openxmlformats.org/officeDocument/2006/relationships/customXml" Target="../ink/ink678.xml"/><Relationship Id="rId10" Type="http://schemas.openxmlformats.org/officeDocument/2006/relationships/image" Target="../media/image58.png"/><Relationship Id="rId31" Type="http://schemas.openxmlformats.org/officeDocument/2006/relationships/customXml" Target="../ink/ink582.xml"/><Relationship Id="rId52" Type="http://schemas.openxmlformats.org/officeDocument/2006/relationships/customXml" Target="../ink/ink603.xml"/><Relationship Id="rId73" Type="http://schemas.openxmlformats.org/officeDocument/2006/relationships/customXml" Target="../ink/ink624.xml"/><Relationship Id="rId94" Type="http://schemas.openxmlformats.org/officeDocument/2006/relationships/customXml" Target="../ink/ink645.xml"/><Relationship Id="rId148" Type="http://schemas.openxmlformats.org/officeDocument/2006/relationships/customXml" Target="../ink/ink699.xml"/><Relationship Id="rId169" Type="http://schemas.openxmlformats.org/officeDocument/2006/relationships/customXml" Target="../ink/ink720.xml"/><Relationship Id="rId4" Type="http://schemas.openxmlformats.org/officeDocument/2006/relationships/image" Target="../media/image55.png"/><Relationship Id="rId180" Type="http://schemas.openxmlformats.org/officeDocument/2006/relationships/customXml" Target="../ink/ink731.xml"/><Relationship Id="rId215" Type="http://schemas.openxmlformats.org/officeDocument/2006/relationships/customXml" Target="../ink/ink766.xml"/><Relationship Id="rId236" Type="http://schemas.openxmlformats.org/officeDocument/2006/relationships/customXml" Target="../ink/ink787.xml"/><Relationship Id="rId257" Type="http://schemas.openxmlformats.org/officeDocument/2006/relationships/customXml" Target="../ink/ink808.xml"/><Relationship Id="rId42" Type="http://schemas.openxmlformats.org/officeDocument/2006/relationships/customXml" Target="../ink/ink593.xml"/><Relationship Id="rId84" Type="http://schemas.openxmlformats.org/officeDocument/2006/relationships/customXml" Target="../ink/ink635.xml"/><Relationship Id="rId138" Type="http://schemas.openxmlformats.org/officeDocument/2006/relationships/customXml" Target="../ink/ink689.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ustomXml" Target="../ink/ink812.xml"/><Relationship Id="rId7" Type="http://schemas.openxmlformats.org/officeDocument/2006/relationships/customXml" Target="../ink/ink8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customXml" Target="../ink/ink813.xml"/><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customXml" Target="../ink/ink815.xml"/></Relationships>
</file>

<file path=ppt/slides/_rels/slide28.xml.rels><?xml version="1.0" encoding="UTF-8" standalone="yes"?>
<Relationships xmlns="http://schemas.openxmlformats.org/package/2006/relationships"><Relationship Id="rId13" Type="http://schemas.openxmlformats.org/officeDocument/2006/relationships/customXml" Target="../ink/ink820.xml"/><Relationship Id="rId18" Type="http://schemas.openxmlformats.org/officeDocument/2006/relationships/image" Target="../media/image80.png"/><Relationship Id="rId26" Type="http://schemas.openxmlformats.org/officeDocument/2006/relationships/image" Target="../media/image84.png"/><Relationship Id="rId39" Type="http://schemas.openxmlformats.org/officeDocument/2006/relationships/customXml" Target="../ink/ink833.xml"/><Relationship Id="rId21" Type="http://schemas.openxmlformats.org/officeDocument/2006/relationships/customXml" Target="../ink/ink824.xml"/><Relationship Id="rId34" Type="http://schemas.openxmlformats.org/officeDocument/2006/relationships/image" Target="../media/image88.png"/><Relationship Id="rId42" Type="http://schemas.openxmlformats.org/officeDocument/2006/relationships/image" Target="../media/image92.png"/><Relationship Id="rId47" Type="http://schemas.openxmlformats.org/officeDocument/2006/relationships/customXml" Target="../ink/ink837.xml"/><Relationship Id="rId50" Type="http://schemas.openxmlformats.org/officeDocument/2006/relationships/image" Target="../media/image96.png"/><Relationship Id="rId55" Type="http://schemas.openxmlformats.org/officeDocument/2006/relationships/customXml" Target="../ink/ink841.xml"/><Relationship Id="rId7" Type="http://schemas.openxmlformats.org/officeDocument/2006/relationships/customXml" Target="../ink/ink818.xml"/><Relationship Id="rId2" Type="http://schemas.openxmlformats.org/officeDocument/2006/relationships/notesSlide" Target="../notesSlides/notesSlide28.xml"/><Relationship Id="rId16" Type="http://schemas.openxmlformats.org/officeDocument/2006/relationships/image" Target="../media/image79.png"/><Relationship Id="rId29" Type="http://schemas.openxmlformats.org/officeDocument/2006/relationships/customXml" Target="../ink/ink828.xml"/><Relationship Id="rId11" Type="http://schemas.openxmlformats.org/officeDocument/2006/relationships/image" Target="../media/image54.png"/><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832.xml"/><Relationship Id="rId40" Type="http://schemas.openxmlformats.org/officeDocument/2006/relationships/image" Target="../media/image91.png"/><Relationship Id="rId45" Type="http://schemas.openxmlformats.org/officeDocument/2006/relationships/customXml" Target="../ink/ink836.xml"/><Relationship Id="rId53" Type="http://schemas.openxmlformats.org/officeDocument/2006/relationships/customXml" Target="../ink/ink840.xml"/><Relationship Id="rId58" Type="http://schemas.openxmlformats.org/officeDocument/2006/relationships/image" Target="../media/image100.png"/><Relationship Id="rId5" Type="http://schemas.openxmlformats.org/officeDocument/2006/relationships/customXml" Target="../ink/ink817.xml"/><Relationship Id="rId19" Type="http://schemas.openxmlformats.org/officeDocument/2006/relationships/customXml" Target="../ink/ink823.xml"/><Relationship Id="rId4" Type="http://schemas.openxmlformats.org/officeDocument/2006/relationships/image" Target="../media/image72.png"/><Relationship Id="rId9" Type="http://schemas.openxmlformats.org/officeDocument/2006/relationships/customXml" Target="../ink/ink819.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827.xml"/><Relationship Id="rId30" Type="http://schemas.openxmlformats.org/officeDocument/2006/relationships/image" Target="../media/image86.png"/><Relationship Id="rId35" Type="http://schemas.openxmlformats.org/officeDocument/2006/relationships/customXml" Target="../ink/ink831.xml"/><Relationship Id="rId43" Type="http://schemas.openxmlformats.org/officeDocument/2006/relationships/customXml" Target="../ink/ink835.xml"/><Relationship Id="rId48" Type="http://schemas.openxmlformats.org/officeDocument/2006/relationships/image" Target="../media/image95.png"/><Relationship Id="rId56" Type="http://schemas.openxmlformats.org/officeDocument/2006/relationships/image" Target="../media/image99.png"/><Relationship Id="rId8" Type="http://schemas.openxmlformats.org/officeDocument/2006/relationships/image" Target="../media/image74.png"/><Relationship Id="rId51" Type="http://schemas.openxmlformats.org/officeDocument/2006/relationships/customXml" Target="../ink/ink839.xml"/><Relationship Id="rId3" Type="http://schemas.openxmlformats.org/officeDocument/2006/relationships/customXml" Target="../ink/ink816.xml"/><Relationship Id="rId12" Type="http://schemas.openxmlformats.org/officeDocument/2006/relationships/image" Target="../media/image55.svg"/><Relationship Id="rId17" Type="http://schemas.openxmlformats.org/officeDocument/2006/relationships/customXml" Target="../ink/ink822.xml"/><Relationship Id="rId25" Type="http://schemas.openxmlformats.org/officeDocument/2006/relationships/customXml" Target="../ink/ink826.xml"/><Relationship Id="rId33" Type="http://schemas.openxmlformats.org/officeDocument/2006/relationships/customXml" Target="../ink/ink830.xml"/><Relationship Id="rId38" Type="http://schemas.openxmlformats.org/officeDocument/2006/relationships/image" Target="../media/image90.png"/><Relationship Id="rId46" Type="http://schemas.openxmlformats.org/officeDocument/2006/relationships/image" Target="../media/image94.png"/><Relationship Id="rId20" Type="http://schemas.openxmlformats.org/officeDocument/2006/relationships/image" Target="../media/image81.png"/><Relationship Id="rId41" Type="http://schemas.openxmlformats.org/officeDocument/2006/relationships/customXml" Target="../ink/ink834.xml"/><Relationship Id="rId54"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821.xml"/><Relationship Id="rId23" Type="http://schemas.openxmlformats.org/officeDocument/2006/relationships/customXml" Target="../ink/ink825.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838.xml"/><Relationship Id="rId57" Type="http://schemas.openxmlformats.org/officeDocument/2006/relationships/customXml" Target="../ink/ink842.xml"/><Relationship Id="rId10" Type="http://schemas.openxmlformats.org/officeDocument/2006/relationships/image" Target="../media/image75.png"/><Relationship Id="rId31" Type="http://schemas.openxmlformats.org/officeDocument/2006/relationships/customXml" Target="../ink/ink829.xml"/><Relationship Id="rId44" Type="http://schemas.openxmlformats.org/officeDocument/2006/relationships/image" Target="../media/image93.png"/><Relationship Id="rId52" Type="http://schemas.openxmlformats.org/officeDocument/2006/relationships/image" Target="../media/image97.png"/></Relationships>
</file>

<file path=ppt/slides/_rels/slide29.xml.rels><?xml version="1.0" encoding="UTF-8" standalone="yes"?>
<Relationships xmlns="http://schemas.openxmlformats.org/package/2006/relationships"><Relationship Id="rId13" Type="http://schemas.openxmlformats.org/officeDocument/2006/relationships/customXml" Target="../ink/ink847.xml"/><Relationship Id="rId18" Type="http://schemas.openxmlformats.org/officeDocument/2006/relationships/image" Target="../media/image80.png"/><Relationship Id="rId26" Type="http://schemas.openxmlformats.org/officeDocument/2006/relationships/image" Target="../media/image84.png"/><Relationship Id="rId39" Type="http://schemas.openxmlformats.org/officeDocument/2006/relationships/customXml" Target="../ink/ink860.xml"/><Relationship Id="rId21" Type="http://schemas.openxmlformats.org/officeDocument/2006/relationships/customXml" Target="../ink/ink851.xml"/><Relationship Id="rId34" Type="http://schemas.openxmlformats.org/officeDocument/2006/relationships/image" Target="../media/image88.png"/><Relationship Id="rId42" Type="http://schemas.openxmlformats.org/officeDocument/2006/relationships/image" Target="../media/image92.png"/><Relationship Id="rId47" Type="http://schemas.openxmlformats.org/officeDocument/2006/relationships/customXml" Target="../ink/ink864.xml"/><Relationship Id="rId50" Type="http://schemas.openxmlformats.org/officeDocument/2006/relationships/image" Target="../media/image96.png"/><Relationship Id="rId55" Type="http://schemas.openxmlformats.org/officeDocument/2006/relationships/customXml" Target="../ink/ink868.xml"/><Relationship Id="rId7" Type="http://schemas.openxmlformats.org/officeDocument/2006/relationships/customXml" Target="../ink/ink845.xml"/><Relationship Id="rId2" Type="http://schemas.openxmlformats.org/officeDocument/2006/relationships/notesSlide" Target="../notesSlides/notesSlide29.xml"/><Relationship Id="rId16" Type="http://schemas.openxmlformats.org/officeDocument/2006/relationships/image" Target="../media/image79.png"/><Relationship Id="rId29" Type="http://schemas.openxmlformats.org/officeDocument/2006/relationships/customXml" Target="../ink/ink855.xml"/><Relationship Id="rId11" Type="http://schemas.openxmlformats.org/officeDocument/2006/relationships/image" Target="../media/image54.png"/><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859.xml"/><Relationship Id="rId40" Type="http://schemas.openxmlformats.org/officeDocument/2006/relationships/image" Target="../media/image91.png"/><Relationship Id="rId45" Type="http://schemas.openxmlformats.org/officeDocument/2006/relationships/customXml" Target="../ink/ink863.xml"/><Relationship Id="rId53" Type="http://schemas.openxmlformats.org/officeDocument/2006/relationships/customXml" Target="../ink/ink867.xml"/><Relationship Id="rId58" Type="http://schemas.openxmlformats.org/officeDocument/2006/relationships/image" Target="../media/image100.png"/><Relationship Id="rId5" Type="http://schemas.openxmlformats.org/officeDocument/2006/relationships/customXml" Target="../ink/ink844.xml"/><Relationship Id="rId19" Type="http://schemas.openxmlformats.org/officeDocument/2006/relationships/customXml" Target="../ink/ink850.xml"/><Relationship Id="rId4" Type="http://schemas.openxmlformats.org/officeDocument/2006/relationships/image" Target="../media/image72.png"/><Relationship Id="rId9" Type="http://schemas.openxmlformats.org/officeDocument/2006/relationships/customXml" Target="../ink/ink846.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854.xml"/><Relationship Id="rId30" Type="http://schemas.openxmlformats.org/officeDocument/2006/relationships/image" Target="../media/image86.png"/><Relationship Id="rId35" Type="http://schemas.openxmlformats.org/officeDocument/2006/relationships/customXml" Target="../ink/ink858.xml"/><Relationship Id="rId43" Type="http://schemas.openxmlformats.org/officeDocument/2006/relationships/customXml" Target="../ink/ink862.xml"/><Relationship Id="rId48" Type="http://schemas.openxmlformats.org/officeDocument/2006/relationships/image" Target="../media/image95.png"/><Relationship Id="rId56" Type="http://schemas.openxmlformats.org/officeDocument/2006/relationships/image" Target="../media/image99.png"/><Relationship Id="rId8" Type="http://schemas.openxmlformats.org/officeDocument/2006/relationships/image" Target="../media/image74.png"/><Relationship Id="rId51" Type="http://schemas.openxmlformats.org/officeDocument/2006/relationships/customXml" Target="../ink/ink866.xml"/><Relationship Id="rId3" Type="http://schemas.openxmlformats.org/officeDocument/2006/relationships/customXml" Target="../ink/ink843.xml"/><Relationship Id="rId12" Type="http://schemas.openxmlformats.org/officeDocument/2006/relationships/image" Target="../media/image55.svg"/><Relationship Id="rId17" Type="http://schemas.openxmlformats.org/officeDocument/2006/relationships/customXml" Target="../ink/ink849.xml"/><Relationship Id="rId25" Type="http://schemas.openxmlformats.org/officeDocument/2006/relationships/customXml" Target="../ink/ink853.xml"/><Relationship Id="rId33" Type="http://schemas.openxmlformats.org/officeDocument/2006/relationships/customXml" Target="../ink/ink857.xml"/><Relationship Id="rId38" Type="http://schemas.openxmlformats.org/officeDocument/2006/relationships/image" Target="../media/image90.png"/><Relationship Id="rId46" Type="http://schemas.openxmlformats.org/officeDocument/2006/relationships/image" Target="../media/image94.png"/><Relationship Id="rId20" Type="http://schemas.openxmlformats.org/officeDocument/2006/relationships/image" Target="../media/image81.png"/><Relationship Id="rId41" Type="http://schemas.openxmlformats.org/officeDocument/2006/relationships/customXml" Target="../ink/ink861.xml"/><Relationship Id="rId54"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848.xml"/><Relationship Id="rId23" Type="http://schemas.openxmlformats.org/officeDocument/2006/relationships/customXml" Target="../ink/ink852.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865.xml"/><Relationship Id="rId57" Type="http://schemas.openxmlformats.org/officeDocument/2006/relationships/customXml" Target="../ink/ink869.xml"/><Relationship Id="rId10" Type="http://schemas.openxmlformats.org/officeDocument/2006/relationships/image" Target="../media/image75.png"/><Relationship Id="rId31" Type="http://schemas.openxmlformats.org/officeDocument/2006/relationships/customXml" Target="../ink/ink856.xml"/><Relationship Id="rId44" Type="http://schemas.openxmlformats.org/officeDocument/2006/relationships/image" Target="../media/image93.png"/><Relationship Id="rId52" Type="http://schemas.openxmlformats.org/officeDocument/2006/relationships/image" Target="../media/image9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6" Type="http://schemas.openxmlformats.org/officeDocument/2006/relationships/image" Target="../media/image84.png"/><Relationship Id="rId21" Type="http://schemas.openxmlformats.org/officeDocument/2006/relationships/customXml" Target="../ink/ink878.xml"/><Relationship Id="rId42" Type="http://schemas.openxmlformats.org/officeDocument/2006/relationships/image" Target="../media/image92.png"/><Relationship Id="rId47" Type="http://schemas.openxmlformats.org/officeDocument/2006/relationships/customXml" Target="../ink/ink891.xml"/><Relationship Id="rId63" Type="http://schemas.openxmlformats.org/officeDocument/2006/relationships/customXml" Target="../ink/ink901.xml"/><Relationship Id="rId68" Type="http://schemas.openxmlformats.org/officeDocument/2006/relationships/customXml" Target="../ink/ink906.xml"/><Relationship Id="rId16" Type="http://schemas.openxmlformats.org/officeDocument/2006/relationships/image" Target="../media/image79.png"/><Relationship Id="rId11" Type="http://schemas.openxmlformats.org/officeDocument/2006/relationships/image" Target="../media/image54.png"/><Relationship Id="rId32" Type="http://schemas.openxmlformats.org/officeDocument/2006/relationships/image" Target="../media/image87.png"/><Relationship Id="rId37" Type="http://schemas.openxmlformats.org/officeDocument/2006/relationships/customXml" Target="../ink/ink886.xml"/><Relationship Id="rId53" Type="http://schemas.openxmlformats.org/officeDocument/2006/relationships/customXml" Target="../ink/ink894.xml"/><Relationship Id="rId58" Type="http://schemas.openxmlformats.org/officeDocument/2006/relationships/image" Target="../media/image100.png"/><Relationship Id="rId74" Type="http://schemas.openxmlformats.org/officeDocument/2006/relationships/customXml" Target="../ink/ink912.xml"/><Relationship Id="rId79" Type="http://schemas.openxmlformats.org/officeDocument/2006/relationships/customXml" Target="../ink/ink917.xml"/><Relationship Id="rId5" Type="http://schemas.openxmlformats.org/officeDocument/2006/relationships/customXml" Target="../ink/ink871.xml"/><Relationship Id="rId61" Type="http://schemas.openxmlformats.org/officeDocument/2006/relationships/customXml" Target="../ink/ink899.xml"/><Relationship Id="rId19" Type="http://schemas.openxmlformats.org/officeDocument/2006/relationships/customXml" Target="../ink/ink877.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881.xml"/><Relationship Id="rId30" Type="http://schemas.openxmlformats.org/officeDocument/2006/relationships/image" Target="../media/image86.png"/><Relationship Id="rId35" Type="http://schemas.openxmlformats.org/officeDocument/2006/relationships/customXml" Target="../ink/ink885.xml"/><Relationship Id="rId43" Type="http://schemas.openxmlformats.org/officeDocument/2006/relationships/customXml" Target="../ink/ink889.xml"/><Relationship Id="rId48" Type="http://schemas.openxmlformats.org/officeDocument/2006/relationships/image" Target="../media/image95.png"/><Relationship Id="rId56" Type="http://schemas.openxmlformats.org/officeDocument/2006/relationships/image" Target="../media/image99.png"/><Relationship Id="rId64" Type="http://schemas.openxmlformats.org/officeDocument/2006/relationships/customXml" Target="../ink/ink902.xml"/><Relationship Id="rId69" Type="http://schemas.openxmlformats.org/officeDocument/2006/relationships/customXml" Target="../ink/ink907.xml"/><Relationship Id="rId77" Type="http://schemas.openxmlformats.org/officeDocument/2006/relationships/customXml" Target="../ink/ink915.xml"/><Relationship Id="rId8" Type="http://schemas.openxmlformats.org/officeDocument/2006/relationships/image" Target="../media/image74.png"/><Relationship Id="rId51" Type="http://schemas.openxmlformats.org/officeDocument/2006/relationships/customXml" Target="../ink/ink893.xml"/><Relationship Id="rId72" Type="http://schemas.openxmlformats.org/officeDocument/2006/relationships/customXml" Target="../ink/ink910.xml"/><Relationship Id="rId80" Type="http://schemas.openxmlformats.org/officeDocument/2006/relationships/customXml" Target="../ink/ink918.xml"/><Relationship Id="rId3" Type="http://schemas.openxmlformats.org/officeDocument/2006/relationships/customXml" Target="../ink/ink870.xml"/><Relationship Id="rId12" Type="http://schemas.openxmlformats.org/officeDocument/2006/relationships/image" Target="../media/image55.svg"/><Relationship Id="rId17" Type="http://schemas.openxmlformats.org/officeDocument/2006/relationships/customXml" Target="../ink/ink876.xml"/><Relationship Id="rId25" Type="http://schemas.openxmlformats.org/officeDocument/2006/relationships/customXml" Target="../ink/ink880.xml"/><Relationship Id="rId33" Type="http://schemas.openxmlformats.org/officeDocument/2006/relationships/customXml" Target="../ink/ink884.xml"/><Relationship Id="rId38" Type="http://schemas.openxmlformats.org/officeDocument/2006/relationships/image" Target="../media/image90.png"/><Relationship Id="rId46" Type="http://schemas.openxmlformats.org/officeDocument/2006/relationships/image" Target="../media/image94.png"/><Relationship Id="rId59" Type="http://schemas.openxmlformats.org/officeDocument/2006/relationships/customXml" Target="../ink/ink897.xml"/><Relationship Id="rId67" Type="http://schemas.openxmlformats.org/officeDocument/2006/relationships/customXml" Target="../ink/ink905.xml"/><Relationship Id="rId20" Type="http://schemas.openxmlformats.org/officeDocument/2006/relationships/image" Target="../media/image81.png"/><Relationship Id="rId41" Type="http://schemas.openxmlformats.org/officeDocument/2006/relationships/customXml" Target="../ink/ink888.xml"/><Relationship Id="rId54" Type="http://schemas.openxmlformats.org/officeDocument/2006/relationships/image" Target="../media/image98.png"/><Relationship Id="rId62" Type="http://schemas.openxmlformats.org/officeDocument/2006/relationships/customXml" Target="../ink/ink900.xml"/><Relationship Id="rId70" Type="http://schemas.openxmlformats.org/officeDocument/2006/relationships/customXml" Target="../ink/ink908.xml"/><Relationship Id="rId75" Type="http://schemas.openxmlformats.org/officeDocument/2006/relationships/customXml" Target="../ink/ink913.xml"/><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875.xml"/><Relationship Id="rId23" Type="http://schemas.openxmlformats.org/officeDocument/2006/relationships/customXml" Target="../ink/ink879.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892.xml"/><Relationship Id="rId57" Type="http://schemas.openxmlformats.org/officeDocument/2006/relationships/customXml" Target="../ink/ink896.xml"/><Relationship Id="rId10" Type="http://schemas.openxmlformats.org/officeDocument/2006/relationships/image" Target="../media/image75.png"/><Relationship Id="rId31" Type="http://schemas.openxmlformats.org/officeDocument/2006/relationships/customXml" Target="../ink/ink883.xml"/><Relationship Id="rId44" Type="http://schemas.openxmlformats.org/officeDocument/2006/relationships/image" Target="../media/image93.png"/><Relationship Id="rId52" Type="http://schemas.openxmlformats.org/officeDocument/2006/relationships/image" Target="../media/image97.png"/><Relationship Id="rId60" Type="http://schemas.openxmlformats.org/officeDocument/2006/relationships/customXml" Target="../ink/ink898.xml"/><Relationship Id="rId65" Type="http://schemas.openxmlformats.org/officeDocument/2006/relationships/customXml" Target="../ink/ink903.xml"/><Relationship Id="rId73" Type="http://schemas.openxmlformats.org/officeDocument/2006/relationships/customXml" Target="../ink/ink911.xml"/><Relationship Id="rId78" Type="http://schemas.openxmlformats.org/officeDocument/2006/relationships/customXml" Target="../ink/ink916.xml"/><Relationship Id="rId81" Type="http://schemas.openxmlformats.org/officeDocument/2006/relationships/customXml" Target="../ink/ink919.xml"/><Relationship Id="rId4" Type="http://schemas.openxmlformats.org/officeDocument/2006/relationships/image" Target="../media/image72.png"/><Relationship Id="rId9" Type="http://schemas.openxmlformats.org/officeDocument/2006/relationships/customXml" Target="../ink/ink873.xml"/><Relationship Id="rId13" Type="http://schemas.openxmlformats.org/officeDocument/2006/relationships/customXml" Target="../ink/ink874.xml"/><Relationship Id="rId18" Type="http://schemas.openxmlformats.org/officeDocument/2006/relationships/image" Target="../media/image80.png"/><Relationship Id="rId39" Type="http://schemas.openxmlformats.org/officeDocument/2006/relationships/customXml" Target="../ink/ink887.xml"/><Relationship Id="rId34" Type="http://schemas.openxmlformats.org/officeDocument/2006/relationships/image" Target="../media/image88.png"/><Relationship Id="rId50" Type="http://schemas.openxmlformats.org/officeDocument/2006/relationships/image" Target="../media/image96.png"/><Relationship Id="rId55" Type="http://schemas.openxmlformats.org/officeDocument/2006/relationships/customXml" Target="../ink/ink895.xml"/><Relationship Id="rId76" Type="http://schemas.openxmlformats.org/officeDocument/2006/relationships/customXml" Target="../ink/ink914.xml"/><Relationship Id="rId7" Type="http://schemas.openxmlformats.org/officeDocument/2006/relationships/customXml" Target="../ink/ink872.xml"/><Relationship Id="rId71" Type="http://schemas.openxmlformats.org/officeDocument/2006/relationships/customXml" Target="../ink/ink909.xml"/><Relationship Id="rId2" Type="http://schemas.openxmlformats.org/officeDocument/2006/relationships/notesSlide" Target="../notesSlides/notesSlide31.xml"/><Relationship Id="rId29" Type="http://schemas.openxmlformats.org/officeDocument/2006/relationships/customXml" Target="../ink/ink882.xml"/><Relationship Id="rId24" Type="http://schemas.openxmlformats.org/officeDocument/2006/relationships/image" Target="../media/image83.png"/><Relationship Id="rId40" Type="http://schemas.openxmlformats.org/officeDocument/2006/relationships/image" Target="../media/image91.png"/><Relationship Id="rId45" Type="http://schemas.openxmlformats.org/officeDocument/2006/relationships/customXml" Target="../ink/ink890.xml"/><Relationship Id="rId66" Type="http://schemas.openxmlformats.org/officeDocument/2006/relationships/customXml" Target="../ink/ink904.xml"/></Relationships>
</file>

<file path=ppt/slides/_rels/slide32.xml.rels><?xml version="1.0" encoding="UTF-8" standalone="yes"?>
<Relationships xmlns="http://schemas.openxmlformats.org/package/2006/relationships"><Relationship Id="rId13" Type="http://schemas.openxmlformats.org/officeDocument/2006/relationships/customXml" Target="../ink/ink924.xml"/><Relationship Id="rId18" Type="http://schemas.openxmlformats.org/officeDocument/2006/relationships/image" Target="../media/image80.png"/><Relationship Id="rId26" Type="http://schemas.openxmlformats.org/officeDocument/2006/relationships/image" Target="../media/image84.png"/><Relationship Id="rId39" Type="http://schemas.openxmlformats.org/officeDocument/2006/relationships/customXml" Target="../ink/ink937.xml"/><Relationship Id="rId21" Type="http://schemas.openxmlformats.org/officeDocument/2006/relationships/customXml" Target="../ink/ink928.xml"/><Relationship Id="rId34" Type="http://schemas.openxmlformats.org/officeDocument/2006/relationships/image" Target="../media/image88.png"/><Relationship Id="rId42" Type="http://schemas.openxmlformats.org/officeDocument/2006/relationships/image" Target="../media/image92.png"/><Relationship Id="rId47" Type="http://schemas.openxmlformats.org/officeDocument/2006/relationships/customXml" Target="../ink/ink941.xml"/><Relationship Id="rId50" Type="http://schemas.openxmlformats.org/officeDocument/2006/relationships/image" Target="../media/image96.png"/><Relationship Id="rId55" Type="http://schemas.openxmlformats.org/officeDocument/2006/relationships/customXml" Target="../ink/ink945.xml"/><Relationship Id="rId7" Type="http://schemas.openxmlformats.org/officeDocument/2006/relationships/customXml" Target="../ink/ink922.xml"/><Relationship Id="rId2" Type="http://schemas.openxmlformats.org/officeDocument/2006/relationships/notesSlide" Target="../notesSlides/notesSlide32.xml"/><Relationship Id="rId16" Type="http://schemas.openxmlformats.org/officeDocument/2006/relationships/image" Target="../media/image79.png"/><Relationship Id="rId29" Type="http://schemas.openxmlformats.org/officeDocument/2006/relationships/customXml" Target="../ink/ink932.xml"/><Relationship Id="rId11" Type="http://schemas.openxmlformats.org/officeDocument/2006/relationships/image" Target="../media/image54.png"/><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936.xml"/><Relationship Id="rId40" Type="http://schemas.openxmlformats.org/officeDocument/2006/relationships/image" Target="../media/image91.png"/><Relationship Id="rId45" Type="http://schemas.openxmlformats.org/officeDocument/2006/relationships/customXml" Target="../ink/ink940.xml"/><Relationship Id="rId53" Type="http://schemas.openxmlformats.org/officeDocument/2006/relationships/customXml" Target="../ink/ink944.xml"/><Relationship Id="rId58" Type="http://schemas.openxmlformats.org/officeDocument/2006/relationships/image" Target="../media/image100.png"/><Relationship Id="rId5" Type="http://schemas.openxmlformats.org/officeDocument/2006/relationships/customXml" Target="../ink/ink921.xml"/><Relationship Id="rId19" Type="http://schemas.openxmlformats.org/officeDocument/2006/relationships/customXml" Target="../ink/ink927.xml"/><Relationship Id="rId4" Type="http://schemas.openxmlformats.org/officeDocument/2006/relationships/image" Target="../media/image72.png"/><Relationship Id="rId9" Type="http://schemas.openxmlformats.org/officeDocument/2006/relationships/customXml" Target="../ink/ink923.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931.xml"/><Relationship Id="rId30" Type="http://schemas.openxmlformats.org/officeDocument/2006/relationships/image" Target="../media/image86.png"/><Relationship Id="rId35" Type="http://schemas.openxmlformats.org/officeDocument/2006/relationships/customXml" Target="../ink/ink935.xml"/><Relationship Id="rId43" Type="http://schemas.openxmlformats.org/officeDocument/2006/relationships/customXml" Target="../ink/ink939.xml"/><Relationship Id="rId48" Type="http://schemas.openxmlformats.org/officeDocument/2006/relationships/image" Target="../media/image95.png"/><Relationship Id="rId56" Type="http://schemas.openxmlformats.org/officeDocument/2006/relationships/image" Target="../media/image99.png"/><Relationship Id="rId8" Type="http://schemas.openxmlformats.org/officeDocument/2006/relationships/image" Target="../media/image74.png"/><Relationship Id="rId51" Type="http://schemas.openxmlformats.org/officeDocument/2006/relationships/customXml" Target="../ink/ink943.xml"/><Relationship Id="rId3" Type="http://schemas.openxmlformats.org/officeDocument/2006/relationships/customXml" Target="../ink/ink920.xml"/><Relationship Id="rId12" Type="http://schemas.openxmlformats.org/officeDocument/2006/relationships/image" Target="../media/image55.svg"/><Relationship Id="rId17" Type="http://schemas.openxmlformats.org/officeDocument/2006/relationships/customXml" Target="../ink/ink926.xml"/><Relationship Id="rId25" Type="http://schemas.openxmlformats.org/officeDocument/2006/relationships/customXml" Target="../ink/ink930.xml"/><Relationship Id="rId33" Type="http://schemas.openxmlformats.org/officeDocument/2006/relationships/customXml" Target="../ink/ink934.xml"/><Relationship Id="rId38" Type="http://schemas.openxmlformats.org/officeDocument/2006/relationships/image" Target="../media/image90.png"/><Relationship Id="rId46" Type="http://schemas.openxmlformats.org/officeDocument/2006/relationships/image" Target="../media/image94.png"/><Relationship Id="rId20" Type="http://schemas.openxmlformats.org/officeDocument/2006/relationships/image" Target="../media/image81.png"/><Relationship Id="rId41" Type="http://schemas.openxmlformats.org/officeDocument/2006/relationships/customXml" Target="../ink/ink938.xml"/><Relationship Id="rId54"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925.xml"/><Relationship Id="rId23" Type="http://schemas.openxmlformats.org/officeDocument/2006/relationships/customXml" Target="../ink/ink929.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942.xml"/><Relationship Id="rId57" Type="http://schemas.openxmlformats.org/officeDocument/2006/relationships/customXml" Target="../ink/ink946.xml"/><Relationship Id="rId10" Type="http://schemas.openxmlformats.org/officeDocument/2006/relationships/image" Target="../media/image75.png"/><Relationship Id="rId31" Type="http://schemas.openxmlformats.org/officeDocument/2006/relationships/customXml" Target="../ink/ink933.xml"/><Relationship Id="rId44" Type="http://schemas.openxmlformats.org/officeDocument/2006/relationships/image" Target="../media/image93.png"/><Relationship Id="rId52" Type="http://schemas.openxmlformats.org/officeDocument/2006/relationships/image" Target="../media/image9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ctrTitle"/>
          </p:nvPr>
        </p:nvSpPr>
        <p:spPr>
          <a:xfrm>
            <a:off x="835340" y="825426"/>
            <a:ext cx="8219450" cy="77685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Inter SemiBold"/>
                <a:ea typeface="Inter SemiBold"/>
                <a:cs typeface="Inter SemiBold"/>
                <a:sym typeface="Inter SemiBold"/>
              </a:rPr>
              <a:t>Housing First, Equity Always</a:t>
            </a:r>
            <a:endParaRPr sz="2500" dirty="0">
              <a:latin typeface="Inter"/>
              <a:ea typeface="Inter"/>
              <a:cs typeface="Inter"/>
              <a:sym typeface="Inter"/>
            </a:endParaRPr>
          </a:p>
        </p:txBody>
      </p:sp>
      <p:sp>
        <p:nvSpPr>
          <p:cNvPr id="181" name="Google Shape;181;p26"/>
          <p:cNvSpPr txBox="1">
            <a:spLocks noGrp="1"/>
          </p:cNvSpPr>
          <p:nvPr>
            <p:ph type="subTitle" idx="1"/>
          </p:nvPr>
        </p:nvSpPr>
        <p:spPr>
          <a:xfrm>
            <a:off x="835340" y="2095950"/>
            <a:ext cx="45288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Presented b</a:t>
            </a:r>
            <a:r>
              <a:rPr lang="en" dirty="0"/>
              <a:t>y Gaither Stephens</a:t>
            </a:r>
            <a:endParaRPr dirty="0"/>
          </a:p>
        </p:txBody>
      </p:sp>
      <p:sp>
        <p:nvSpPr>
          <p:cNvPr id="2" name="Google Shape;222;p30">
            <a:extLst>
              <a:ext uri="{FF2B5EF4-FFF2-40B4-BE49-F238E27FC236}">
                <a16:creationId xmlns:a16="http://schemas.microsoft.com/office/drawing/2014/main" id="{BE766349-34FE-3008-5979-6B62110CDAA6}"/>
              </a:ext>
            </a:extLst>
          </p:cNvPr>
          <p:cNvSpPr txBox="1">
            <a:spLocks/>
          </p:cNvSpPr>
          <p:nvPr/>
        </p:nvSpPr>
        <p:spPr>
          <a:xfrm>
            <a:off x="835340" y="157974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sz="1800" dirty="0">
                <a:solidFill>
                  <a:schemeClr val="accent3"/>
                </a:solidFill>
              </a:rPr>
              <a:t>Connecting Evidence, Empathy, and Equity</a:t>
            </a:r>
          </a:p>
        </p:txBody>
      </p:sp>
    </p:spTree>
  </p:cSld>
  <p:clrMapOvr>
    <a:masterClrMapping/>
  </p:clrMapOvr>
  <mc:AlternateContent xmlns:mc="http://schemas.openxmlformats.org/markup-compatibility/2006" xmlns:p14="http://schemas.microsoft.com/office/powerpoint/2010/main">
    <mc:Choice Requires="p14">
      <p:transition spd="slow" p14:dur="2000" advTm="6169"/>
    </mc:Choice>
    <mc:Fallback xmlns="">
      <p:transition spd="slow" advTm="61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6613FFF-F720-4745-65EB-AAB43C9AF1C1}"/>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7C04408E-A7C0-88CF-3C5F-362E18ED47B0}"/>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Old Way of Thinking</a:t>
            </a:r>
            <a:endParaRPr dirty="0"/>
          </a:p>
        </p:txBody>
      </p:sp>
      <p:sp>
        <p:nvSpPr>
          <p:cNvPr id="2" name="Google Shape;222;p30">
            <a:extLst>
              <a:ext uri="{FF2B5EF4-FFF2-40B4-BE49-F238E27FC236}">
                <a16:creationId xmlns:a16="http://schemas.microsoft.com/office/drawing/2014/main" id="{E806DDD4-41E3-78B4-9167-E05C366F3997}"/>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The Stairway to Success (with lots of ways to fall off)!</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325133B-3F34-34B8-6495-A81BD8E3ED9E}"/>
                  </a:ext>
                </a:extLst>
              </p14:cNvPr>
              <p14:cNvContentPartPr/>
              <p14:nvPr/>
            </p14:nvContentPartPr>
            <p14:xfrm>
              <a:off x="2137429" y="2166522"/>
              <a:ext cx="6321960" cy="2430720"/>
            </p14:xfrm>
          </p:contentPart>
        </mc:Choice>
        <mc:Fallback xmlns="">
          <p:pic>
            <p:nvPicPr>
              <p:cNvPr id="13" name="Ink 12">
                <a:extLst>
                  <a:ext uri="{FF2B5EF4-FFF2-40B4-BE49-F238E27FC236}">
                    <a16:creationId xmlns:a16="http://schemas.microsoft.com/office/drawing/2014/main" id="{4325133B-3F34-34B8-6495-A81BD8E3ED9E}"/>
                  </a:ext>
                </a:extLst>
              </p:cNvPr>
              <p:cNvPicPr/>
              <p:nvPr/>
            </p:nvPicPr>
            <p:blipFill>
              <a:blip r:embed="rId4"/>
              <a:stretch>
                <a:fillRect/>
              </a:stretch>
            </p:blipFill>
            <p:spPr>
              <a:xfrm>
                <a:off x="2101427" y="2130522"/>
                <a:ext cx="6393604" cy="250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8E966DC5-486E-A5D3-D16E-DD05113E3628}"/>
                  </a:ext>
                </a:extLst>
              </p14:cNvPr>
              <p14:cNvContentPartPr/>
              <p14:nvPr/>
            </p14:nvContentPartPr>
            <p14:xfrm>
              <a:off x="2727829" y="3807034"/>
              <a:ext cx="607320" cy="760320"/>
            </p14:xfrm>
          </p:contentPart>
        </mc:Choice>
        <mc:Fallback xmlns="">
          <p:pic>
            <p:nvPicPr>
              <p:cNvPr id="15" name="Ink 14">
                <a:extLst>
                  <a:ext uri="{FF2B5EF4-FFF2-40B4-BE49-F238E27FC236}">
                    <a16:creationId xmlns:a16="http://schemas.microsoft.com/office/drawing/2014/main" id="{8E966DC5-486E-A5D3-D16E-DD05113E3628}"/>
                  </a:ext>
                </a:extLst>
              </p:cNvPr>
              <p:cNvPicPr/>
              <p:nvPr/>
            </p:nvPicPr>
            <p:blipFill>
              <a:blip r:embed="rId6"/>
              <a:stretch>
                <a:fillRect/>
              </a:stretch>
            </p:blipFill>
            <p:spPr>
              <a:xfrm>
                <a:off x="2718829" y="3798034"/>
                <a:ext cx="624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B3E98443-C038-FF87-C78A-503B03125161}"/>
                  </a:ext>
                </a:extLst>
              </p14:cNvPr>
              <p14:cNvContentPartPr/>
              <p14:nvPr/>
            </p14:nvContentPartPr>
            <p14:xfrm>
              <a:off x="4335949" y="3049594"/>
              <a:ext cx="673200" cy="740160"/>
            </p14:xfrm>
          </p:contentPart>
        </mc:Choice>
        <mc:Fallback xmlns="">
          <p:pic>
            <p:nvPicPr>
              <p:cNvPr id="16" name="Ink 15">
                <a:extLst>
                  <a:ext uri="{FF2B5EF4-FFF2-40B4-BE49-F238E27FC236}">
                    <a16:creationId xmlns:a16="http://schemas.microsoft.com/office/drawing/2014/main" id="{B3E98443-C038-FF87-C78A-503B03125161}"/>
                  </a:ext>
                </a:extLst>
              </p:cNvPr>
              <p:cNvPicPr/>
              <p:nvPr/>
            </p:nvPicPr>
            <p:blipFill>
              <a:blip r:embed="rId8"/>
              <a:stretch>
                <a:fillRect/>
              </a:stretch>
            </p:blipFill>
            <p:spPr>
              <a:xfrm>
                <a:off x="4326949" y="3040594"/>
                <a:ext cx="6908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0E036F0B-994C-4F0D-4D03-83691CB07964}"/>
                  </a:ext>
                </a:extLst>
              </p14:cNvPr>
              <p14:cNvContentPartPr/>
              <p14:nvPr/>
            </p14:nvContentPartPr>
            <p14:xfrm>
              <a:off x="6045589" y="2211874"/>
              <a:ext cx="588600" cy="845280"/>
            </p14:xfrm>
          </p:contentPart>
        </mc:Choice>
        <mc:Fallback xmlns="">
          <p:pic>
            <p:nvPicPr>
              <p:cNvPr id="17" name="Ink 16">
                <a:extLst>
                  <a:ext uri="{FF2B5EF4-FFF2-40B4-BE49-F238E27FC236}">
                    <a16:creationId xmlns:a16="http://schemas.microsoft.com/office/drawing/2014/main" id="{0E036F0B-994C-4F0D-4D03-83691CB07964}"/>
                  </a:ext>
                </a:extLst>
              </p:cNvPr>
              <p:cNvPicPr/>
              <p:nvPr/>
            </p:nvPicPr>
            <p:blipFill>
              <a:blip r:embed="rId10"/>
              <a:stretch>
                <a:fillRect/>
              </a:stretch>
            </p:blipFill>
            <p:spPr>
              <a:xfrm>
                <a:off x="6036589" y="2202874"/>
                <a:ext cx="606240" cy="86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C8D1E85-7D5C-7797-2BB8-649121DB1207}"/>
                  </a:ext>
                </a:extLst>
              </p14:cNvPr>
              <p14:cNvContentPartPr/>
              <p14:nvPr/>
            </p14:nvContentPartPr>
            <p14:xfrm>
              <a:off x="2372126" y="3285944"/>
              <a:ext cx="1438920" cy="1109477"/>
            </p14:xfrm>
          </p:contentPart>
        </mc:Choice>
        <mc:Fallback xmlns="">
          <p:pic>
            <p:nvPicPr>
              <p:cNvPr id="21" name="Ink 20">
                <a:extLst>
                  <a:ext uri="{FF2B5EF4-FFF2-40B4-BE49-F238E27FC236}">
                    <a16:creationId xmlns:a16="http://schemas.microsoft.com/office/drawing/2014/main" id="{4C8D1E85-7D5C-7797-2BB8-649121DB1207}"/>
                  </a:ext>
                </a:extLst>
              </p:cNvPr>
              <p:cNvPicPr/>
              <p:nvPr/>
            </p:nvPicPr>
            <p:blipFill>
              <a:blip r:embed="rId12"/>
              <a:stretch>
                <a:fillRect/>
              </a:stretch>
            </p:blipFill>
            <p:spPr>
              <a:xfrm>
                <a:off x="2336126" y="3249945"/>
                <a:ext cx="1510560" cy="1181114"/>
              </a:xfrm>
              <a:prstGeom prst="rect">
                <a:avLst/>
              </a:prstGeom>
            </p:spPr>
          </p:pic>
        </mc:Fallback>
      </mc:AlternateContent>
      <p:grpSp>
        <p:nvGrpSpPr>
          <p:cNvPr id="31" name="Group 30">
            <a:extLst>
              <a:ext uri="{FF2B5EF4-FFF2-40B4-BE49-F238E27FC236}">
                <a16:creationId xmlns:a16="http://schemas.microsoft.com/office/drawing/2014/main" id="{30A6DB37-1D5F-AD0E-5369-F81018FC4D40}"/>
              </a:ext>
            </a:extLst>
          </p:cNvPr>
          <p:cNvGrpSpPr/>
          <p:nvPr/>
        </p:nvGrpSpPr>
        <p:grpSpPr>
          <a:xfrm>
            <a:off x="4110229" y="1419452"/>
            <a:ext cx="2914920" cy="2130480"/>
            <a:chOff x="3702381" y="958649"/>
            <a:chExt cx="2914920" cy="2130480"/>
          </a:xfrm>
        </p:grpSpPr>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322524D5-3ED2-222D-8ED1-318F00495384}"/>
                    </a:ext>
                  </a:extLst>
                </p14:cNvPr>
                <p14:cNvContentPartPr/>
                <p14:nvPr/>
              </p14:nvContentPartPr>
              <p14:xfrm>
                <a:off x="3702381" y="1792049"/>
                <a:ext cx="1105920" cy="1297080"/>
              </p14:xfrm>
            </p:contentPart>
          </mc:Choice>
          <mc:Fallback xmlns="">
            <p:pic>
              <p:nvPicPr>
                <p:cNvPr id="25" name="Ink 24">
                  <a:extLst>
                    <a:ext uri="{FF2B5EF4-FFF2-40B4-BE49-F238E27FC236}">
                      <a16:creationId xmlns:a16="http://schemas.microsoft.com/office/drawing/2014/main" id="{322524D5-3ED2-222D-8ED1-318F00495384}"/>
                    </a:ext>
                  </a:extLst>
                </p:cNvPr>
                <p:cNvPicPr/>
                <p:nvPr/>
              </p:nvPicPr>
              <p:blipFill>
                <a:blip r:embed="rId14"/>
                <a:stretch>
                  <a:fillRect/>
                </a:stretch>
              </p:blipFill>
              <p:spPr>
                <a:xfrm>
                  <a:off x="3666381" y="1756049"/>
                  <a:ext cx="1177560" cy="136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138ACA9B-774D-7EBF-D106-66689C004B37}"/>
                    </a:ext>
                  </a:extLst>
                </p14:cNvPr>
                <p14:cNvContentPartPr/>
                <p14:nvPr/>
              </p14:nvContentPartPr>
              <p14:xfrm>
                <a:off x="4557021" y="1814009"/>
                <a:ext cx="327600" cy="453600"/>
              </p14:xfrm>
            </p:contentPart>
          </mc:Choice>
          <mc:Fallback xmlns="">
            <p:pic>
              <p:nvPicPr>
                <p:cNvPr id="26" name="Ink 25">
                  <a:extLst>
                    <a:ext uri="{FF2B5EF4-FFF2-40B4-BE49-F238E27FC236}">
                      <a16:creationId xmlns:a16="http://schemas.microsoft.com/office/drawing/2014/main" id="{138ACA9B-774D-7EBF-D106-66689C004B37}"/>
                    </a:ext>
                  </a:extLst>
                </p:cNvPr>
                <p:cNvPicPr/>
                <p:nvPr/>
              </p:nvPicPr>
              <p:blipFill>
                <a:blip r:embed="rId16"/>
                <a:stretch>
                  <a:fillRect/>
                </a:stretch>
              </p:blipFill>
              <p:spPr>
                <a:xfrm>
                  <a:off x="4521061" y="1778009"/>
                  <a:ext cx="399161"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C774068C-E710-5365-DE1C-852BCC5AF823}"/>
                    </a:ext>
                  </a:extLst>
                </p14:cNvPr>
                <p14:cNvContentPartPr/>
                <p14:nvPr/>
              </p14:nvContentPartPr>
              <p14:xfrm>
                <a:off x="5340381" y="958649"/>
                <a:ext cx="1276920" cy="1314360"/>
              </p14:xfrm>
            </p:contentPart>
          </mc:Choice>
          <mc:Fallback xmlns="">
            <p:pic>
              <p:nvPicPr>
                <p:cNvPr id="29" name="Ink 28">
                  <a:extLst>
                    <a:ext uri="{FF2B5EF4-FFF2-40B4-BE49-F238E27FC236}">
                      <a16:creationId xmlns:a16="http://schemas.microsoft.com/office/drawing/2014/main" id="{C774068C-E710-5365-DE1C-852BCC5AF823}"/>
                    </a:ext>
                  </a:extLst>
                </p:cNvPr>
                <p:cNvPicPr/>
                <p:nvPr/>
              </p:nvPicPr>
              <p:blipFill>
                <a:blip r:embed="rId18"/>
                <a:stretch>
                  <a:fillRect/>
                </a:stretch>
              </p:blipFill>
              <p:spPr>
                <a:xfrm>
                  <a:off x="5304381" y="922649"/>
                  <a:ext cx="1348560" cy="138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632835FC-1C8E-33F2-3316-E34FDC2F08A7}"/>
                  </a:ext>
                </a:extLst>
              </p14:cNvPr>
              <p14:cNvContentPartPr/>
              <p14:nvPr/>
            </p14:nvContentPartPr>
            <p14:xfrm>
              <a:off x="6644269" y="1649852"/>
              <a:ext cx="407160" cy="264600"/>
            </p14:xfrm>
          </p:contentPart>
        </mc:Choice>
        <mc:Fallback xmlns="">
          <p:pic>
            <p:nvPicPr>
              <p:cNvPr id="35" name="Ink 34">
                <a:extLst>
                  <a:ext uri="{FF2B5EF4-FFF2-40B4-BE49-F238E27FC236}">
                    <a16:creationId xmlns:a16="http://schemas.microsoft.com/office/drawing/2014/main" id="{632835FC-1C8E-33F2-3316-E34FDC2F08A7}"/>
                  </a:ext>
                </a:extLst>
              </p:cNvPr>
              <p:cNvPicPr/>
              <p:nvPr/>
            </p:nvPicPr>
            <p:blipFill>
              <a:blip r:embed="rId20"/>
              <a:stretch>
                <a:fillRect/>
              </a:stretch>
            </p:blipFill>
            <p:spPr>
              <a:xfrm>
                <a:off x="6608301" y="1613852"/>
                <a:ext cx="478737" cy="336240"/>
              </a:xfrm>
              <a:prstGeom prst="rect">
                <a:avLst/>
              </a:prstGeom>
            </p:spPr>
          </p:pic>
        </mc:Fallback>
      </mc:AlternateContent>
      <p:sp>
        <p:nvSpPr>
          <p:cNvPr id="36" name="TextBox 35">
            <a:extLst>
              <a:ext uri="{FF2B5EF4-FFF2-40B4-BE49-F238E27FC236}">
                <a16:creationId xmlns:a16="http://schemas.microsoft.com/office/drawing/2014/main" id="{1B778FF5-0969-9210-FA76-437086D6F6FD}"/>
              </a:ext>
            </a:extLst>
          </p:cNvPr>
          <p:cNvSpPr txBox="1"/>
          <p:nvPr/>
        </p:nvSpPr>
        <p:spPr>
          <a:xfrm>
            <a:off x="2121542" y="4642132"/>
            <a:ext cx="1212574" cy="338554"/>
          </a:xfrm>
          <a:prstGeom prst="rect">
            <a:avLst/>
          </a:prstGeom>
          <a:noFill/>
        </p:spPr>
        <p:txBody>
          <a:bodyPr wrap="square" rtlCol="0">
            <a:spAutoFit/>
          </a:bodyPr>
          <a:lstStyle/>
          <a:p>
            <a:r>
              <a:rPr lang="en-US" sz="1600" b="1" dirty="0">
                <a:solidFill>
                  <a:srgbClr val="FF0000"/>
                </a:solidFill>
              </a:rPr>
              <a:t>Homeless</a:t>
            </a:r>
            <a:endParaRPr lang="en-US" b="1" dirty="0">
              <a:solidFill>
                <a:srgbClr val="FF0000"/>
              </a:solidFill>
            </a:endParaRPr>
          </a:p>
        </p:txBody>
      </p:sp>
      <p:sp>
        <p:nvSpPr>
          <p:cNvPr id="37" name="TextBox 36">
            <a:extLst>
              <a:ext uri="{FF2B5EF4-FFF2-40B4-BE49-F238E27FC236}">
                <a16:creationId xmlns:a16="http://schemas.microsoft.com/office/drawing/2014/main" id="{D533ABC1-D2DA-E5E3-8FCB-7397A2043D95}"/>
              </a:ext>
            </a:extLst>
          </p:cNvPr>
          <p:cNvSpPr txBox="1"/>
          <p:nvPr/>
        </p:nvSpPr>
        <p:spPr>
          <a:xfrm>
            <a:off x="3503942" y="3904310"/>
            <a:ext cx="1212574" cy="584775"/>
          </a:xfrm>
          <a:prstGeom prst="rect">
            <a:avLst/>
          </a:prstGeom>
          <a:noFill/>
        </p:spPr>
        <p:txBody>
          <a:bodyPr wrap="square" rtlCol="0">
            <a:spAutoFit/>
          </a:bodyPr>
          <a:lstStyle/>
          <a:p>
            <a:r>
              <a:rPr lang="en-US" sz="1600" b="1" dirty="0">
                <a:solidFill>
                  <a:srgbClr val="F89308"/>
                </a:solidFill>
              </a:rPr>
              <a:t>Shelter</a:t>
            </a:r>
          </a:p>
          <a:p>
            <a:r>
              <a:rPr lang="en-US" sz="1600" b="1" dirty="0">
                <a:solidFill>
                  <a:srgbClr val="F89308"/>
                </a:solidFill>
              </a:rPr>
              <a:t>Placement</a:t>
            </a:r>
            <a:endParaRPr lang="en-US" b="1" dirty="0">
              <a:solidFill>
                <a:srgbClr val="F89308"/>
              </a:solidFill>
            </a:endParaRPr>
          </a:p>
        </p:txBody>
      </p:sp>
      <p:sp>
        <p:nvSpPr>
          <p:cNvPr id="38" name="TextBox 37">
            <a:extLst>
              <a:ext uri="{FF2B5EF4-FFF2-40B4-BE49-F238E27FC236}">
                <a16:creationId xmlns:a16="http://schemas.microsoft.com/office/drawing/2014/main" id="{43B0787F-C1F2-EA87-6374-05B1F654EA86}"/>
              </a:ext>
            </a:extLst>
          </p:cNvPr>
          <p:cNvSpPr txBox="1"/>
          <p:nvPr/>
        </p:nvSpPr>
        <p:spPr>
          <a:xfrm>
            <a:off x="5141942" y="3193492"/>
            <a:ext cx="1438920" cy="584775"/>
          </a:xfrm>
          <a:prstGeom prst="rect">
            <a:avLst/>
          </a:prstGeom>
          <a:noFill/>
        </p:spPr>
        <p:txBody>
          <a:bodyPr wrap="square" rtlCol="0">
            <a:spAutoFit/>
          </a:bodyPr>
          <a:lstStyle/>
          <a:p>
            <a:r>
              <a:rPr lang="en-US" sz="1600" b="1" dirty="0">
                <a:solidFill>
                  <a:srgbClr val="FFFF00"/>
                </a:solidFill>
              </a:rPr>
              <a:t>Transitional</a:t>
            </a:r>
          </a:p>
          <a:p>
            <a:r>
              <a:rPr lang="en-US" sz="1600" b="1" dirty="0">
                <a:solidFill>
                  <a:srgbClr val="FFFF00"/>
                </a:solidFill>
              </a:rPr>
              <a:t>Housing</a:t>
            </a:r>
            <a:endParaRPr lang="en-US" b="1" dirty="0">
              <a:solidFill>
                <a:srgbClr val="FFFF00"/>
              </a:solidFill>
            </a:endParaRPr>
          </a:p>
        </p:txBody>
      </p:sp>
      <p:sp>
        <p:nvSpPr>
          <p:cNvPr id="39" name="TextBox 38">
            <a:extLst>
              <a:ext uri="{FF2B5EF4-FFF2-40B4-BE49-F238E27FC236}">
                <a16:creationId xmlns:a16="http://schemas.microsoft.com/office/drawing/2014/main" id="{6A7AD6E4-9CCB-126C-1351-07D23B2D3D94}"/>
              </a:ext>
            </a:extLst>
          </p:cNvPr>
          <p:cNvSpPr txBox="1"/>
          <p:nvPr/>
        </p:nvSpPr>
        <p:spPr>
          <a:xfrm>
            <a:off x="6725175" y="2338336"/>
            <a:ext cx="1425256" cy="584775"/>
          </a:xfrm>
          <a:prstGeom prst="rect">
            <a:avLst/>
          </a:prstGeom>
          <a:noFill/>
        </p:spPr>
        <p:txBody>
          <a:bodyPr wrap="square" rtlCol="0">
            <a:spAutoFit/>
          </a:bodyPr>
          <a:lstStyle/>
          <a:p>
            <a:r>
              <a:rPr lang="en-US" sz="1600" b="1" dirty="0">
                <a:solidFill>
                  <a:srgbClr val="00B050"/>
                </a:solidFill>
              </a:rPr>
              <a:t>Permanent</a:t>
            </a:r>
          </a:p>
          <a:p>
            <a:r>
              <a:rPr lang="en-US" sz="1600" b="1" dirty="0">
                <a:solidFill>
                  <a:srgbClr val="00B050"/>
                </a:solidFill>
              </a:rPr>
              <a:t>Housing</a:t>
            </a:r>
            <a:endParaRPr lang="en-US" b="1" dirty="0">
              <a:solidFill>
                <a:srgbClr val="00B050"/>
              </a:solidFill>
            </a:endParaRPr>
          </a:p>
        </p:txBody>
      </p:sp>
      <p:pic>
        <p:nvPicPr>
          <p:cNvPr id="45" name="Graphic 44">
            <a:extLst>
              <a:ext uri="{FF2B5EF4-FFF2-40B4-BE49-F238E27FC236}">
                <a16:creationId xmlns:a16="http://schemas.microsoft.com/office/drawing/2014/main" id="{67223501-440B-AD65-7767-57181998F97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290642" y="857303"/>
            <a:ext cx="1091458" cy="1091458"/>
          </a:xfrm>
          <a:prstGeom prst="rect">
            <a:avLst/>
          </a:prstGeom>
        </p:spPr>
      </p:pic>
    </p:spTree>
    <p:extLst>
      <p:ext uri="{BB962C8B-B14F-4D97-AF65-F5344CB8AC3E}">
        <p14:creationId xmlns:p14="http://schemas.microsoft.com/office/powerpoint/2010/main" val="158777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B4196B6-E793-B6E4-3AB8-CB2527379AC3}"/>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7A7ABBB3-194B-26AA-F0AD-554DFCBA0BDD}"/>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It Failed</a:t>
            </a:r>
            <a:endParaRPr dirty="0"/>
          </a:p>
        </p:txBody>
      </p:sp>
      <p:sp>
        <p:nvSpPr>
          <p:cNvPr id="2" name="Google Shape;222;p30">
            <a:extLst>
              <a:ext uri="{FF2B5EF4-FFF2-40B4-BE49-F238E27FC236}">
                <a16:creationId xmlns:a16="http://schemas.microsoft.com/office/drawing/2014/main" id="{8F9F5FE8-268E-41FE-69BC-623667EF4ED0}"/>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It wasn’t a staircase – it was a stress test…on already stressed people!</a:t>
            </a:r>
          </a:p>
        </p:txBody>
      </p:sp>
      <mc:AlternateContent xmlns:mc="http://schemas.openxmlformats.org/markup-compatibility/2006" xmlns:p14="http://schemas.microsoft.com/office/powerpoint/2010/main">
        <mc:Choice Requires="p14">
          <p:contentPart p14:bwMode="auto" r:id="rId3">
            <p14:nvContentPartPr>
              <p14:cNvPr id="60" name="Ink 59">
                <a:extLst>
                  <a:ext uri="{FF2B5EF4-FFF2-40B4-BE49-F238E27FC236}">
                    <a16:creationId xmlns:a16="http://schemas.microsoft.com/office/drawing/2014/main" id="{FD2ADBC8-E289-B822-9B1D-29B7026A7D25}"/>
                  </a:ext>
                </a:extLst>
              </p14:cNvPr>
              <p14:cNvContentPartPr/>
              <p14:nvPr/>
            </p14:nvContentPartPr>
            <p14:xfrm>
              <a:off x="2127147" y="2170504"/>
              <a:ext cx="6321960" cy="2430720"/>
            </p14:xfrm>
          </p:contentPart>
        </mc:Choice>
        <mc:Fallback xmlns="">
          <p:pic>
            <p:nvPicPr>
              <p:cNvPr id="60" name="Ink 59">
                <a:extLst>
                  <a:ext uri="{FF2B5EF4-FFF2-40B4-BE49-F238E27FC236}">
                    <a16:creationId xmlns:a16="http://schemas.microsoft.com/office/drawing/2014/main" id="{FD2ADBC8-E289-B822-9B1D-29B7026A7D25}"/>
                  </a:ext>
                </a:extLst>
              </p:cNvPr>
              <p:cNvPicPr/>
              <p:nvPr/>
            </p:nvPicPr>
            <p:blipFill>
              <a:blip r:embed="rId4"/>
              <a:stretch>
                <a:fillRect/>
              </a:stretch>
            </p:blipFill>
            <p:spPr>
              <a:xfrm>
                <a:off x="2091145" y="2134504"/>
                <a:ext cx="6393604" cy="250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E3ADB22-B4FE-7757-FFC6-5B9D1EBE3B62}"/>
                  </a:ext>
                </a:extLst>
              </p14:cNvPr>
              <p14:cNvContentPartPr/>
              <p14:nvPr/>
            </p14:nvContentPartPr>
            <p14:xfrm>
              <a:off x="2717547" y="3811016"/>
              <a:ext cx="607320" cy="760320"/>
            </p14:xfrm>
          </p:contentPart>
        </mc:Choice>
        <mc:Fallback xmlns="">
          <p:pic>
            <p:nvPicPr>
              <p:cNvPr id="5" name="Ink 4">
                <a:extLst>
                  <a:ext uri="{FF2B5EF4-FFF2-40B4-BE49-F238E27FC236}">
                    <a16:creationId xmlns:a16="http://schemas.microsoft.com/office/drawing/2014/main" id="{9E3ADB22-B4FE-7757-FFC6-5B9D1EBE3B62}"/>
                  </a:ext>
                </a:extLst>
              </p:cNvPr>
              <p:cNvPicPr/>
              <p:nvPr/>
            </p:nvPicPr>
            <p:blipFill>
              <a:blip r:embed="rId6"/>
              <a:stretch>
                <a:fillRect/>
              </a:stretch>
            </p:blipFill>
            <p:spPr>
              <a:xfrm>
                <a:off x="2708547" y="3802016"/>
                <a:ext cx="624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8BCB389-1B7C-6E2A-DFD7-A5436E5923D9}"/>
                  </a:ext>
                </a:extLst>
              </p14:cNvPr>
              <p14:cNvContentPartPr/>
              <p14:nvPr/>
            </p14:nvContentPartPr>
            <p14:xfrm>
              <a:off x="4325667" y="3053576"/>
              <a:ext cx="673200" cy="740160"/>
            </p14:xfrm>
          </p:contentPart>
        </mc:Choice>
        <mc:Fallback xmlns="">
          <p:pic>
            <p:nvPicPr>
              <p:cNvPr id="3" name="Ink 2">
                <a:extLst>
                  <a:ext uri="{FF2B5EF4-FFF2-40B4-BE49-F238E27FC236}">
                    <a16:creationId xmlns:a16="http://schemas.microsoft.com/office/drawing/2014/main" id="{48BCB389-1B7C-6E2A-DFD7-A5436E5923D9}"/>
                  </a:ext>
                </a:extLst>
              </p:cNvPr>
              <p:cNvPicPr/>
              <p:nvPr/>
            </p:nvPicPr>
            <p:blipFill>
              <a:blip r:embed="rId8"/>
              <a:stretch>
                <a:fillRect/>
              </a:stretch>
            </p:blipFill>
            <p:spPr>
              <a:xfrm>
                <a:off x="4316667" y="3044576"/>
                <a:ext cx="6908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77BE8C9A-02CB-CF7E-9B42-0DD5F04A194B}"/>
                  </a:ext>
                </a:extLst>
              </p14:cNvPr>
              <p14:cNvContentPartPr/>
              <p14:nvPr/>
            </p14:nvContentPartPr>
            <p14:xfrm>
              <a:off x="6035307" y="2215856"/>
              <a:ext cx="588600" cy="845280"/>
            </p14:xfrm>
          </p:contentPart>
        </mc:Choice>
        <mc:Fallback xmlns="">
          <p:pic>
            <p:nvPicPr>
              <p:cNvPr id="17" name="Ink 16">
                <a:extLst>
                  <a:ext uri="{FF2B5EF4-FFF2-40B4-BE49-F238E27FC236}">
                    <a16:creationId xmlns:a16="http://schemas.microsoft.com/office/drawing/2014/main" id="{77BE8C9A-02CB-CF7E-9B42-0DD5F04A194B}"/>
                  </a:ext>
                </a:extLst>
              </p:cNvPr>
              <p:cNvPicPr/>
              <p:nvPr/>
            </p:nvPicPr>
            <p:blipFill>
              <a:blip r:embed="rId10"/>
              <a:stretch>
                <a:fillRect/>
              </a:stretch>
            </p:blipFill>
            <p:spPr>
              <a:xfrm>
                <a:off x="6026307" y="2206856"/>
                <a:ext cx="606240" cy="862920"/>
              </a:xfrm>
              <a:prstGeom prst="rect">
                <a:avLst/>
              </a:prstGeom>
            </p:spPr>
          </p:pic>
        </mc:Fallback>
      </mc:AlternateContent>
      <p:sp>
        <p:nvSpPr>
          <p:cNvPr id="36" name="TextBox 35">
            <a:extLst>
              <a:ext uri="{FF2B5EF4-FFF2-40B4-BE49-F238E27FC236}">
                <a16:creationId xmlns:a16="http://schemas.microsoft.com/office/drawing/2014/main" id="{5DA2DD65-5FEA-B3AD-8B77-62DECB1CEC8B}"/>
              </a:ext>
            </a:extLst>
          </p:cNvPr>
          <p:cNvSpPr txBox="1"/>
          <p:nvPr/>
        </p:nvSpPr>
        <p:spPr>
          <a:xfrm>
            <a:off x="2111260" y="4646114"/>
            <a:ext cx="1212574" cy="338554"/>
          </a:xfrm>
          <a:prstGeom prst="rect">
            <a:avLst/>
          </a:prstGeom>
          <a:noFill/>
        </p:spPr>
        <p:txBody>
          <a:bodyPr wrap="square" rtlCol="0">
            <a:spAutoFit/>
          </a:bodyPr>
          <a:lstStyle/>
          <a:p>
            <a:r>
              <a:rPr lang="en-US" sz="1600" b="1" dirty="0">
                <a:solidFill>
                  <a:srgbClr val="FF0000"/>
                </a:solidFill>
              </a:rPr>
              <a:t>Homeless</a:t>
            </a:r>
            <a:endParaRPr lang="en-US" b="1" dirty="0">
              <a:solidFill>
                <a:srgbClr val="FF0000"/>
              </a:solidFill>
            </a:endParaRPr>
          </a:p>
        </p:txBody>
      </p:sp>
      <p:sp>
        <p:nvSpPr>
          <p:cNvPr id="37" name="TextBox 36">
            <a:extLst>
              <a:ext uri="{FF2B5EF4-FFF2-40B4-BE49-F238E27FC236}">
                <a16:creationId xmlns:a16="http://schemas.microsoft.com/office/drawing/2014/main" id="{26FEAD89-5D86-FF8D-B854-FBD7E680B529}"/>
              </a:ext>
            </a:extLst>
          </p:cNvPr>
          <p:cNvSpPr txBox="1"/>
          <p:nvPr/>
        </p:nvSpPr>
        <p:spPr>
          <a:xfrm>
            <a:off x="3493660" y="3908292"/>
            <a:ext cx="1212574" cy="584775"/>
          </a:xfrm>
          <a:prstGeom prst="rect">
            <a:avLst/>
          </a:prstGeom>
          <a:noFill/>
        </p:spPr>
        <p:txBody>
          <a:bodyPr wrap="square" rtlCol="0">
            <a:spAutoFit/>
          </a:bodyPr>
          <a:lstStyle/>
          <a:p>
            <a:r>
              <a:rPr lang="en-US" sz="1600" b="1" dirty="0">
                <a:solidFill>
                  <a:srgbClr val="F89308"/>
                </a:solidFill>
              </a:rPr>
              <a:t>Shelter</a:t>
            </a:r>
          </a:p>
          <a:p>
            <a:r>
              <a:rPr lang="en-US" sz="1600" b="1" dirty="0">
                <a:solidFill>
                  <a:srgbClr val="F89308"/>
                </a:solidFill>
              </a:rPr>
              <a:t>Placement</a:t>
            </a:r>
            <a:endParaRPr lang="en-US" b="1" dirty="0">
              <a:solidFill>
                <a:srgbClr val="F89308"/>
              </a:solidFill>
            </a:endParaRPr>
          </a:p>
        </p:txBody>
      </p:sp>
      <p:sp>
        <p:nvSpPr>
          <p:cNvPr id="38" name="TextBox 37">
            <a:extLst>
              <a:ext uri="{FF2B5EF4-FFF2-40B4-BE49-F238E27FC236}">
                <a16:creationId xmlns:a16="http://schemas.microsoft.com/office/drawing/2014/main" id="{0F5C2523-76C7-98CD-0AF2-9A4D3F5CC33C}"/>
              </a:ext>
            </a:extLst>
          </p:cNvPr>
          <p:cNvSpPr txBox="1"/>
          <p:nvPr/>
        </p:nvSpPr>
        <p:spPr>
          <a:xfrm>
            <a:off x="5131660" y="3197474"/>
            <a:ext cx="1438920" cy="584775"/>
          </a:xfrm>
          <a:prstGeom prst="rect">
            <a:avLst/>
          </a:prstGeom>
          <a:noFill/>
        </p:spPr>
        <p:txBody>
          <a:bodyPr wrap="square" rtlCol="0">
            <a:spAutoFit/>
          </a:bodyPr>
          <a:lstStyle/>
          <a:p>
            <a:r>
              <a:rPr lang="en-US" sz="1600" b="1" dirty="0">
                <a:solidFill>
                  <a:srgbClr val="FFFF00"/>
                </a:solidFill>
              </a:rPr>
              <a:t>Transitional</a:t>
            </a:r>
          </a:p>
          <a:p>
            <a:r>
              <a:rPr lang="en-US" sz="1600" b="1" dirty="0">
                <a:solidFill>
                  <a:srgbClr val="FFFF00"/>
                </a:solidFill>
              </a:rPr>
              <a:t>Housing</a:t>
            </a:r>
            <a:endParaRPr lang="en-US" b="1" dirty="0">
              <a:solidFill>
                <a:srgbClr val="FFFF00"/>
              </a:solidFill>
            </a:endParaRPr>
          </a:p>
        </p:txBody>
      </p:sp>
      <p:sp>
        <p:nvSpPr>
          <p:cNvPr id="39" name="TextBox 38">
            <a:extLst>
              <a:ext uri="{FF2B5EF4-FFF2-40B4-BE49-F238E27FC236}">
                <a16:creationId xmlns:a16="http://schemas.microsoft.com/office/drawing/2014/main" id="{0F8B15D9-A726-0FAD-09EA-48169789E2D2}"/>
              </a:ext>
            </a:extLst>
          </p:cNvPr>
          <p:cNvSpPr txBox="1"/>
          <p:nvPr/>
        </p:nvSpPr>
        <p:spPr>
          <a:xfrm>
            <a:off x="6714893" y="2342318"/>
            <a:ext cx="1425256" cy="584775"/>
          </a:xfrm>
          <a:prstGeom prst="rect">
            <a:avLst/>
          </a:prstGeom>
          <a:noFill/>
        </p:spPr>
        <p:txBody>
          <a:bodyPr wrap="square" rtlCol="0">
            <a:spAutoFit/>
          </a:bodyPr>
          <a:lstStyle/>
          <a:p>
            <a:r>
              <a:rPr lang="en-US" sz="1600" b="1" dirty="0">
                <a:solidFill>
                  <a:srgbClr val="00B050"/>
                </a:solidFill>
              </a:rPr>
              <a:t>Permanent</a:t>
            </a:r>
          </a:p>
          <a:p>
            <a:r>
              <a:rPr lang="en-US" sz="1600" b="1" dirty="0">
                <a:solidFill>
                  <a:srgbClr val="00B050"/>
                </a:solidFill>
              </a:rPr>
              <a:t>Housing</a:t>
            </a:r>
            <a:endParaRPr lang="en-US" b="1" dirty="0">
              <a:solidFill>
                <a:srgbClr val="00B050"/>
              </a:solidFill>
            </a:endParaRPr>
          </a:p>
        </p:txBody>
      </p:sp>
      <p:pic>
        <p:nvPicPr>
          <p:cNvPr id="45" name="Graphic 44">
            <a:extLst>
              <a:ext uri="{FF2B5EF4-FFF2-40B4-BE49-F238E27FC236}">
                <a16:creationId xmlns:a16="http://schemas.microsoft.com/office/drawing/2014/main" id="{506570A2-E9EF-19AB-4FD2-8EBA93C5C7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80360" y="861285"/>
            <a:ext cx="1091458" cy="1091458"/>
          </a:xfrm>
          <a:prstGeom prst="rect">
            <a:avLst/>
          </a:prstGeom>
        </p:spPr>
      </p:pic>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56F9FE1-FC69-440F-085D-191E67F18BDF}"/>
                  </a:ext>
                </a:extLst>
              </p14:cNvPr>
              <p14:cNvContentPartPr/>
              <p14:nvPr/>
            </p14:nvContentPartPr>
            <p14:xfrm>
              <a:off x="2866619" y="3895670"/>
              <a:ext cx="334080" cy="438840"/>
            </p14:xfrm>
          </p:contentPart>
        </mc:Choice>
        <mc:Fallback xmlns="">
          <p:pic>
            <p:nvPicPr>
              <p:cNvPr id="10" name="Ink 9">
                <a:extLst>
                  <a:ext uri="{FF2B5EF4-FFF2-40B4-BE49-F238E27FC236}">
                    <a16:creationId xmlns:a16="http://schemas.microsoft.com/office/drawing/2014/main" id="{B56F9FE1-FC69-440F-085D-191E67F18BDF}"/>
                  </a:ext>
                </a:extLst>
              </p:cNvPr>
              <p:cNvPicPr/>
              <p:nvPr/>
            </p:nvPicPr>
            <p:blipFill>
              <a:blip r:embed="rId14"/>
              <a:stretch>
                <a:fillRect/>
              </a:stretch>
            </p:blipFill>
            <p:spPr>
              <a:xfrm>
                <a:off x="2857619" y="3886663"/>
                <a:ext cx="351720" cy="45649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F889DDA-5FA1-9CE1-8A0E-FBE16AE1A239}"/>
                  </a:ext>
                </a:extLst>
              </p14:cNvPr>
              <p14:cNvContentPartPr/>
              <p14:nvPr/>
            </p14:nvContentPartPr>
            <p14:xfrm>
              <a:off x="4394459" y="3182150"/>
              <a:ext cx="353160" cy="340200"/>
            </p14:xfrm>
          </p:contentPart>
        </mc:Choice>
        <mc:Fallback xmlns="">
          <p:pic>
            <p:nvPicPr>
              <p:cNvPr id="11" name="Ink 10">
                <a:extLst>
                  <a:ext uri="{FF2B5EF4-FFF2-40B4-BE49-F238E27FC236}">
                    <a16:creationId xmlns:a16="http://schemas.microsoft.com/office/drawing/2014/main" id="{9F889DDA-5FA1-9CE1-8A0E-FBE16AE1A239}"/>
                  </a:ext>
                </a:extLst>
              </p:cNvPr>
              <p:cNvPicPr/>
              <p:nvPr/>
            </p:nvPicPr>
            <p:blipFill>
              <a:blip r:embed="rId16"/>
              <a:stretch>
                <a:fillRect/>
              </a:stretch>
            </p:blipFill>
            <p:spPr>
              <a:xfrm>
                <a:off x="4385459" y="3173150"/>
                <a:ext cx="3708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5201A09C-E52C-0886-D6FC-53A279DE0A0C}"/>
                  </a:ext>
                </a:extLst>
              </p14:cNvPr>
              <p14:cNvContentPartPr/>
              <p14:nvPr/>
            </p14:nvContentPartPr>
            <p14:xfrm>
              <a:off x="6322979" y="2612270"/>
              <a:ext cx="289800" cy="174960"/>
            </p14:xfrm>
          </p:contentPart>
        </mc:Choice>
        <mc:Fallback xmlns="">
          <p:pic>
            <p:nvPicPr>
              <p:cNvPr id="12" name="Ink 11">
                <a:extLst>
                  <a:ext uri="{FF2B5EF4-FFF2-40B4-BE49-F238E27FC236}">
                    <a16:creationId xmlns:a16="http://schemas.microsoft.com/office/drawing/2014/main" id="{5201A09C-E52C-0886-D6FC-53A279DE0A0C}"/>
                  </a:ext>
                </a:extLst>
              </p:cNvPr>
              <p:cNvPicPr/>
              <p:nvPr/>
            </p:nvPicPr>
            <p:blipFill>
              <a:blip r:embed="rId18"/>
              <a:stretch>
                <a:fillRect/>
              </a:stretch>
            </p:blipFill>
            <p:spPr>
              <a:xfrm>
                <a:off x="6313979" y="2603270"/>
                <a:ext cx="307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B76592D-9110-6006-230A-EACE3EC28051}"/>
                  </a:ext>
                </a:extLst>
              </p14:cNvPr>
              <p14:cNvContentPartPr/>
              <p14:nvPr/>
            </p14:nvContentPartPr>
            <p14:xfrm>
              <a:off x="5000339" y="3542870"/>
              <a:ext cx="360" cy="360"/>
            </p14:xfrm>
          </p:contentPart>
        </mc:Choice>
        <mc:Fallback xmlns="">
          <p:pic>
            <p:nvPicPr>
              <p:cNvPr id="14" name="Ink 13">
                <a:extLst>
                  <a:ext uri="{FF2B5EF4-FFF2-40B4-BE49-F238E27FC236}">
                    <a16:creationId xmlns:a16="http://schemas.microsoft.com/office/drawing/2014/main" id="{EB76592D-9110-6006-230A-EACE3EC28051}"/>
                  </a:ext>
                </a:extLst>
              </p:cNvPr>
              <p:cNvPicPr/>
              <p:nvPr/>
            </p:nvPicPr>
            <p:blipFill>
              <a:blip r:embed="rId20"/>
              <a:stretch>
                <a:fillRect/>
              </a:stretch>
            </p:blipFill>
            <p:spPr>
              <a:xfrm>
                <a:off x="4991339" y="3533870"/>
                <a:ext cx="18000" cy="18000"/>
              </a:xfrm>
              <a:prstGeom prst="rect">
                <a:avLst/>
              </a:prstGeom>
            </p:spPr>
          </p:pic>
        </mc:Fallback>
      </mc:AlternateContent>
      <p:grpSp>
        <p:nvGrpSpPr>
          <p:cNvPr id="24" name="Group 23">
            <a:extLst>
              <a:ext uri="{FF2B5EF4-FFF2-40B4-BE49-F238E27FC236}">
                <a16:creationId xmlns:a16="http://schemas.microsoft.com/office/drawing/2014/main" id="{59FF856A-4D5C-5905-A4C1-4044BC06C3A3}"/>
              </a:ext>
            </a:extLst>
          </p:cNvPr>
          <p:cNvGrpSpPr/>
          <p:nvPr/>
        </p:nvGrpSpPr>
        <p:grpSpPr>
          <a:xfrm>
            <a:off x="4765619" y="3372590"/>
            <a:ext cx="138600" cy="55800"/>
            <a:chOff x="3026270" y="3432224"/>
            <a:chExt cx="138600" cy="55800"/>
          </a:xfrm>
        </p:grpSpPr>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C04DDD76-55A1-89A2-1E83-F64BA60F23FA}"/>
                    </a:ext>
                  </a:extLst>
                </p14:cNvPr>
                <p14:cNvContentPartPr/>
                <p14:nvPr/>
              </p14:nvContentPartPr>
              <p14:xfrm>
                <a:off x="3026270" y="3432224"/>
                <a:ext cx="76320" cy="55800"/>
              </p14:xfrm>
            </p:contentPart>
          </mc:Choice>
          <mc:Fallback xmlns="">
            <p:pic>
              <p:nvPicPr>
                <p:cNvPr id="18" name="Ink 17">
                  <a:extLst>
                    <a:ext uri="{FF2B5EF4-FFF2-40B4-BE49-F238E27FC236}">
                      <a16:creationId xmlns:a16="http://schemas.microsoft.com/office/drawing/2014/main" id="{C04DDD76-55A1-89A2-1E83-F64BA60F23FA}"/>
                    </a:ext>
                  </a:extLst>
                </p:cNvPr>
                <p:cNvPicPr/>
                <p:nvPr/>
              </p:nvPicPr>
              <p:blipFill>
                <a:blip r:embed="rId22"/>
                <a:stretch>
                  <a:fillRect/>
                </a:stretch>
              </p:blipFill>
              <p:spPr>
                <a:xfrm>
                  <a:off x="3017270" y="3423224"/>
                  <a:ext cx="93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63E90058-CC3F-595E-B80F-7B843C649B66}"/>
                    </a:ext>
                  </a:extLst>
                </p14:cNvPr>
                <p14:cNvContentPartPr/>
                <p14:nvPr/>
              </p14:nvContentPartPr>
              <p14:xfrm>
                <a:off x="3075950" y="3438344"/>
                <a:ext cx="88920" cy="29160"/>
              </p14:xfrm>
            </p:contentPart>
          </mc:Choice>
          <mc:Fallback xmlns="">
            <p:pic>
              <p:nvPicPr>
                <p:cNvPr id="22" name="Ink 21">
                  <a:extLst>
                    <a:ext uri="{FF2B5EF4-FFF2-40B4-BE49-F238E27FC236}">
                      <a16:creationId xmlns:a16="http://schemas.microsoft.com/office/drawing/2014/main" id="{63E90058-CC3F-595E-B80F-7B843C649B66}"/>
                    </a:ext>
                  </a:extLst>
                </p:cNvPr>
                <p:cNvPicPr/>
                <p:nvPr/>
              </p:nvPicPr>
              <p:blipFill>
                <a:blip r:embed="rId24"/>
                <a:stretch>
                  <a:fillRect/>
                </a:stretch>
              </p:blipFill>
              <p:spPr>
                <a:xfrm>
                  <a:off x="3066950" y="3429454"/>
                  <a:ext cx="106560" cy="4658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75077FB1-B597-8E04-0EEC-3FCAD395DE87}"/>
                  </a:ext>
                </a:extLst>
              </p14:cNvPr>
              <p14:cNvContentPartPr/>
              <p14:nvPr/>
            </p14:nvContentPartPr>
            <p14:xfrm>
              <a:off x="3121859" y="4331270"/>
              <a:ext cx="81360" cy="60480"/>
            </p14:xfrm>
          </p:contentPart>
        </mc:Choice>
        <mc:Fallback xmlns="">
          <p:pic>
            <p:nvPicPr>
              <p:cNvPr id="27" name="Ink 26">
                <a:extLst>
                  <a:ext uri="{FF2B5EF4-FFF2-40B4-BE49-F238E27FC236}">
                    <a16:creationId xmlns:a16="http://schemas.microsoft.com/office/drawing/2014/main" id="{75077FB1-B597-8E04-0EEC-3FCAD395DE87}"/>
                  </a:ext>
                </a:extLst>
              </p:cNvPr>
              <p:cNvPicPr/>
              <p:nvPr/>
            </p:nvPicPr>
            <p:blipFill>
              <a:blip r:embed="rId26"/>
              <a:stretch>
                <a:fillRect/>
              </a:stretch>
            </p:blipFill>
            <p:spPr>
              <a:xfrm>
                <a:off x="3112899" y="4322323"/>
                <a:ext cx="98922" cy="78016"/>
              </a:xfrm>
              <a:prstGeom prst="rect">
                <a:avLst/>
              </a:prstGeom>
            </p:spPr>
          </p:pic>
        </mc:Fallback>
      </mc:AlternateContent>
      <p:grpSp>
        <p:nvGrpSpPr>
          <p:cNvPr id="41" name="Group 40">
            <a:extLst>
              <a:ext uri="{FF2B5EF4-FFF2-40B4-BE49-F238E27FC236}">
                <a16:creationId xmlns:a16="http://schemas.microsoft.com/office/drawing/2014/main" id="{03A589D0-A40F-12A9-73D1-32E423E2C32E}"/>
              </a:ext>
            </a:extLst>
          </p:cNvPr>
          <p:cNvGrpSpPr/>
          <p:nvPr/>
        </p:nvGrpSpPr>
        <p:grpSpPr>
          <a:xfrm>
            <a:off x="6162419" y="2744390"/>
            <a:ext cx="167760" cy="183600"/>
            <a:chOff x="4423070" y="2804024"/>
            <a:chExt cx="167760" cy="183600"/>
          </a:xfrm>
        </p:grpSpPr>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B3BF8D3E-4762-4898-565F-ACF88D216DB9}"/>
                    </a:ext>
                  </a:extLst>
                </p14:cNvPr>
                <p14:cNvContentPartPr/>
                <p14:nvPr/>
              </p14:nvContentPartPr>
              <p14:xfrm>
                <a:off x="4474910" y="2804024"/>
                <a:ext cx="115920" cy="32400"/>
              </p14:xfrm>
            </p:contentPart>
          </mc:Choice>
          <mc:Fallback xmlns="">
            <p:pic>
              <p:nvPicPr>
                <p:cNvPr id="33" name="Ink 32">
                  <a:extLst>
                    <a:ext uri="{FF2B5EF4-FFF2-40B4-BE49-F238E27FC236}">
                      <a16:creationId xmlns:a16="http://schemas.microsoft.com/office/drawing/2014/main" id="{B3BF8D3E-4762-4898-565F-ACF88D216DB9}"/>
                    </a:ext>
                  </a:extLst>
                </p:cNvPr>
                <p:cNvPicPr/>
                <p:nvPr/>
              </p:nvPicPr>
              <p:blipFill>
                <a:blip r:embed="rId28"/>
                <a:stretch>
                  <a:fillRect/>
                </a:stretch>
              </p:blipFill>
              <p:spPr>
                <a:xfrm>
                  <a:off x="4465910" y="2795024"/>
                  <a:ext cx="133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A64EE525-770A-052D-16DC-6CA0F6523129}"/>
                    </a:ext>
                  </a:extLst>
                </p14:cNvPr>
                <p14:cNvContentPartPr/>
                <p14:nvPr/>
              </p14:nvContentPartPr>
              <p14:xfrm>
                <a:off x="4423070" y="2822024"/>
                <a:ext cx="101160" cy="165600"/>
              </p14:xfrm>
            </p:contentPart>
          </mc:Choice>
          <mc:Fallback xmlns="">
            <p:pic>
              <p:nvPicPr>
                <p:cNvPr id="34" name="Ink 33">
                  <a:extLst>
                    <a:ext uri="{FF2B5EF4-FFF2-40B4-BE49-F238E27FC236}">
                      <a16:creationId xmlns:a16="http://schemas.microsoft.com/office/drawing/2014/main" id="{A64EE525-770A-052D-16DC-6CA0F6523129}"/>
                    </a:ext>
                  </a:extLst>
                </p:cNvPr>
                <p:cNvPicPr/>
                <p:nvPr/>
              </p:nvPicPr>
              <p:blipFill>
                <a:blip r:embed="rId30"/>
                <a:stretch>
                  <a:fillRect/>
                </a:stretch>
              </p:blipFill>
              <p:spPr>
                <a:xfrm>
                  <a:off x="4414070" y="2813024"/>
                  <a:ext cx="11880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2" name="Ink 41">
                <a:extLst>
                  <a:ext uri="{FF2B5EF4-FFF2-40B4-BE49-F238E27FC236}">
                    <a16:creationId xmlns:a16="http://schemas.microsoft.com/office/drawing/2014/main" id="{7753E51A-4BB9-7D92-06B2-0D4802B4EEFC}"/>
                  </a:ext>
                </a:extLst>
              </p14:cNvPr>
              <p14:cNvContentPartPr/>
              <p14:nvPr/>
            </p14:nvContentPartPr>
            <p14:xfrm>
              <a:off x="7008059" y="2177750"/>
              <a:ext cx="177120" cy="263520"/>
            </p14:xfrm>
          </p:contentPart>
        </mc:Choice>
        <mc:Fallback xmlns="">
          <p:pic>
            <p:nvPicPr>
              <p:cNvPr id="42" name="Ink 41">
                <a:extLst>
                  <a:ext uri="{FF2B5EF4-FFF2-40B4-BE49-F238E27FC236}">
                    <a16:creationId xmlns:a16="http://schemas.microsoft.com/office/drawing/2014/main" id="{7753E51A-4BB9-7D92-06B2-0D4802B4EEFC}"/>
                  </a:ext>
                </a:extLst>
              </p:cNvPr>
              <p:cNvPicPr/>
              <p:nvPr/>
            </p:nvPicPr>
            <p:blipFill>
              <a:blip r:embed="rId32"/>
              <a:stretch>
                <a:fillRect/>
              </a:stretch>
            </p:blipFill>
            <p:spPr>
              <a:xfrm>
                <a:off x="6999059" y="2168738"/>
                <a:ext cx="194760" cy="281184"/>
              </a:xfrm>
              <a:prstGeom prst="rect">
                <a:avLst/>
              </a:prstGeom>
            </p:spPr>
          </p:pic>
        </mc:Fallback>
      </mc:AlternateContent>
      <p:grpSp>
        <p:nvGrpSpPr>
          <p:cNvPr id="49" name="Group 48">
            <a:extLst>
              <a:ext uri="{FF2B5EF4-FFF2-40B4-BE49-F238E27FC236}">
                <a16:creationId xmlns:a16="http://schemas.microsoft.com/office/drawing/2014/main" id="{7CB4E7E6-BB97-25FC-C043-E3705BC40876}"/>
              </a:ext>
            </a:extLst>
          </p:cNvPr>
          <p:cNvGrpSpPr/>
          <p:nvPr/>
        </p:nvGrpSpPr>
        <p:grpSpPr>
          <a:xfrm>
            <a:off x="7447619" y="2197550"/>
            <a:ext cx="95040" cy="216000"/>
            <a:chOff x="5708270" y="2257184"/>
            <a:chExt cx="95040" cy="216000"/>
          </a:xfrm>
        </p:grpSpPr>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BFEA4258-7F21-8357-E4AC-C227DD491936}"/>
                    </a:ext>
                  </a:extLst>
                </p14:cNvPr>
                <p14:cNvContentPartPr/>
                <p14:nvPr/>
              </p14:nvContentPartPr>
              <p14:xfrm>
                <a:off x="5708270" y="2257184"/>
                <a:ext cx="37080" cy="188640"/>
              </p14:xfrm>
            </p:contentPart>
          </mc:Choice>
          <mc:Fallback xmlns="">
            <p:pic>
              <p:nvPicPr>
                <p:cNvPr id="43" name="Ink 42">
                  <a:extLst>
                    <a:ext uri="{FF2B5EF4-FFF2-40B4-BE49-F238E27FC236}">
                      <a16:creationId xmlns:a16="http://schemas.microsoft.com/office/drawing/2014/main" id="{BFEA4258-7F21-8357-E4AC-C227DD491936}"/>
                    </a:ext>
                  </a:extLst>
                </p:cNvPr>
                <p:cNvPicPr/>
                <p:nvPr/>
              </p:nvPicPr>
              <p:blipFill>
                <a:blip r:embed="rId34"/>
                <a:stretch>
                  <a:fillRect/>
                </a:stretch>
              </p:blipFill>
              <p:spPr>
                <a:xfrm>
                  <a:off x="5699270" y="2248201"/>
                  <a:ext cx="54720" cy="20624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3F161F29-2521-5B11-F037-4879A29EF32E}"/>
                    </a:ext>
                  </a:extLst>
                </p14:cNvPr>
                <p14:cNvContentPartPr/>
                <p14:nvPr/>
              </p14:nvContentPartPr>
              <p14:xfrm>
                <a:off x="5713670" y="2276984"/>
                <a:ext cx="89640" cy="196200"/>
              </p14:xfrm>
            </p:contentPart>
          </mc:Choice>
          <mc:Fallback xmlns="">
            <p:pic>
              <p:nvPicPr>
                <p:cNvPr id="44" name="Ink 43">
                  <a:extLst>
                    <a:ext uri="{FF2B5EF4-FFF2-40B4-BE49-F238E27FC236}">
                      <a16:creationId xmlns:a16="http://schemas.microsoft.com/office/drawing/2014/main" id="{3F161F29-2521-5B11-F037-4879A29EF32E}"/>
                    </a:ext>
                  </a:extLst>
                </p:cNvPr>
                <p:cNvPicPr/>
                <p:nvPr/>
              </p:nvPicPr>
              <p:blipFill>
                <a:blip r:embed="rId36"/>
                <a:stretch>
                  <a:fillRect/>
                </a:stretch>
              </p:blipFill>
              <p:spPr>
                <a:xfrm>
                  <a:off x="5704670" y="2267967"/>
                  <a:ext cx="107280" cy="213872"/>
                </a:xfrm>
                <a:prstGeom prst="rect">
                  <a:avLst/>
                </a:prstGeom>
              </p:spPr>
            </p:pic>
          </mc:Fallback>
        </mc:AlternateContent>
      </p:grpSp>
      <p:grpSp>
        <p:nvGrpSpPr>
          <p:cNvPr id="54" name="Group 53">
            <a:extLst>
              <a:ext uri="{FF2B5EF4-FFF2-40B4-BE49-F238E27FC236}">
                <a16:creationId xmlns:a16="http://schemas.microsoft.com/office/drawing/2014/main" id="{4FDDEB7A-0517-0AE2-10D5-1F8F858A537B}"/>
              </a:ext>
            </a:extLst>
          </p:cNvPr>
          <p:cNvGrpSpPr/>
          <p:nvPr/>
        </p:nvGrpSpPr>
        <p:grpSpPr>
          <a:xfrm>
            <a:off x="7942259" y="2278910"/>
            <a:ext cx="259920" cy="529920"/>
            <a:chOff x="6202910" y="2338544"/>
            <a:chExt cx="259920" cy="529920"/>
          </a:xfrm>
        </p:grpSpPr>
        <mc:AlternateContent xmlns:mc="http://schemas.openxmlformats.org/markup-compatibility/2006" xmlns:p14="http://schemas.microsoft.com/office/powerpoint/2010/main">
          <mc:Choice Requires="p14">
            <p:contentPart p14:bwMode="auto" r:id="rId37">
              <p14:nvContentPartPr>
                <p14:cNvPr id="50" name="Ink 49">
                  <a:extLst>
                    <a:ext uri="{FF2B5EF4-FFF2-40B4-BE49-F238E27FC236}">
                      <a16:creationId xmlns:a16="http://schemas.microsoft.com/office/drawing/2014/main" id="{9697CDAF-9BB8-75BC-3368-233E1CB7072F}"/>
                    </a:ext>
                  </a:extLst>
                </p14:cNvPr>
                <p14:cNvContentPartPr/>
                <p14:nvPr/>
              </p14:nvContentPartPr>
              <p14:xfrm>
                <a:off x="6202910" y="2338544"/>
                <a:ext cx="44640" cy="223920"/>
              </p14:xfrm>
            </p:contentPart>
          </mc:Choice>
          <mc:Fallback xmlns="">
            <p:pic>
              <p:nvPicPr>
                <p:cNvPr id="50" name="Ink 49">
                  <a:extLst>
                    <a:ext uri="{FF2B5EF4-FFF2-40B4-BE49-F238E27FC236}">
                      <a16:creationId xmlns:a16="http://schemas.microsoft.com/office/drawing/2014/main" id="{9697CDAF-9BB8-75BC-3368-233E1CB7072F}"/>
                    </a:ext>
                  </a:extLst>
                </p:cNvPr>
                <p:cNvPicPr/>
                <p:nvPr/>
              </p:nvPicPr>
              <p:blipFill>
                <a:blip r:embed="rId38"/>
                <a:stretch>
                  <a:fillRect/>
                </a:stretch>
              </p:blipFill>
              <p:spPr>
                <a:xfrm>
                  <a:off x="6193910" y="2329530"/>
                  <a:ext cx="62280" cy="24158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EC003EB6-9F78-E7C2-BB3A-5E569076CF31}"/>
                    </a:ext>
                  </a:extLst>
                </p14:cNvPr>
                <p14:cNvContentPartPr/>
                <p14:nvPr/>
              </p14:nvContentPartPr>
              <p14:xfrm>
                <a:off x="6211550" y="2342504"/>
                <a:ext cx="65880" cy="302400"/>
              </p14:xfrm>
            </p:contentPart>
          </mc:Choice>
          <mc:Fallback xmlns="">
            <p:pic>
              <p:nvPicPr>
                <p:cNvPr id="51" name="Ink 50">
                  <a:extLst>
                    <a:ext uri="{FF2B5EF4-FFF2-40B4-BE49-F238E27FC236}">
                      <a16:creationId xmlns:a16="http://schemas.microsoft.com/office/drawing/2014/main" id="{EC003EB6-9F78-E7C2-BB3A-5E569076CF31}"/>
                    </a:ext>
                  </a:extLst>
                </p:cNvPr>
                <p:cNvPicPr/>
                <p:nvPr/>
              </p:nvPicPr>
              <p:blipFill>
                <a:blip r:embed="rId40"/>
                <a:stretch>
                  <a:fillRect/>
                </a:stretch>
              </p:blipFill>
              <p:spPr>
                <a:xfrm>
                  <a:off x="6202550" y="2333493"/>
                  <a:ext cx="83520" cy="32006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6AF92B0E-09C8-0FFF-80B7-4E711FACD95E}"/>
                    </a:ext>
                  </a:extLst>
                </p14:cNvPr>
                <p14:cNvContentPartPr/>
                <p14:nvPr/>
              </p14:nvContentPartPr>
              <p14:xfrm>
                <a:off x="6250430" y="2537624"/>
                <a:ext cx="212400" cy="330840"/>
              </p14:xfrm>
            </p:contentPart>
          </mc:Choice>
          <mc:Fallback xmlns="">
            <p:pic>
              <p:nvPicPr>
                <p:cNvPr id="52" name="Ink 51">
                  <a:extLst>
                    <a:ext uri="{FF2B5EF4-FFF2-40B4-BE49-F238E27FC236}">
                      <a16:creationId xmlns:a16="http://schemas.microsoft.com/office/drawing/2014/main" id="{6AF92B0E-09C8-0FFF-80B7-4E711FACD95E}"/>
                    </a:ext>
                  </a:extLst>
                </p:cNvPr>
                <p:cNvPicPr/>
                <p:nvPr/>
              </p:nvPicPr>
              <p:blipFill>
                <a:blip r:embed="rId42"/>
                <a:stretch>
                  <a:fillRect/>
                </a:stretch>
              </p:blipFill>
              <p:spPr>
                <a:xfrm>
                  <a:off x="6241415" y="2528624"/>
                  <a:ext cx="230070" cy="348480"/>
                </a:xfrm>
                <a:prstGeom prst="rect">
                  <a:avLst/>
                </a:prstGeom>
              </p:spPr>
            </p:pic>
          </mc:Fallback>
        </mc:AlternateContent>
      </p:grpSp>
      <p:grpSp>
        <p:nvGrpSpPr>
          <p:cNvPr id="58" name="Group 57">
            <a:extLst>
              <a:ext uri="{FF2B5EF4-FFF2-40B4-BE49-F238E27FC236}">
                <a16:creationId xmlns:a16="http://schemas.microsoft.com/office/drawing/2014/main" id="{47C36562-2D11-0AAA-4B51-76C23B9692A0}"/>
              </a:ext>
            </a:extLst>
          </p:cNvPr>
          <p:cNvGrpSpPr/>
          <p:nvPr/>
        </p:nvGrpSpPr>
        <p:grpSpPr>
          <a:xfrm>
            <a:off x="5037419" y="3870470"/>
            <a:ext cx="453600" cy="446760"/>
            <a:chOff x="3298070" y="3930104"/>
            <a:chExt cx="453600" cy="446760"/>
          </a:xfrm>
        </p:grpSpPr>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A278570F-FAEC-883C-9549-98F538811ADC}"/>
                    </a:ext>
                  </a:extLst>
                </p14:cNvPr>
                <p14:cNvContentPartPr/>
                <p14:nvPr/>
              </p14:nvContentPartPr>
              <p14:xfrm>
                <a:off x="3298070" y="3930104"/>
                <a:ext cx="298080" cy="167400"/>
              </p14:xfrm>
            </p:contentPart>
          </mc:Choice>
          <mc:Fallback xmlns="">
            <p:pic>
              <p:nvPicPr>
                <p:cNvPr id="55" name="Ink 54">
                  <a:extLst>
                    <a:ext uri="{FF2B5EF4-FFF2-40B4-BE49-F238E27FC236}">
                      <a16:creationId xmlns:a16="http://schemas.microsoft.com/office/drawing/2014/main" id="{A278570F-FAEC-883C-9549-98F538811ADC}"/>
                    </a:ext>
                  </a:extLst>
                </p:cNvPr>
                <p:cNvPicPr/>
                <p:nvPr/>
              </p:nvPicPr>
              <p:blipFill>
                <a:blip r:embed="rId44"/>
                <a:stretch>
                  <a:fillRect/>
                </a:stretch>
              </p:blipFill>
              <p:spPr>
                <a:xfrm>
                  <a:off x="3289070" y="3921104"/>
                  <a:ext cx="315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40D60E15-66C7-36DB-077F-89B3CAC19A9E}"/>
                    </a:ext>
                  </a:extLst>
                </p14:cNvPr>
                <p14:cNvContentPartPr/>
                <p14:nvPr/>
              </p14:nvContentPartPr>
              <p14:xfrm>
                <a:off x="3443510" y="4106864"/>
                <a:ext cx="308160" cy="270000"/>
              </p14:xfrm>
            </p:contentPart>
          </mc:Choice>
          <mc:Fallback xmlns="">
            <p:pic>
              <p:nvPicPr>
                <p:cNvPr id="56" name="Ink 55">
                  <a:extLst>
                    <a:ext uri="{FF2B5EF4-FFF2-40B4-BE49-F238E27FC236}">
                      <a16:creationId xmlns:a16="http://schemas.microsoft.com/office/drawing/2014/main" id="{40D60E15-66C7-36DB-077F-89B3CAC19A9E}"/>
                    </a:ext>
                  </a:extLst>
                </p:cNvPr>
                <p:cNvPicPr/>
                <p:nvPr/>
              </p:nvPicPr>
              <p:blipFill>
                <a:blip r:embed="rId46"/>
                <a:stretch>
                  <a:fillRect/>
                </a:stretch>
              </p:blipFill>
              <p:spPr>
                <a:xfrm>
                  <a:off x="3434521" y="4097864"/>
                  <a:ext cx="325779" cy="28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61" name="Ink 60">
                <a:extLst>
                  <a:ext uri="{FF2B5EF4-FFF2-40B4-BE49-F238E27FC236}">
                    <a16:creationId xmlns:a16="http://schemas.microsoft.com/office/drawing/2014/main" id="{13ABC069-57EC-802B-E091-9ACBB5A83D8C}"/>
                  </a:ext>
                </a:extLst>
              </p14:cNvPr>
              <p14:cNvContentPartPr/>
              <p14:nvPr/>
            </p14:nvContentPartPr>
            <p14:xfrm>
              <a:off x="3711899" y="3819710"/>
              <a:ext cx="230040" cy="45000"/>
            </p14:xfrm>
          </p:contentPart>
        </mc:Choice>
        <mc:Fallback xmlns="">
          <p:pic>
            <p:nvPicPr>
              <p:cNvPr id="61" name="Ink 60">
                <a:extLst>
                  <a:ext uri="{FF2B5EF4-FFF2-40B4-BE49-F238E27FC236}">
                    <a16:creationId xmlns:a16="http://schemas.microsoft.com/office/drawing/2014/main" id="{13ABC069-57EC-802B-E091-9ACBB5A83D8C}"/>
                  </a:ext>
                </a:extLst>
              </p:cNvPr>
              <p:cNvPicPr/>
              <p:nvPr/>
            </p:nvPicPr>
            <p:blipFill>
              <a:blip r:embed="rId48"/>
              <a:stretch>
                <a:fillRect/>
              </a:stretch>
            </p:blipFill>
            <p:spPr>
              <a:xfrm>
                <a:off x="3702885" y="3810710"/>
                <a:ext cx="247708" cy="62640"/>
              </a:xfrm>
              <a:prstGeom prst="rect">
                <a:avLst/>
              </a:prstGeom>
            </p:spPr>
          </p:pic>
        </mc:Fallback>
      </mc:AlternateContent>
      <p:sp>
        <p:nvSpPr>
          <p:cNvPr id="193" name="TextBox 192">
            <a:extLst>
              <a:ext uri="{FF2B5EF4-FFF2-40B4-BE49-F238E27FC236}">
                <a16:creationId xmlns:a16="http://schemas.microsoft.com/office/drawing/2014/main" id="{253AD5BC-BDF9-CCC0-8E4D-F8CCD12987E2}"/>
              </a:ext>
            </a:extLst>
          </p:cNvPr>
          <p:cNvSpPr txBox="1"/>
          <p:nvPr/>
        </p:nvSpPr>
        <p:spPr>
          <a:xfrm>
            <a:off x="753708" y="1351568"/>
            <a:ext cx="4143114" cy="2388539"/>
          </a:xfrm>
          <a:prstGeom prst="rect">
            <a:avLst/>
          </a:prstGeom>
          <a:noFill/>
        </p:spPr>
        <p:txBody>
          <a:bodyPr wrap="square" rtlCol="0">
            <a:spAutoFit/>
          </a:bodyPr>
          <a:lstStyle/>
          <a:p>
            <a:pPr marL="285750" indent="-285750">
              <a:lnSpc>
                <a:spcPct val="120000"/>
              </a:lnSpc>
              <a:buClr>
                <a:schemeClr val="tx1"/>
              </a:buClr>
              <a:buFont typeface="System Font Regular"/>
              <a:buChar char="❌"/>
            </a:pPr>
            <a:r>
              <a:rPr lang="en-US" sz="1800" dirty="0">
                <a:solidFill>
                  <a:schemeClr val="tx1"/>
                </a:solidFill>
              </a:rPr>
              <a:t>Sobriety requirements</a:t>
            </a:r>
          </a:p>
          <a:p>
            <a:pPr marL="285750" indent="-285750">
              <a:lnSpc>
                <a:spcPct val="120000"/>
              </a:lnSpc>
              <a:buClr>
                <a:schemeClr val="tx1"/>
              </a:buClr>
              <a:buFont typeface="System Font Regular"/>
              <a:buChar char="❌"/>
            </a:pPr>
            <a:r>
              <a:rPr lang="en-US" sz="1800" dirty="0">
                <a:solidFill>
                  <a:schemeClr val="tx1"/>
                </a:solidFill>
              </a:rPr>
              <a:t>Curfews and mandatory check-ins</a:t>
            </a:r>
          </a:p>
          <a:p>
            <a:pPr marL="285750" indent="-285750">
              <a:lnSpc>
                <a:spcPct val="120000"/>
              </a:lnSpc>
              <a:buClr>
                <a:schemeClr val="tx1"/>
              </a:buClr>
              <a:buFont typeface="System Font Regular"/>
              <a:buChar char="❌"/>
            </a:pPr>
            <a:r>
              <a:rPr lang="en-US" sz="1800" dirty="0">
                <a:solidFill>
                  <a:schemeClr val="tx1"/>
                </a:solidFill>
              </a:rPr>
              <a:t>Program compliance</a:t>
            </a:r>
          </a:p>
          <a:p>
            <a:pPr marL="285750" indent="-285750">
              <a:lnSpc>
                <a:spcPct val="120000"/>
              </a:lnSpc>
              <a:buClr>
                <a:schemeClr val="tx1"/>
              </a:buClr>
              <a:buFont typeface="System Font Regular"/>
              <a:buChar char="❌"/>
            </a:pPr>
            <a:r>
              <a:rPr lang="en-US" sz="1800" dirty="0">
                <a:solidFill>
                  <a:schemeClr val="tx1"/>
                </a:solidFill>
              </a:rPr>
              <a:t>Employment or income rules</a:t>
            </a:r>
          </a:p>
          <a:p>
            <a:pPr marL="285750" indent="-285750">
              <a:lnSpc>
                <a:spcPct val="120000"/>
              </a:lnSpc>
              <a:buClr>
                <a:schemeClr val="tx1"/>
              </a:buClr>
              <a:buFont typeface="System Font Regular"/>
              <a:buChar char="❌"/>
            </a:pPr>
            <a:r>
              <a:rPr lang="en-US" sz="1800" dirty="0">
                <a:solidFill>
                  <a:schemeClr val="tx1"/>
                </a:solidFill>
              </a:rPr>
              <a:t>Mandatory treatment or medication</a:t>
            </a:r>
          </a:p>
          <a:p>
            <a:pPr marL="285750" indent="-285750">
              <a:lnSpc>
                <a:spcPct val="120000"/>
              </a:lnSpc>
              <a:buClr>
                <a:schemeClr val="tx1"/>
              </a:buClr>
              <a:buFont typeface="System Font Regular"/>
              <a:buChar char="❌"/>
            </a:pPr>
            <a:r>
              <a:rPr lang="en-US" sz="1800" dirty="0">
                <a:solidFill>
                  <a:schemeClr val="tx1"/>
                </a:solidFill>
              </a:rPr>
              <a:t>Case plan completion</a:t>
            </a:r>
          </a:p>
          <a:p>
            <a:pPr marL="285750" indent="-285750">
              <a:lnSpc>
                <a:spcPct val="120000"/>
              </a:lnSpc>
              <a:buClr>
                <a:schemeClr val="tx1"/>
              </a:buClr>
              <a:buFont typeface="System Font Regular"/>
              <a:buChar char="❌"/>
            </a:pPr>
            <a:r>
              <a:rPr lang="en-US" sz="1800" dirty="0">
                <a:solidFill>
                  <a:schemeClr val="tx1"/>
                </a:solidFill>
              </a:rPr>
              <a:t>“Readiness” evaluations</a:t>
            </a:r>
          </a:p>
        </p:txBody>
      </p:sp>
    </p:spTree>
    <p:extLst>
      <p:ext uri="{BB962C8B-B14F-4D97-AF65-F5344CB8AC3E}">
        <p14:creationId xmlns:p14="http://schemas.microsoft.com/office/powerpoint/2010/main" val="29343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0-#ppt_w/2"/>
                                          </p:val>
                                        </p:tav>
                                        <p:tav tm="100000">
                                          <p:val>
                                            <p:strVal val="#ppt_x"/>
                                          </p:val>
                                        </p:tav>
                                      </p:tavLst>
                                    </p:anim>
                                    <p:anim calcmode="lin" valueType="num">
                                      <p:cBhvr additive="base">
                                        <p:cTn id="8" dur="5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8411B9E-77BA-5729-7254-1823D6FCCEA2}"/>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45E89862-33EA-2CE4-86A1-98FA9AD20C4B}"/>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Leaping Over Barriers</a:t>
            </a:r>
            <a:endParaRPr dirty="0"/>
          </a:p>
        </p:txBody>
      </p:sp>
      <p:sp>
        <p:nvSpPr>
          <p:cNvPr id="2" name="Google Shape;222;p30">
            <a:extLst>
              <a:ext uri="{FF2B5EF4-FFF2-40B4-BE49-F238E27FC236}">
                <a16:creationId xmlns:a16="http://schemas.microsoft.com/office/drawing/2014/main" id="{8D51F8D9-0AF6-BA3E-B465-76041D4BACA0}"/>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When we stopped climbing stairs and started moving forward</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2CF332-5A1C-1198-1874-9A3AC6DEAB11}"/>
                  </a:ext>
                </a:extLst>
              </p14:cNvPr>
              <p14:cNvContentPartPr/>
              <p14:nvPr/>
            </p14:nvContentPartPr>
            <p14:xfrm>
              <a:off x="2906547" y="1506789"/>
              <a:ext cx="4531116" cy="2979369"/>
            </p14:xfrm>
          </p:contentPart>
        </mc:Choice>
        <mc:Fallback xmlns="">
          <p:pic>
            <p:nvPicPr>
              <p:cNvPr id="4" name="Ink 3">
                <a:extLst>
                  <a:ext uri="{FF2B5EF4-FFF2-40B4-BE49-F238E27FC236}">
                    <a16:creationId xmlns:a16="http://schemas.microsoft.com/office/drawing/2014/main" id="{DB2CF332-5A1C-1198-1874-9A3AC6DEAB11}"/>
                  </a:ext>
                </a:extLst>
              </p:cNvPr>
              <p:cNvPicPr/>
              <p:nvPr/>
            </p:nvPicPr>
            <p:blipFill>
              <a:blip r:embed="rId4"/>
              <a:stretch>
                <a:fillRect/>
              </a:stretch>
            </p:blipFill>
            <p:spPr>
              <a:xfrm>
                <a:off x="2843545" y="1443781"/>
                <a:ext cx="4656760" cy="3105025"/>
              </a:xfrm>
              <a:prstGeom prst="rect">
                <a:avLst/>
              </a:prstGeom>
            </p:spPr>
          </p:pic>
        </mc:Fallback>
      </mc:AlternateContent>
      <p:sp>
        <p:nvSpPr>
          <p:cNvPr id="32" name="Rectangle 31">
            <a:extLst>
              <a:ext uri="{FF2B5EF4-FFF2-40B4-BE49-F238E27FC236}">
                <a16:creationId xmlns:a16="http://schemas.microsoft.com/office/drawing/2014/main" id="{4B9CDCDB-F5D7-20FB-B4A9-599A97034265}"/>
              </a:ext>
            </a:extLst>
          </p:cNvPr>
          <p:cNvSpPr/>
          <p:nvPr/>
        </p:nvSpPr>
        <p:spPr>
          <a:xfrm>
            <a:off x="596005" y="1381437"/>
            <a:ext cx="2954655" cy="1754326"/>
          </a:xfrm>
          <a:prstGeom prst="rect">
            <a:avLst/>
          </a:prstGeom>
          <a:noFill/>
        </p:spPr>
        <p:txBody>
          <a:bodyPr wrap="none" lIns="91440" tIns="45720" rIns="91440" bIns="45720">
            <a:spAutoFit/>
          </a:bodyPr>
          <a:lstStyle/>
          <a:p>
            <a:pPr algn="ctr"/>
            <a:r>
              <a:rPr lang="en-US" sz="5400" b="1" cap="none" spc="0" dirty="0">
                <a:ln w="6600">
                  <a:solidFill>
                    <a:schemeClr val="tx1"/>
                  </a:solidFill>
                  <a:prstDash val="solid"/>
                </a:ln>
                <a:solidFill>
                  <a:srgbClr val="00B050"/>
                </a:solidFill>
                <a:effectLst>
                  <a:outerShdw dist="38100" dir="2700000" algn="tl" rotWithShape="0">
                    <a:schemeClr val="accent2"/>
                  </a:outerShdw>
                </a:effectLst>
              </a:rPr>
              <a:t>Housing</a:t>
            </a:r>
          </a:p>
          <a:p>
            <a:r>
              <a:rPr lang="en-US" sz="5400" b="1" cap="none" spc="0" dirty="0">
                <a:ln w="6600">
                  <a:solidFill>
                    <a:schemeClr val="tx1"/>
                  </a:solidFill>
                  <a:prstDash val="solid"/>
                </a:ln>
                <a:solidFill>
                  <a:srgbClr val="00B050"/>
                </a:solidFill>
                <a:effectLst>
                  <a:outerShdw dist="38100" dir="2700000" algn="tl" rotWithShape="0">
                    <a:schemeClr val="accent2"/>
                  </a:outerShdw>
                </a:effectLst>
              </a:rPr>
              <a:t>First</a:t>
            </a:r>
          </a:p>
        </p:txBody>
      </p:sp>
      <mc:AlternateContent xmlns:mc="http://schemas.openxmlformats.org/markup-compatibility/2006" xmlns:p14="http://schemas.microsoft.com/office/powerpoint/2010/main">
        <mc:Choice Requires="p14">
          <p:contentPart p14:bwMode="auto" r:id="rId5">
            <p14:nvContentPartPr>
              <p14:cNvPr id="200" name="Ink 199">
                <a:extLst>
                  <a:ext uri="{FF2B5EF4-FFF2-40B4-BE49-F238E27FC236}">
                    <a16:creationId xmlns:a16="http://schemas.microsoft.com/office/drawing/2014/main" id="{A7114A35-7BEC-E9C0-1578-17D06691C23E}"/>
                  </a:ext>
                </a:extLst>
              </p14:cNvPr>
              <p14:cNvContentPartPr/>
              <p14:nvPr/>
            </p14:nvContentPartPr>
            <p14:xfrm>
              <a:off x="2624103" y="2300005"/>
              <a:ext cx="4562640" cy="2370600"/>
            </p14:xfrm>
          </p:contentPart>
        </mc:Choice>
        <mc:Fallback xmlns="">
          <p:pic>
            <p:nvPicPr>
              <p:cNvPr id="200" name="Ink 199">
                <a:extLst>
                  <a:ext uri="{FF2B5EF4-FFF2-40B4-BE49-F238E27FC236}">
                    <a16:creationId xmlns:a16="http://schemas.microsoft.com/office/drawing/2014/main" id="{A7114A35-7BEC-E9C0-1578-17D06691C23E}"/>
                  </a:ext>
                </a:extLst>
              </p:cNvPr>
              <p:cNvPicPr/>
              <p:nvPr/>
            </p:nvPicPr>
            <p:blipFill>
              <a:blip r:embed="rId6"/>
              <a:stretch>
                <a:fillRect/>
              </a:stretch>
            </p:blipFill>
            <p:spPr>
              <a:xfrm>
                <a:off x="2588100" y="2264005"/>
                <a:ext cx="4634286" cy="244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Ink 33">
                <a:extLst>
                  <a:ext uri="{FF2B5EF4-FFF2-40B4-BE49-F238E27FC236}">
                    <a16:creationId xmlns:a16="http://schemas.microsoft.com/office/drawing/2014/main" id="{D6E98D89-8D49-5BE0-15F1-563C5B46EA96}"/>
                  </a:ext>
                </a:extLst>
              </p14:cNvPr>
              <p14:cNvContentPartPr/>
              <p14:nvPr/>
            </p14:nvContentPartPr>
            <p14:xfrm>
              <a:off x="3214503" y="3880397"/>
              <a:ext cx="607320" cy="760320"/>
            </p14:xfrm>
          </p:contentPart>
        </mc:Choice>
        <mc:Fallback xmlns="">
          <p:pic>
            <p:nvPicPr>
              <p:cNvPr id="34" name="Ink 33">
                <a:extLst>
                  <a:ext uri="{FF2B5EF4-FFF2-40B4-BE49-F238E27FC236}">
                    <a16:creationId xmlns:a16="http://schemas.microsoft.com/office/drawing/2014/main" id="{D6E98D89-8D49-5BE0-15F1-563C5B46EA96}"/>
                  </a:ext>
                </a:extLst>
              </p:cNvPr>
              <p:cNvPicPr/>
              <p:nvPr/>
            </p:nvPicPr>
            <p:blipFill>
              <a:blip r:embed="rId8"/>
              <a:stretch>
                <a:fillRect/>
              </a:stretch>
            </p:blipFill>
            <p:spPr>
              <a:xfrm>
                <a:off x="3205503" y="3871397"/>
                <a:ext cx="624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k 39">
                <a:extLst>
                  <a:ext uri="{FF2B5EF4-FFF2-40B4-BE49-F238E27FC236}">
                    <a16:creationId xmlns:a16="http://schemas.microsoft.com/office/drawing/2014/main" id="{9CA51716-37F2-2F68-5F61-522E06617408}"/>
                  </a:ext>
                </a:extLst>
              </p14:cNvPr>
              <p14:cNvContentPartPr/>
              <p14:nvPr/>
            </p14:nvContentPartPr>
            <p14:xfrm>
              <a:off x="4822623" y="3122957"/>
              <a:ext cx="673200" cy="740160"/>
            </p14:xfrm>
          </p:contentPart>
        </mc:Choice>
        <mc:Fallback xmlns="">
          <p:pic>
            <p:nvPicPr>
              <p:cNvPr id="40" name="Ink 39">
                <a:extLst>
                  <a:ext uri="{FF2B5EF4-FFF2-40B4-BE49-F238E27FC236}">
                    <a16:creationId xmlns:a16="http://schemas.microsoft.com/office/drawing/2014/main" id="{9CA51716-37F2-2F68-5F61-522E06617408}"/>
                  </a:ext>
                </a:extLst>
              </p:cNvPr>
              <p:cNvPicPr/>
              <p:nvPr/>
            </p:nvPicPr>
            <p:blipFill>
              <a:blip r:embed="rId10"/>
              <a:stretch>
                <a:fillRect/>
              </a:stretch>
            </p:blipFill>
            <p:spPr>
              <a:xfrm>
                <a:off x="4813623" y="3113957"/>
                <a:ext cx="6908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ACA1EDD7-272E-299E-1AA5-5AAA5F685F47}"/>
                  </a:ext>
                </a:extLst>
              </p14:cNvPr>
              <p14:cNvContentPartPr/>
              <p14:nvPr/>
            </p14:nvContentPartPr>
            <p14:xfrm>
              <a:off x="6532263" y="2285237"/>
              <a:ext cx="588600" cy="845280"/>
            </p14:xfrm>
          </p:contentPart>
        </mc:Choice>
        <mc:Fallback xmlns="">
          <p:pic>
            <p:nvPicPr>
              <p:cNvPr id="41" name="Ink 40">
                <a:extLst>
                  <a:ext uri="{FF2B5EF4-FFF2-40B4-BE49-F238E27FC236}">
                    <a16:creationId xmlns:a16="http://schemas.microsoft.com/office/drawing/2014/main" id="{ACA1EDD7-272E-299E-1AA5-5AAA5F685F47}"/>
                  </a:ext>
                </a:extLst>
              </p:cNvPr>
              <p:cNvPicPr/>
              <p:nvPr/>
            </p:nvPicPr>
            <p:blipFill>
              <a:blip r:embed="rId12"/>
              <a:stretch>
                <a:fillRect/>
              </a:stretch>
            </p:blipFill>
            <p:spPr>
              <a:xfrm>
                <a:off x="6523263" y="2276237"/>
                <a:ext cx="606240" cy="862920"/>
              </a:xfrm>
              <a:prstGeom prst="rect">
                <a:avLst/>
              </a:prstGeom>
            </p:spPr>
          </p:pic>
        </mc:Fallback>
      </mc:AlternateContent>
      <p:sp>
        <p:nvSpPr>
          <p:cNvPr id="42" name="TextBox 41">
            <a:extLst>
              <a:ext uri="{FF2B5EF4-FFF2-40B4-BE49-F238E27FC236}">
                <a16:creationId xmlns:a16="http://schemas.microsoft.com/office/drawing/2014/main" id="{EB41243E-EBA6-E6D5-8FDC-65C3F754AE02}"/>
              </a:ext>
            </a:extLst>
          </p:cNvPr>
          <p:cNvSpPr txBox="1"/>
          <p:nvPr/>
        </p:nvSpPr>
        <p:spPr>
          <a:xfrm>
            <a:off x="2608216" y="4715495"/>
            <a:ext cx="1212574" cy="338554"/>
          </a:xfrm>
          <a:prstGeom prst="rect">
            <a:avLst/>
          </a:prstGeom>
          <a:noFill/>
        </p:spPr>
        <p:txBody>
          <a:bodyPr wrap="square" rtlCol="0">
            <a:spAutoFit/>
          </a:bodyPr>
          <a:lstStyle/>
          <a:p>
            <a:r>
              <a:rPr lang="en-US" sz="1600" b="1" dirty="0">
                <a:solidFill>
                  <a:srgbClr val="FF0000"/>
                </a:solidFill>
              </a:rPr>
              <a:t>Homeless</a:t>
            </a:r>
            <a:endParaRPr lang="en-US" b="1" dirty="0">
              <a:solidFill>
                <a:srgbClr val="FF0000"/>
              </a:solidFill>
            </a:endParaRPr>
          </a:p>
        </p:txBody>
      </p:sp>
      <p:sp>
        <p:nvSpPr>
          <p:cNvPr id="43" name="TextBox 42">
            <a:extLst>
              <a:ext uri="{FF2B5EF4-FFF2-40B4-BE49-F238E27FC236}">
                <a16:creationId xmlns:a16="http://schemas.microsoft.com/office/drawing/2014/main" id="{804C5FB0-1B72-7C99-8222-C59EB3BB5008}"/>
              </a:ext>
            </a:extLst>
          </p:cNvPr>
          <p:cNvSpPr txBox="1"/>
          <p:nvPr/>
        </p:nvSpPr>
        <p:spPr>
          <a:xfrm>
            <a:off x="3990616" y="3977673"/>
            <a:ext cx="1212574" cy="584775"/>
          </a:xfrm>
          <a:prstGeom prst="rect">
            <a:avLst/>
          </a:prstGeom>
          <a:noFill/>
        </p:spPr>
        <p:txBody>
          <a:bodyPr wrap="square" rtlCol="0">
            <a:spAutoFit/>
          </a:bodyPr>
          <a:lstStyle/>
          <a:p>
            <a:r>
              <a:rPr lang="en-US" sz="1600" b="1" dirty="0">
                <a:solidFill>
                  <a:srgbClr val="F89308"/>
                </a:solidFill>
              </a:rPr>
              <a:t>Shelter</a:t>
            </a:r>
          </a:p>
          <a:p>
            <a:r>
              <a:rPr lang="en-US" sz="1600" b="1" dirty="0">
                <a:solidFill>
                  <a:srgbClr val="F89308"/>
                </a:solidFill>
              </a:rPr>
              <a:t>Placement</a:t>
            </a:r>
            <a:endParaRPr lang="en-US" b="1" dirty="0">
              <a:solidFill>
                <a:srgbClr val="F89308"/>
              </a:solidFill>
            </a:endParaRPr>
          </a:p>
        </p:txBody>
      </p:sp>
      <p:sp>
        <p:nvSpPr>
          <p:cNvPr id="44" name="TextBox 43">
            <a:extLst>
              <a:ext uri="{FF2B5EF4-FFF2-40B4-BE49-F238E27FC236}">
                <a16:creationId xmlns:a16="http://schemas.microsoft.com/office/drawing/2014/main" id="{F36B84E1-C8B5-B69F-6AF6-304E41B6FCFC}"/>
              </a:ext>
            </a:extLst>
          </p:cNvPr>
          <p:cNvSpPr txBox="1"/>
          <p:nvPr/>
        </p:nvSpPr>
        <p:spPr>
          <a:xfrm>
            <a:off x="5628616" y="3266855"/>
            <a:ext cx="1438920" cy="584775"/>
          </a:xfrm>
          <a:prstGeom prst="rect">
            <a:avLst/>
          </a:prstGeom>
          <a:noFill/>
        </p:spPr>
        <p:txBody>
          <a:bodyPr wrap="square" rtlCol="0">
            <a:spAutoFit/>
          </a:bodyPr>
          <a:lstStyle/>
          <a:p>
            <a:r>
              <a:rPr lang="en-US" sz="1600" b="1" dirty="0">
                <a:solidFill>
                  <a:srgbClr val="FFFF00"/>
                </a:solidFill>
              </a:rPr>
              <a:t>Transitional</a:t>
            </a:r>
          </a:p>
          <a:p>
            <a:r>
              <a:rPr lang="en-US" sz="1600" b="1" dirty="0">
                <a:solidFill>
                  <a:srgbClr val="FFFF00"/>
                </a:solidFill>
              </a:rPr>
              <a:t>Housing</a:t>
            </a:r>
            <a:endParaRPr lang="en-US" b="1" dirty="0">
              <a:solidFill>
                <a:srgbClr val="FFFF00"/>
              </a:solidFill>
            </a:endParaRPr>
          </a:p>
        </p:txBody>
      </p:sp>
      <p:sp>
        <p:nvSpPr>
          <p:cNvPr id="46" name="TextBox 45">
            <a:extLst>
              <a:ext uri="{FF2B5EF4-FFF2-40B4-BE49-F238E27FC236}">
                <a16:creationId xmlns:a16="http://schemas.microsoft.com/office/drawing/2014/main" id="{AF5D10D5-E048-65C2-4874-521B778AEC06}"/>
              </a:ext>
            </a:extLst>
          </p:cNvPr>
          <p:cNvSpPr txBox="1"/>
          <p:nvPr/>
        </p:nvSpPr>
        <p:spPr>
          <a:xfrm>
            <a:off x="7211849" y="2411699"/>
            <a:ext cx="1425256" cy="584775"/>
          </a:xfrm>
          <a:prstGeom prst="rect">
            <a:avLst/>
          </a:prstGeom>
          <a:noFill/>
        </p:spPr>
        <p:txBody>
          <a:bodyPr wrap="square" rtlCol="0">
            <a:spAutoFit/>
          </a:bodyPr>
          <a:lstStyle/>
          <a:p>
            <a:r>
              <a:rPr lang="en-US" sz="1600" b="1" dirty="0">
                <a:solidFill>
                  <a:srgbClr val="00B050"/>
                </a:solidFill>
              </a:rPr>
              <a:t>Permanent</a:t>
            </a:r>
          </a:p>
          <a:p>
            <a:r>
              <a:rPr lang="en-US" sz="1600" b="1" dirty="0">
                <a:solidFill>
                  <a:srgbClr val="00B050"/>
                </a:solidFill>
              </a:rPr>
              <a:t>Housing</a:t>
            </a:r>
            <a:endParaRPr lang="en-US" b="1" dirty="0">
              <a:solidFill>
                <a:srgbClr val="00B050"/>
              </a:solidFill>
            </a:endParaRPr>
          </a:p>
        </p:txBody>
      </p:sp>
      <p:pic>
        <p:nvPicPr>
          <p:cNvPr id="47" name="Graphic 46">
            <a:extLst>
              <a:ext uri="{FF2B5EF4-FFF2-40B4-BE49-F238E27FC236}">
                <a16:creationId xmlns:a16="http://schemas.microsoft.com/office/drawing/2014/main" id="{48354D6E-218E-9CAB-DD35-AD81B9BA2B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71943" y="969923"/>
            <a:ext cx="1091458" cy="1091458"/>
          </a:xfrm>
          <a:prstGeom prst="rect">
            <a:avLst/>
          </a:prstGeom>
        </p:spPr>
      </p:pic>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10319CF5-4212-3D10-2DC2-E34DC8830EFD}"/>
                  </a:ext>
                </a:extLst>
              </p14:cNvPr>
              <p14:cNvContentPartPr/>
              <p14:nvPr/>
            </p14:nvContentPartPr>
            <p14:xfrm>
              <a:off x="3363575" y="3965051"/>
              <a:ext cx="334080" cy="438840"/>
            </p14:xfrm>
          </p:contentPart>
        </mc:Choice>
        <mc:Fallback xmlns="">
          <p:pic>
            <p:nvPicPr>
              <p:cNvPr id="49" name="Ink 48">
                <a:extLst>
                  <a:ext uri="{FF2B5EF4-FFF2-40B4-BE49-F238E27FC236}">
                    <a16:creationId xmlns:a16="http://schemas.microsoft.com/office/drawing/2014/main" id="{10319CF5-4212-3D10-2DC2-E34DC8830EFD}"/>
                  </a:ext>
                </a:extLst>
              </p:cNvPr>
              <p:cNvPicPr/>
              <p:nvPr/>
            </p:nvPicPr>
            <p:blipFill>
              <a:blip r:embed="rId16"/>
              <a:stretch>
                <a:fillRect/>
              </a:stretch>
            </p:blipFill>
            <p:spPr>
              <a:xfrm>
                <a:off x="3354575" y="3956044"/>
                <a:ext cx="351720" cy="4564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Ink 49">
                <a:extLst>
                  <a:ext uri="{FF2B5EF4-FFF2-40B4-BE49-F238E27FC236}">
                    <a16:creationId xmlns:a16="http://schemas.microsoft.com/office/drawing/2014/main" id="{9C514222-ED2F-2810-C2B1-90552E118F32}"/>
                  </a:ext>
                </a:extLst>
              </p14:cNvPr>
              <p14:cNvContentPartPr/>
              <p14:nvPr/>
            </p14:nvContentPartPr>
            <p14:xfrm>
              <a:off x="4891415" y="3251531"/>
              <a:ext cx="353160" cy="340200"/>
            </p14:xfrm>
          </p:contentPart>
        </mc:Choice>
        <mc:Fallback xmlns="">
          <p:pic>
            <p:nvPicPr>
              <p:cNvPr id="50" name="Ink 49">
                <a:extLst>
                  <a:ext uri="{FF2B5EF4-FFF2-40B4-BE49-F238E27FC236}">
                    <a16:creationId xmlns:a16="http://schemas.microsoft.com/office/drawing/2014/main" id="{9C514222-ED2F-2810-C2B1-90552E118F32}"/>
                  </a:ext>
                </a:extLst>
              </p:cNvPr>
              <p:cNvPicPr/>
              <p:nvPr/>
            </p:nvPicPr>
            <p:blipFill>
              <a:blip r:embed="rId18"/>
              <a:stretch>
                <a:fillRect/>
              </a:stretch>
            </p:blipFill>
            <p:spPr>
              <a:xfrm>
                <a:off x="4882415" y="3242531"/>
                <a:ext cx="3708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Ink 51">
                <a:extLst>
                  <a:ext uri="{FF2B5EF4-FFF2-40B4-BE49-F238E27FC236}">
                    <a16:creationId xmlns:a16="http://schemas.microsoft.com/office/drawing/2014/main" id="{65C24EA3-C84B-3AB8-77DD-C196BAEAB2EA}"/>
                  </a:ext>
                </a:extLst>
              </p14:cNvPr>
              <p14:cNvContentPartPr/>
              <p14:nvPr/>
            </p14:nvContentPartPr>
            <p14:xfrm>
              <a:off x="5497295" y="3612251"/>
              <a:ext cx="360" cy="360"/>
            </p14:xfrm>
          </p:contentPart>
        </mc:Choice>
        <mc:Fallback xmlns="">
          <p:pic>
            <p:nvPicPr>
              <p:cNvPr id="52" name="Ink 51">
                <a:extLst>
                  <a:ext uri="{FF2B5EF4-FFF2-40B4-BE49-F238E27FC236}">
                    <a16:creationId xmlns:a16="http://schemas.microsoft.com/office/drawing/2014/main" id="{65C24EA3-C84B-3AB8-77DD-C196BAEAB2EA}"/>
                  </a:ext>
                </a:extLst>
              </p:cNvPr>
              <p:cNvPicPr/>
              <p:nvPr/>
            </p:nvPicPr>
            <p:blipFill>
              <a:blip r:embed="rId20"/>
              <a:stretch>
                <a:fillRect/>
              </a:stretch>
            </p:blipFill>
            <p:spPr>
              <a:xfrm>
                <a:off x="5488295" y="3603251"/>
                <a:ext cx="18000" cy="18000"/>
              </a:xfrm>
              <a:prstGeom prst="rect">
                <a:avLst/>
              </a:prstGeom>
            </p:spPr>
          </p:pic>
        </mc:Fallback>
      </mc:AlternateContent>
      <p:grpSp>
        <p:nvGrpSpPr>
          <p:cNvPr id="53" name="Group 52">
            <a:extLst>
              <a:ext uri="{FF2B5EF4-FFF2-40B4-BE49-F238E27FC236}">
                <a16:creationId xmlns:a16="http://schemas.microsoft.com/office/drawing/2014/main" id="{5CA3FCED-5053-5BC7-E0D2-78517843B8A2}"/>
              </a:ext>
            </a:extLst>
          </p:cNvPr>
          <p:cNvGrpSpPr/>
          <p:nvPr/>
        </p:nvGrpSpPr>
        <p:grpSpPr>
          <a:xfrm>
            <a:off x="5262575" y="3441971"/>
            <a:ext cx="138600" cy="55800"/>
            <a:chOff x="3026270" y="3432224"/>
            <a:chExt cx="138600" cy="55800"/>
          </a:xfrm>
        </p:grpSpPr>
        <mc:AlternateContent xmlns:mc="http://schemas.openxmlformats.org/markup-compatibility/2006" xmlns:p14="http://schemas.microsoft.com/office/powerpoint/2010/main">
          <mc:Choice Requires="p14">
            <p:contentPart p14:bwMode="auto" r:id="rId21">
              <p14:nvContentPartPr>
                <p14:cNvPr id="54" name="Ink 53">
                  <a:extLst>
                    <a:ext uri="{FF2B5EF4-FFF2-40B4-BE49-F238E27FC236}">
                      <a16:creationId xmlns:a16="http://schemas.microsoft.com/office/drawing/2014/main" id="{33979DD6-8F18-7CCE-9C2F-73B2C40901BA}"/>
                    </a:ext>
                  </a:extLst>
                </p14:cNvPr>
                <p14:cNvContentPartPr/>
                <p14:nvPr/>
              </p14:nvContentPartPr>
              <p14:xfrm>
                <a:off x="3026270" y="3432224"/>
                <a:ext cx="76320" cy="55800"/>
              </p14:xfrm>
            </p:contentPart>
          </mc:Choice>
          <mc:Fallback xmlns="">
            <p:pic>
              <p:nvPicPr>
                <p:cNvPr id="54" name="Ink 53">
                  <a:extLst>
                    <a:ext uri="{FF2B5EF4-FFF2-40B4-BE49-F238E27FC236}">
                      <a16:creationId xmlns:a16="http://schemas.microsoft.com/office/drawing/2014/main" id="{33979DD6-8F18-7CCE-9C2F-73B2C40901BA}"/>
                    </a:ext>
                  </a:extLst>
                </p:cNvPr>
                <p:cNvPicPr/>
                <p:nvPr/>
              </p:nvPicPr>
              <p:blipFill>
                <a:blip r:embed="rId22"/>
                <a:stretch>
                  <a:fillRect/>
                </a:stretch>
              </p:blipFill>
              <p:spPr>
                <a:xfrm>
                  <a:off x="3017270" y="3423224"/>
                  <a:ext cx="93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Ink 54">
                  <a:extLst>
                    <a:ext uri="{FF2B5EF4-FFF2-40B4-BE49-F238E27FC236}">
                      <a16:creationId xmlns:a16="http://schemas.microsoft.com/office/drawing/2014/main" id="{638BE013-E08D-86F9-B9DD-894A0AB78EE9}"/>
                    </a:ext>
                  </a:extLst>
                </p14:cNvPr>
                <p14:cNvContentPartPr/>
                <p14:nvPr/>
              </p14:nvContentPartPr>
              <p14:xfrm>
                <a:off x="3075950" y="3438344"/>
                <a:ext cx="88920" cy="29160"/>
              </p14:xfrm>
            </p:contentPart>
          </mc:Choice>
          <mc:Fallback xmlns="">
            <p:pic>
              <p:nvPicPr>
                <p:cNvPr id="55" name="Ink 54">
                  <a:extLst>
                    <a:ext uri="{FF2B5EF4-FFF2-40B4-BE49-F238E27FC236}">
                      <a16:creationId xmlns:a16="http://schemas.microsoft.com/office/drawing/2014/main" id="{638BE013-E08D-86F9-B9DD-894A0AB78EE9}"/>
                    </a:ext>
                  </a:extLst>
                </p:cNvPr>
                <p:cNvPicPr/>
                <p:nvPr/>
              </p:nvPicPr>
              <p:blipFill>
                <a:blip r:embed="rId24"/>
                <a:stretch>
                  <a:fillRect/>
                </a:stretch>
              </p:blipFill>
              <p:spPr>
                <a:xfrm>
                  <a:off x="3066950" y="3429454"/>
                  <a:ext cx="106560" cy="4658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56" name="Ink 55">
                <a:extLst>
                  <a:ext uri="{FF2B5EF4-FFF2-40B4-BE49-F238E27FC236}">
                    <a16:creationId xmlns:a16="http://schemas.microsoft.com/office/drawing/2014/main" id="{0B143FD7-079E-7B35-CF04-F4CA93B4AF64}"/>
                  </a:ext>
                </a:extLst>
              </p14:cNvPr>
              <p14:cNvContentPartPr/>
              <p14:nvPr/>
            </p14:nvContentPartPr>
            <p14:xfrm>
              <a:off x="3618815" y="4400651"/>
              <a:ext cx="81360" cy="60480"/>
            </p14:xfrm>
          </p:contentPart>
        </mc:Choice>
        <mc:Fallback xmlns="">
          <p:pic>
            <p:nvPicPr>
              <p:cNvPr id="56" name="Ink 55">
                <a:extLst>
                  <a:ext uri="{FF2B5EF4-FFF2-40B4-BE49-F238E27FC236}">
                    <a16:creationId xmlns:a16="http://schemas.microsoft.com/office/drawing/2014/main" id="{0B143FD7-079E-7B35-CF04-F4CA93B4AF64}"/>
                  </a:ext>
                </a:extLst>
              </p:cNvPr>
              <p:cNvPicPr/>
              <p:nvPr/>
            </p:nvPicPr>
            <p:blipFill>
              <a:blip r:embed="rId26"/>
              <a:stretch>
                <a:fillRect/>
              </a:stretch>
            </p:blipFill>
            <p:spPr>
              <a:xfrm>
                <a:off x="3609855" y="4391704"/>
                <a:ext cx="98922" cy="78016"/>
              </a:xfrm>
              <a:prstGeom prst="rect">
                <a:avLst/>
              </a:prstGeom>
            </p:spPr>
          </p:pic>
        </mc:Fallback>
      </mc:AlternateContent>
      <p:grpSp>
        <p:nvGrpSpPr>
          <p:cNvPr id="196" name="Group 195">
            <a:extLst>
              <a:ext uri="{FF2B5EF4-FFF2-40B4-BE49-F238E27FC236}">
                <a16:creationId xmlns:a16="http://schemas.microsoft.com/office/drawing/2014/main" id="{86D7DA26-6974-6DAC-A329-7BC5AB90CC7D}"/>
              </a:ext>
            </a:extLst>
          </p:cNvPr>
          <p:cNvGrpSpPr/>
          <p:nvPr/>
        </p:nvGrpSpPr>
        <p:grpSpPr>
          <a:xfrm>
            <a:off x="5534375" y="3939851"/>
            <a:ext cx="453600" cy="446760"/>
            <a:chOff x="3298070" y="3930104"/>
            <a:chExt cx="453600" cy="446760"/>
          </a:xfrm>
        </p:grpSpPr>
        <mc:AlternateContent xmlns:mc="http://schemas.openxmlformats.org/markup-compatibility/2006" xmlns:p14="http://schemas.microsoft.com/office/powerpoint/2010/main">
          <mc:Choice Requires="p14">
            <p:contentPart p14:bwMode="auto" r:id="rId27">
              <p14:nvContentPartPr>
                <p14:cNvPr id="197" name="Ink 196">
                  <a:extLst>
                    <a:ext uri="{FF2B5EF4-FFF2-40B4-BE49-F238E27FC236}">
                      <a16:creationId xmlns:a16="http://schemas.microsoft.com/office/drawing/2014/main" id="{924A10F4-F6BE-C9C5-0053-03BEA2202233}"/>
                    </a:ext>
                  </a:extLst>
                </p14:cNvPr>
                <p14:cNvContentPartPr/>
                <p14:nvPr/>
              </p14:nvContentPartPr>
              <p14:xfrm>
                <a:off x="3298070" y="3930104"/>
                <a:ext cx="298080" cy="167400"/>
              </p14:xfrm>
            </p:contentPart>
          </mc:Choice>
          <mc:Fallback xmlns="">
            <p:pic>
              <p:nvPicPr>
                <p:cNvPr id="197" name="Ink 196">
                  <a:extLst>
                    <a:ext uri="{FF2B5EF4-FFF2-40B4-BE49-F238E27FC236}">
                      <a16:creationId xmlns:a16="http://schemas.microsoft.com/office/drawing/2014/main" id="{924A10F4-F6BE-C9C5-0053-03BEA2202233}"/>
                    </a:ext>
                  </a:extLst>
                </p:cNvPr>
                <p:cNvPicPr/>
                <p:nvPr/>
              </p:nvPicPr>
              <p:blipFill>
                <a:blip r:embed="rId28"/>
                <a:stretch>
                  <a:fillRect/>
                </a:stretch>
              </p:blipFill>
              <p:spPr>
                <a:xfrm>
                  <a:off x="3289070" y="3921104"/>
                  <a:ext cx="315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8" name="Ink 197">
                  <a:extLst>
                    <a:ext uri="{FF2B5EF4-FFF2-40B4-BE49-F238E27FC236}">
                      <a16:creationId xmlns:a16="http://schemas.microsoft.com/office/drawing/2014/main" id="{507C256C-2986-1349-1367-19931A6C4DBC}"/>
                    </a:ext>
                  </a:extLst>
                </p14:cNvPr>
                <p14:cNvContentPartPr/>
                <p14:nvPr/>
              </p14:nvContentPartPr>
              <p14:xfrm>
                <a:off x="3443510" y="4106864"/>
                <a:ext cx="308160" cy="270000"/>
              </p14:xfrm>
            </p:contentPart>
          </mc:Choice>
          <mc:Fallback xmlns="">
            <p:pic>
              <p:nvPicPr>
                <p:cNvPr id="198" name="Ink 197">
                  <a:extLst>
                    <a:ext uri="{FF2B5EF4-FFF2-40B4-BE49-F238E27FC236}">
                      <a16:creationId xmlns:a16="http://schemas.microsoft.com/office/drawing/2014/main" id="{507C256C-2986-1349-1367-19931A6C4DBC}"/>
                    </a:ext>
                  </a:extLst>
                </p:cNvPr>
                <p:cNvPicPr/>
                <p:nvPr/>
              </p:nvPicPr>
              <p:blipFill>
                <a:blip r:embed="rId30"/>
                <a:stretch>
                  <a:fillRect/>
                </a:stretch>
              </p:blipFill>
              <p:spPr>
                <a:xfrm>
                  <a:off x="3434521" y="4097864"/>
                  <a:ext cx="325779" cy="28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199" name="Ink 198">
                <a:extLst>
                  <a:ext uri="{FF2B5EF4-FFF2-40B4-BE49-F238E27FC236}">
                    <a16:creationId xmlns:a16="http://schemas.microsoft.com/office/drawing/2014/main" id="{9F4DFAF6-3F86-2722-7462-9FED6DBA19E9}"/>
                  </a:ext>
                </a:extLst>
              </p14:cNvPr>
              <p14:cNvContentPartPr/>
              <p14:nvPr/>
            </p14:nvContentPartPr>
            <p14:xfrm>
              <a:off x="4208855" y="3889091"/>
              <a:ext cx="230040" cy="45000"/>
            </p14:xfrm>
          </p:contentPart>
        </mc:Choice>
        <mc:Fallback xmlns="">
          <p:pic>
            <p:nvPicPr>
              <p:cNvPr id="199" name="Ink 198">
                <a:extLst>
                  <a:ext uri="{FF2B5EF4-FFF2-40B4-BE49-F238E27FC236}">
                    <a16:creationId xmlns:a16="http://schemas.microsoft.com/office/drawing/2014/main" id="{9F4DFAF6-3F86-2722-7462-9FED6DBA19E9}"/>
                  </a:ext>
                </a:extLst>
              </p:cNvPr>
              <p:cNvPicPr/>
              <p:nvPr/>
            </p:nvPicPr>
            <p:blipFill>
              <a:blip r:embed="rId32"/>
              <a:stretch>
                <a:fillRect/>
              </a:stretch>
            </p:blipFill>
            <p:spPr>
              <a:xfrm>
                <a:off x="4199841" y="3880091"/>
                <a:ext cx="247708"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1" name="Ink 200">
                <a:extLst>
                  <a:ext uri="{FF2B5EF4-FFF2-40B4-BE49-F238E27FC236}">
                    <a16:creationId xmlns:a16="http://schemas.microsoft.com/office/drawing/2014/main" id="{0CAEEC75-4319-3E39-2852-BE87842920F2}"/>
                  </a:ext>
                </a:extLst>
              </p14:cNvPr>
              <p14:cNvContentPartPr/>
              <p14:nvPr/>
            </p14:nvContentPartPr>
            <p14:xfrm>
              <a:off x="7178870" y="2259940"/>
              <a:ext cx="1343520" cy="47520"/>
            </p14:xfrm>
          </p:contentPart>
        </mc:Choice>
        <mc:Fallback xmlns="">
          <p:pic>
            <p:nvPicPr>
              <p:cNvPr id="201" name="Ink 200">
                <a:extLst>
                  <a:ext uri="{FF2B5EF4-FFF2-40B4-BE49-F238E27FC236}">
                    <a16:creationId xmlns:a16="http://schemas.microsoft.com/office/drawing/2014/main" id="{0CAEEC75-4319-3E39-2852-BE87842920F2}"/>
                  </a:ext>
                </a:extLst>
              </p:cNvPr>
              <p:cNvPicPr/>
              <p:nvPr/>
            </p:nvPicPr>
            <p:blipFill>
              <a:blip r:embed="rId34"/>
              <a:stretch>
                <a:fillRect/>
              </a:stretch>
            </p:blipFill>
            <p:spPr>
              <a:xfrm>
                <a:off x="7142860" y="2223940"/>
                <a:ext cx="1415179"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3" name="Ink 202">
                <a:extLst>
                  <a:ext uri="{FF2B5EF4-FFF2-40B4-BE49-F238E27FC236}">
                    <a16:creationId xmlns:a16="http://schemas.microsoft.com/office/drawing/2014/main" id="{5ED34BFD-65F5-3752-FDFB-3777E253CDFC}"/>
                  </a:ext>
                </a:extLst>
              </p14:cNvPr>
              <p14:cNvContentPartPr/>
              <p14:nvPr/>
            </p14:nvContentPartPr>
            <p14:xfrm>
              <a:off x="7096430" y="2579260"/>
              <a:ext cx="32040" cy="312120"/>
            </p14:xfrm>
          </p:contentPart>
        </mc:Choice>
        <mc:Fallback xmlns="">
          <p:pic>
            <p:nvPicPr>
              <p:cNvPr id="203" name="Ink 202">
                <a:extLst>
                  <a:ext uri="{FF2B5EF4-FFF2-40B4-BE49-F238E27FC236}">
                    <a16:creationId xmlns:a16="http://schemas.microsoft.com/office/drawing/2014/main" id="{5ED34BFD-65F5-3752-FDFB-3777E253CDFC}"/>
                  </a:ext>
                </a:extLst>
              </p:cNvPr>
              <p:cNvPicPr/>
              <p:nvPr/>
            </p:nvPicPr>
            <p:blipFill>
              <a:blip r:embed="rId36"/>
              <a:stretch>
                <a:fillRect/>
              </a:stretch>
            </p:blipFill>
            <p:spPr>
              <a:xfrm>
                <a:off x="7060430" y="2543301"/>
                <a:ext cx="103680" cy="383677"/>
              </a:xfrm>
              <a:prstGeom prst="rect">
                <a:avLst/>
              </a:prstGeom>
            </p:spPr>
          </p:pic>
        </mc:Fallback>
      </mc:AlternateContent>
      <p:grpSp>
        <p:nvGrpSpPr>
          <p:cNvPr id="211" name="Group 210">
            <a:extLst>
              <a:ext uri="{FF2B5EF4-FFF2-40B4-BE49-F238E27FC236}">
                <a16:creationId xmlns:a16="http://schemas.microsoft.com/office/drawing/2014/main" id="{F1FC9D59-EDBE-F7D5-C813-778AA6CA6EE1}"/>
              </a:ext>
            </a:extLst>
          </p:cNvPr>
          <p:cNvGrpSpPr/>
          <p:nvPr/>
        </p:nvGrpSpPr>
        <p:grpSpPr>
          <a:xfrm>
            <a:off x="3987110" y="3218260"/>
            <a:ext cx="2760480" cy="1416960"/>
            <a:chOff x="3987110" y="3307711"/>
            <a:chExt cx="2760480" cy="1416960"/>
          </a:xfrm>
        </p:grpSpPr>
        <mc:AlternateContent xmlns:mc="http://schemas.openxmlformats.org/markup-compatibility/2006" xmlns:p14="http://schemas.microsoft.com/office/powerpoint/2010/main">
          <mc:Choice Requires="p14">
            <p:contentPart p14:bwMode="auto" r:id="rId37">
              <p14:nvContentPartPr>
                <p14:cNvPr id="204" name="Ink 203">
                  <a:extLst>
                    <a:ext uri="{FF2B5EF4-FFF2-40B4-BE49-F238E27FC236}">
                      <a16:creationId xmlns:a16="http://schemas.microsoft.com/office/drawing/2014/main" id="{3C21B419-7237-CB5F-4AD5-FEE501E8A2AB}"/>
                    </a:ext>
                  </a:extLst>
                </p14:cNvPr>
                <p14:cNvContentPartPr/>
                <p14:nvPr/>
              </p14:nvContentPartPr>
              <p14:xfrm>
                <a:off x="4095110" y="4094311"/>
                <a:ext cx="888120" cy="598680"/>
              </p14:xfrm>
            </p:contentPart>
          </mc:Choice>
          <mc:Fallback xmlns="">
            <p:pic>
              <p:nvPicPr>
                <p:cNvPr id="204" name="Ink 203">
                  <a:extLst>
                    <a:ext uri="{FF2B5EF4-FFF2-40B4-BE49-F238E27FC236}">
                      <a16:creationId xmlns:a16="http://schemas.microsoft.com/office/drawing/2014/main" id="{3C21B419-7237-CB5F-4AD5-FEE501E8A2AB}"/>
                    </a:ext>
                  </a:extLst>
                </p:cNvPr>
                <p:cNvPicPr/>
                <p:nvPr/>
              </p:nvPicPr>
              <p:blipFill>
                <a:blip r:embed="rId38"/>
                <a:stretch>
                  <a:fillRect/>
                </a:stretch>
              </p:blipFill>
              <p:spPr>
                <a:xfrm>
                  <a:off x="4077110" y="4076311"/>
                  <a:ext cx="92376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5" name="Ink 204">
                  <a:extLst>
                    <a:ext uri="{FF2B5EF4-FFF2-40B4-BE49-F238E27FC236}">
                      <a16:creationId xmlns:a16="http://schemas.microsoft.com/office/drawing/2014/main" id="{C275B464-3FF5-E2D1-6C5D-E926283011CA}"/>
                    </a:ext>
                  </a:extLst>
                </p14:cNvPr>
                <p14:cNvContentPartPr/>
                <p14:nvPr/>
              </p14:nvContentPartPr>
              <p14:xfrm>
                <a:off x="3987110" y="4082071"/>
                <a:ext cx="1014120" cy="642600"/>
              </p14:xfrm>
            </p:contentPart>
          </mc:Choice>
          <mc:Fallback xmlns="">
            <p:pic>
              <p:nvPicPr>
                <p:cNvPr id="205" name="Ink 204">
                  <a:extLst>
                    <a:ext uri="{FF2B5EF4-FFF2-40B4-BE49-F238E27FC236}">
                      <a16:creationId xmlns:a16="http://schemas.microsoft.com/office/drawing/2014/main" id="{C275B464-3FF5-E2D1-6C5D-E926283011CA}"/>
                    </a:ext>
                  </a:extLst>
                </p:cNvPr>
                <p:cNvPicPr/>
                <p:nvPr/>
              </p:nvPicPr>
              <p:blipFill>
                <a:blip r:embed="rId40"/>
                <a:stretch>
                  <a:fillRect/>
                </a:stretch>
              </p:blipFill>
              <p:spPr>
                <a:xfrm>
                  <a:off x="3969110" y="4064071"/>
                  <a:ext cx="104976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6" name="Ink 205">
                  <a:extLst>
                    <a:ext uri="{FF2B5EF4-FFF2-40B4-BE49-F238E27FC236}">
                      <a16:creationId xmlns:a16="http://schemas.microsoft.com/office/drawing/2014/main" id="{558DF1E9-DC0B-F23E-B17C-7D20FF443B2A}"/>
                    </a:ext>
                  </a:extLst>
                </p14:cNvPr>
                <p14:cNvContentPartPr/>
                <p14:nvPr/>
              </p14:nvContentPartPr>
              <p14:xfrm>
                <a:off x="5884670" y="3307711"/>
                <a:ext cx="862920" cy="671400"/>
              </p14:xfrm>
            </p:contentPart>
          </mc:Choice>
          <mc:Fallback xmlns="">
            <p:pic>
              <p:nvPicPr>
                <p:cNvPr id="206" name="Ink 205">
                  <a:extLst>
                    <a:ext uri="{FF2B5EF4-FFF2-40B4-BE49-F238E27FC236}">
                      <a16:creationId xmlns:a16="http://schemas.microsoft.com/office/drawing/2014/main" id="{558DF1E9-DC0B-F23E-B17C-7D20FF443B2A}"/>
                    </a:ext>
                  </a:extLst>
                </p:cNvPr>
                <p:cNvPicPr/>
                <p:nvPr/>
              </p:nvPicPr>
              <p:blipFill>
                <a:blip r:embed="rId42"/>
                <a:stretch>
                  <a:fillRect/>
                </a:stretch>
              </p:blipFill>
              <p:spPr>
                <a:xfrm>
                  <a:off x="5866670" y="3289711"/>
                  <a:ext cx="89856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9" name="Ink 208">
                  <a:extLst>
                    <a:ext uri="{FF2B5EF4-FFF2-40B4-BE49-F238E27FC236}">
                      <a16:creationId xmlns:a16="http://schemas.microsoft.com/office/drawing/2014/main" id="{CB4C7484-1048-60B8-A3FB-70D97147625A}"/>
                    </a:ext>
                  </a:extLst>
                </p14:cNvPr>
                <p14:cNvContentPartPr/>
                <p14:nvPr/>
              </p14:nvContentPartPr>
              <p14:xfrm>
                <a:off x="5911670" y="3330391"/>
                <a:ext cx="678600" cy="691920"/>
              </p14:xfrm>
            </p:contentPart>
          </mc:Choice>
          <mc:Fallback xmlns="">
            <p:pic>
              <p:nvPicPr>
                <p:cNvPr id="209" name="Ink 208">
                  <a:extLst>
                    <a:ext uri="{FF2B5EF4-FFF2-40B4-BE49-F238E27FC236}">
                      <a16:creationId xmlns:a16="http://schemas.microsoft.com/office/drawing/2014/main" id="{CB4C7484-1048-60B8-A3FB-70D97147625A}"/>
                    </a:ext>
                  </a:extLst>
                </p:cNvPr>
                <p:cNvPicPr/>
                <p:nvPr/>
              </p:nvPicPr>
              <p:blipFill>
                <a:blip r:embed="rId44"/>
                <a:stretch>
                  <a:fillRect/>
                </a:stretch>
              </p:blipFill>
              <p:spPr>
                <a:xfrm>
                  <a:off x="5893680" y="3312400"/>
                  <a:ext cx="714221" cy="7275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14" name="Ink 213">
                <a:extLst>
                  <a:ext uri="{FF2B5EF4-FFF2-40B4-BE49-F238E27FC236}">
                    <a16:creationId xmlns:a16="http://schemas.microsoft.com/office/drawing/2014/main" id="{E3B2A287-E6E4-65B9-CE9C-A0829A853C78}"/>
                  </a:ext>
                </a:extLst>
              </p14:cNvPr>
              <p14:cNvContentPartPr/>
              <p14:nvPr/>
            </p14:nvContentPartPr>
            <p14:xfrm>
              <a:off x="6927950" y="2165620"/>
              <a:ext cx="1772280" cy="945720"/>
            </p14:xfrm>
          </p:contentPart>
        </mc:Choice>
        <mc:Fallback xmlns="">
          <p:pic>
            <p:nvPicPr>
              <p:cNvPr id="214" name="Ink 213">
                <a:extLst>
                  <a:ext uri="{FF2B5EF4-FFF2-40B4-BE49-F238E27FC236}">
                    <a16:creationId xmlns:a16="http://schemas.microsoft.com/office/drawing/2014/main" id="{E3B2A287-E6E4-65B9-CE9C-A0829A853C78}"/>
                  </a:ext>
                </a:extLst>
              </p:cNvPr>
              <p:cNvPicPr/>
              <p:nvPr/>
            </p:nvPicPr>
            <p:blipFill>
              <a:blip r:embed="rId46"/>
              <a:stretch>
                <a:fillRect/>
              </a:stretch>
            </p:blipFill>
            <p:spPr>
              <a:xfrm>
                <a:off x="6909954" y="2147620"/>
                <a:ext cx="1807913" cy="981360"/>
              </a:xfrm>
              <a:prstGeom prst="rect">
                <a:avLst/>
              </a:prstGeom>
            </p:spPr>
          </p:pic>
        </mc:Fallback>
      </mc:AlternateContent>
    </p:spTree>
    <p:extLst>
      <p:ext uri="{BB962C8B-B14F-4D97-AF65-F5344CB8AC3E}">
        <p14:creationId xmlns:p14="http://schemas.microsoft.com/office/powerpoint/2010/main" val="22635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
                                        <p:tgtEl>
                                          <p:spTgt spid="32"/>
                                        </p:tgtEl>
                                      </p:cBhvr>
                                    </p:animEffect>
                                    <p:anim calcmode="lin" valueType="num">
                                      <p:cBhvr>
                                        <p:cTn id="8" dur="400" fill="hold"/>
                                        <p:tgtEl>
                                          <p:spTgt spid="32"/>
                                        </p:tgtEl>
                                        <p:attrNameLst>
                                          <p:attrName>ppt_x</p:attrName>
                                        </p:attrNameLst>
                                      </p:cBhvr>
                                      <p:tavLst>
                                        <p:tav tm="0">
                                          <p:val>
                                            <p:strVal val="#ppt_x"/>
                                          </p:val>
                                        </p:tav>
                                        <p:tav tm="100000">
                                          <p:val>
                                            <p:strVal val="#ppt_x"/>
                                          </p:val>
                                        </p:tav>
                                      </p:tavLst>
                                    </p:anim>
                                    <p:anim calcmode="lin" valueType="num">
                                      <p:cBhvr>
                                        <p:cTn id="9" dur="400" fill="hold"/>
                                        <p:tgtEl>
                                          <p:spTgt spid="3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500"/>
                                        <p:tgtEl>
                                          <p:spTgt spid="200"/>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nodeType="with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fade">
                                      <p:cBhvr>
                                        <p:cTn id="64" dur="500"/>
                                        <p:tgtEl>
                                          <p:spTgt spid="196"/>
                                        </p:tgtEl>
                                      </p:cBhvr>
                                    </p:animEffect>
                                  </p:childTnLst>
                                </p:cTn>
                              </p:par>
                              <p:par>
                                <p:cTn id="65" presetID="10" presetClass="entr" presetSubtype="0" fill="hold"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500"/>
                                        <p:tgtEl>
                                          <p:spTgt spid="199"/>
                                        </p:tgtEl>
                                      </p:cBhvr>
                                    </p:animEffect>
                                  </p:childTnLst>
                                </p:cTn>
                              </p:par>
                              <p:par>
                                <p:cTn id="68" presetID="10" presetClass="entr" presetSubtype="0" fill="hold" nodeType="with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500"/>
                                        <p:tgtEl>
                                          <p:spTgt spid="201"/>
                                        </p:tgtEl>
                                      </p:cBhvr>
                                    </p:animEffect>
                                  </p:childTnLst>
                                </p:cTn>
                              </p:par>
                              <p:par>
                                <p:cTn id="71" presetID="10" presetClass="entr" presetSubtype="0" fill="hold" nodeType="withEffect">
                                  <p:stCondLst>
                                    <p:cond delay="0"/>
                                  </p:stCondLst>
                                  <p:childTnLst>
                                    <p:set>
                                      <p:cBhvr>
                                        <p:cTn id="72" dur="1" fill="hold">
                                          <p:stCondLst>
                                            <p:cond delay="0"/>
                                          </p:stCondLst>
                                        </p:cTn>
                                        <p:tgtEl>
                                          <p:spTgt spid="203"/>
                                        </p:tgtEl>
                                        <p:attrNameLst>
                                          <p:attrName>style.visibility</p:attrName>
                                        </p:attrNameLst>
                                      </p:cBhvr>
                                      <p:to>
                                        <p:strVal val="visible"/>
                                      </p:to>
                                    </p:set>
                                    <p:animEffect transition="in" filter="fade">
                                      <p:cBhvr>
                                        <p:cTn id="73" dur="500"/>
                                        <p:tgtEl>
                                          <p:spTgt spid="203"/>
                                        </p:tgtEl>
                                      </p:cBhvr>
                                    </p:animEffect>
                                  </p:childTnLst>
                                </p:cTn>
                              </p:par>
                              <p:par>
                                <p:cTn id="74" presetID="10" presetClass="entr" presetSubtype="0" fill="hold" nodeType="withEffect">
                                  <p:stCondLst>
                                    <p:cond delay="0"/>
                                  </p:stCondLst>
                                  <p:childTnLst>
                                    <p:set>
                                      <p:cBhvr>
                                        <p:cTn id="75" dur="1" fill="hold">
                                          <p:stCondLst>
                                            <p:cond delay="0"/>
                                          </p:stCondLst>
                                        </p:cTn>
                                        <p:tgtEl>
                                          <p:spTgt spid="211"/>
                                        </p:tgtEl>
                                        <p:attrNameLst>
                                          <p:attrName>style.visibility</p:attrName>
                                        </p:attrNameLst>
                                      </p:cBhvr>
                                      <p:to>
                                        <p:strVal val="visible"/>
                                      </p:to>
                                    </p:set>
                                    <p:animEffect transition="in" filter="fade">
                                      <p:cBhvr>
                                        <p:cTn id="76" dur="500"/>
                                        <p:tgtEl>
                                          <p:spTgt spid="211"/>
                                        </p:tgtEl>
                                      </p:cBhvr>
                                    </p:animEffect>
                                  </p:childTnLst>
                                </p:cTn>
                              </p:par>
                              <p:par>
                                <p:cTn id="77" presetID="10" presetClass="entr" presetSubtype="0" fill="hold" nodeType="withEffect">
                                  <p:stCondLst>
                                    <p:cond delay="0"/>
                                  </p:stCondLst>
                                  <p:childTnLst>
                                    <p:set>
                                      <p:cBhvr>
                                        <p:cTn id="78" dur="1" fill="hold">
                                          <p:stCondLst>
                                            <p:cond delay="0"/>
                                          </p:stCondLst>
                                        </p:cTn>
                                        <p:tgtEl>
                                          <p:spTgt spid="214"/>
                                        </p:tgtEl>
                                        <p:attrNameLst>
                                          <p:attrName>style.visibility</p:attrName>
                                        </p:attrNameLst>
                                      </p:cBhvr>
                                      <p:to>
                                        <p:strVal val="visible"/>
                                      </p:to>
                                    </p:set>
                                    <p:animEffect transition="in" filter="fade">
                                      <p:cBhvr>
                                        <p:cTn id="7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43" grpId="0"/>
      <p:bldP spid="44"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3145ADC-09AE-DA90-1946-A1C37843A245}"/>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9D90B770-7724-2324-2B48-A573989D8972}"/>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a:t>
            </a:r>
            <a:r>
              <a:rPr lang="en" b="1" dirty="0">
                <a:solidFill>
                  <a:srgbClr val="00B050"/>
                </a:solidFill>
              </a:rPr>
              <a:t>Housing First</a:t>
            </a:r>
            <a:r>
              <a:rPr lang="en" dirty="0"/>
              <a:t>?</a:t>
            </a:r>
            <a:endParaRPr dirty="0"/>
          </a:p>
        </p:txBody>
      </p:sp>
      <p:sp>
        <p:nvSpPr>
          <p:cNvPr id="2" name="Google Shape;222;p30">
            <a:extLst>
              <a:ext uri="{FF2B5EF4-FFF2-40B4-BE49-F238E27FC236}">
                <a16:creationId xmlns:a16="http://schemas.microsoft.com/office/drawing/2014/main" id="{AFE7781F-E714-96DB-5555-FEB149570697}"/>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 foundation, not a finish line</a:t>
            </a:r>
          </a:p>
        </p:txBody>
      </p:sp>
      <p:pic>
        <p:nvPicPr>
          <p:cNvPr id="47" name="Graphic 46">
            <a:extLst>
              <a:ext uri="{FF2B5EF4-FFF2-40B4-BE49-F238E27FC236}">
                <a16:creationId xmlns:a16="http://schemas.microsoft.com/office/drawing/2014/main" id="{2A02187F-19A3-153C-4480-20660C8EB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484" y="1144224"/>
            <a:ext cx="3554251" cy="3554251"/>
          </a:xfrm>
          <a:prstGeom prst="rect">
            <a:avLst/>
          </a:prstGeom>
        </p:spPr>
      </p:pic>
      <p:sp>
        <p:nvSpPr>
          <p:cNvPr id="3" name="TextBox 2">
            <a:extLst>
              <a:ext uri="{FF2B5EF4-FFF2-40B4-BE49-F238E27FC236}">
                <a16:creationId xmlns:a16="http://schemas.microsoft.com/office/drawing/2014/main" id="{6A410B98-A19A-90EF-36B9-035A804BEB7D}"/>
              </a:ext>
            </a:extLst>
          </p:cNvPr>
          <p:cNvSpPr txBox="1"/>
          <p:nvPr/>
        </p:nvSpPr>
        <p:spPr>
          <a:xfrm>
            <a:off x="753708" y="1351568"/>
            <a:ext cx="4623362" cy="3385735"/>
          </a:xfrm>
          <a:prstGeom prst="rect">
            <a:avLst/>
          </a:prstGeom>
          <a:noFill/>
        </p:spPr>
        <p:txBody>
          <a:bodyPr wrap="square" rtlCol="0">
            <a:spAutoFit/>
          </a:bodyPr>
          <a:lstStyle/>
          <a:p>
            <a:pPr marL="457200" indent="-457200">
              <a:lnSpc>
                <a:spcPct val="120000"/>
              </a:lnSpc>
              <a:buClr>
                <a:srgbClr val="00B050"/>
              </a:buClr>
              <a:buSzPct val="150000"/>
              <a:buFont typeface="Wingdings" pitchFamily="2" charset="2"/>
              <a:buChar char="ü"/>
            </a:pPr>
            <a:r>
              <a:rPr lang="en-US" sz="1800" dirty="0">
                <a:solidFill>
                  <a:schemeClr val="tx1"/>
                </a:solidFill>
              </a:rPr>
              <a:t>Immediate access to housing without preconditions</a:t>
            </a:r>
          </a:p>
          <a:p>
            <a:pPr marL="457200" indent="-457200">
              <a:lnSpc>
                <a:spcPct val="120000"/>
              </a:lnSpc>
              <a:buClr>
                <a:srgbClr val="00B050"/>
              </a:buClr>
              <a:buSzPct val="150000"/>
              <a:buFont typeface="Wingdings" pitchFamily="2" charset="2"/>
              <a:buChar char="ü"/>
            </a:pPr>
            <a:r>
              <a:rPr lang="en-US" sz="1800" dirty="0">
                <a:solidFill>
                  <a:schemeClr val="tx1"/>
                </a:solidFill>
              </a:rPr>
              <a:t>Client choice and self-determination</a:t>
            </a:r>
          </a:p>
          <a:p>
            <a:pPr marL="457200" indent="-457200">
              <a:lnSpc>
                <a:spcPct val="120000"/>
              </a:lnSpc>
              <a:buClr>
                <a:srgbClr val="00B050"/>
              </a:buClr>
              <a:buSzPct val="150000"/>
              <a:buFont typeface="Wingdings" pitchFamily="2" charset="2"/>
              <a:buChar char="ü"/>
            </a:pPr>
            <a:r>
              <a:rPr lang="en-US" sz="1800" dirty="0">
                <a:solidFill>
                  <a:schemeClr val="tx1"/>
                </a:solidFill>
              </a:rPr>
              <a:t>Harm reduction, not abstinence enforcement</a:t>
            </a:r>
          </a:p>
          <a:p>
            <a:pPr marL="457200" indent="-457200">
              <a:lnSpc>
                <a:spcPct val="120000"/>
              </a:lnSpc>
              <a:buClr>
                <a:srgbClr val="00B050"/>
              </a:buClr>
              <a:buSzPct val="150000"/>
              <a:buFont typeface="Wingdings" pitchFamily="2" charset="2"/>
              <a:buChar char="ü"/>
            </a:pPr>
            <a:r>
              <a:rPr lang="en-US" sz="1800" dirty="0">
                <a:solidFill>
                  <a:schemeClr val="tx1"/>
                </a:solidFill>
              </a:rPr>
              <a:t>Supportive services are voluntary but available</a:t>
            </a:r>
          </a:p>
          <a:p>
            <a:pPr marL="457200" indent="-457200">
              <a:lnSpc>
                <a:spcPct val="120000"/>
              </a:lnSpc>
              <a:buClr>
                <a:srgbClr val="00B050"/>
              </a:buClr>
              <a:buSzPct val="150000"/>
              <a:buFont typeface="Wingdings" pitchFamily="2" charset="2"/>
              <a:buChar char="ü"/>
            </a:pPr>
            <a:r>
              <a:rPr lang="en-US" sz="1800" dirty="0">
                <a:solidFill>
                  <a:schemeClr val="tx1"/>
                </a:solidFill>
              </a:rPr>
              <a:t>Integration into the community</a:t>
            </a:r>
          </a:p>
          <a:p>
            <a:pPr marL="457200" indent="-457200">
              <a:lnSpc>
                <a:spcPct val="120000"/>
              </a:lnSpc>
              <a:buClr>
                <a:srgbClr val="00B050"/>
              </a:buClr>
              <a:buSzPct val="150000"/>
              <a:buFont typeface="Wingdings" pitchFamily="2" charset="2"/>
              <a:buChar char="ü"/>
            </a:pPr>
            <a:r>
              <a:rPr lang="en-US" sz="1800" dirty="0">
                <a:solidFill>
                  <a:schemeClr val="tx1"/>
                </a:solidFill>
              </a:rPr>
              <a:t>Focus on recovery and long-term stability</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BE8D3F12-A857-5112-A64D-752397C44AC5}"/>
                  </a:ext>
                </a:extLst>
              </p14:cNvPr>
              <p14:cNvContentPartPr/>
              <p14:nvPr/>
            </p14:nvContentPartPr>
            <p14:xfrm>
              <a:off x="2015390" y="4632151"/>
              <a:ext cx="7031880" cy="70920"/>
            </p14:xfrm>
          </p:contentPart>
        </mc:Choice>
        <mc:Fallback xmlns="">
          <p:pic>
            <p:nvPicPr>
              <p:cNvPr id="10" name="Ink 9">
                <a:extLst>
                  <a:ext uri="{FF2B5EF4-FFF2-40B4-BE49-F238E27FC236}">
                    <a16:creationId xmlns:a16="http://schemas.microsoft.com/office/drawing/2014/main" id="{BE8D3F12-A857-5112-A64D-752397C44AC5}"/>
                  </a:ext>
                </a:extLst>
              </p:cNvPr>
              <p:cNvPicPr/>
              <p:nvPr/>
            </p:nvPicPr>
            <p:blipFill>
              <a:blip r:embed="rId6"/>
              <a:stretch>
                <a:fillRect/>
              </a:stretch>
            </p:blipFill>
            <p:spPr>
              <a:xfrm>
                <a:off x="1952390" y="4569151"/>
                <a:ext cx="7157520" cy="196560"/>
              </a:xfrm>
              <a:prstGeom prst="rect">
                <a:avLst/>
              </a:prstGeom>
            </p:spPr>
          </p:pic>
        </mc:Fallback>
      </mc:AlternateContent>
    </p:spTree>
    <p:extLst>
      <p:ext uri="{BB962C8B-B14F-4D97-AF65-F5344CB8AC3E}">
        <p14:creationId xmlns:p14="http://schemas.microsoft.com/office/powerpoint/2010/main" val="40644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1B69445-8D2B-3256-8B9D-6D24FFCCAF0E}"/>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646214B7-67B7-46FC-DF18-047EB1AFE3F3}"/>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Results</a:t>
            </a:r>
            <a:endParaRPr dirty="0"/>
          </a:p>
        </p:txBody>
      </p:sp>
      <p:sp>
        <p:nvSpPr>
          <p:cNvPr id="2" name="Google Shape;222;p30">
            <a:extLst>
              <a:ext uri="{FF2B5EF4-FFF2-40B4-BE49-F238E27FC236}">
                <a16:creationId xmlns:a16="http://schemas.microsoft.com/office/drawing/2014/main" id="{6AD155D1-902B-A817-0016-D169E7D59C5A}"/>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Compassion backed by evidence</a:t>
            </a:r>
          </a:p>
        </p:txBody>
      </p:sp>
      <p:pic>
        <p:nvPicPr>
          <p:cNvPr id="47" name="Graphic 46">
            <a:extLst>
              <a:ext uri="{FF2B5EF4-FFF2-40B4-BE49-F238E27FC236}">
                <a16:creationId xmlns:a16="http://schemas.microsoft.com/office/drawing/2014/main" id="{5E1603AD-1509-4D9C-B46F-C5B79B471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484" y="1144224"/>
            <a:ext cx="3554251" cy="3554251"/>
          </a:xfrm>
          <a:prstGeom prst="rect">
            <a:avLst/>
          </a:prstGeom>
        </p:spPr>
      </p:pic>
      <p:sp>
        <p:nvSpPr>
          <p:cNvPr id="3" name="TextBox 2">
            <a:extLst>
              <a:ext uri="{FF2B5EF4-FFF2-40B4-BE49-F238E27FC236}">
                <a16:creationId xmlns:a16="http://schemas.microsoft.com/office/drawing/2014/main" id="{CB642075-B905-6E69-B147-A78CA9A068B5}"/>
              </a:ext>
            </a:extLst>
          </p:cNvPr>
          <p:cNvSpPr txBox="1"/>
          <p:nvPr/>
        </p:nvSpPr>
        <p:spPr>
          <a:xfrm>
            <a:off x="753708" y="1351568"/>
            <a:ext cx="4623362" cy="3053336"/>
          </a:xfrm>
          <a:prstGeom prst="rect">
            <a:avLst/>
          </a:prstGeom>
          <a:noFill/>
        </p:spPr>
        <p:txBody>
          <a:bodyPr wrap="square" rtlCol="0">
            <a:spAutoFit/>
          </a:bodyPr>
          <a:lstStyle/>
          <a:p>
            <a:pPr marL="342900" indent="-342900">
              <a:lnSpc>
                <a:spcPct val="120000"/>
              </a:lnSpc>
              <a:buClr>
                <a:srgbClr val="00B050"/>
              </a:buClr>
              <a:buSzPct val="150000"/>
            </a:pPr>
            <a:r>
              <a:rPr lang="en-US" sz="1800" dirty="0">
                <a:solidFill>
                  <a:schemeClr val="tx1"/>
                </a:solidFill>
              </a:rPr>
              <a:t>✅  85–90% housing retention — across multiple Housing First programs</a:t>
            </a:r>
          </a:p>
          <a:p>
            <a:pPr marL="342900" indent="-342900">
              <a:lnSpc>
                <a:spcPct val="120000"/>
              </a:lnSpc>
              <a:buClr>
                <a:srgbClr val="00B050"/>
              </a:buClr>
              <a:buSzPct val="150000"/>
            </a:pPr>
            <a:endParaRPr lang="en-US" sz="1800" dirty="0">
              <a:solidFill>
                <a:schemeClr val="tx1"/>
              </a:solidFill>
            </a:endParaRPr>
          </a:p>
          <a:p>
            <a:pPr marL="342900" indent="-342900">
              <a:lnSpc>
                <a:spcPct val="120000"/>
              </a:lnSpc>
              <a:buClr>
                <a:srgbClr val="00B050"/>
              </a:buClr>
              <a:buSzPct val="150000"/>
            </a:pPr>
            <a:r>
              <a:rPr lang="en-US" sz="1800" dirty="0">
                <a:solidFill>
                  <a:schemeClr val="tx1"/>
                </a:solidFill>
              </a:rPr>
              <a:t>✅  50% reduction in ER visits and jail stays — compared to traditional models</a:t>
            </a:r>
          </a:p>
          <a:p>
            <a:pPr marL="342900" indent="-342900">
              <a:lnSpc>
                <a:spcPct val="120000"/>
              </a:lnSpc>
              <a:buClr>
                <a:srgbClr val="00B050"/>
              </a:buClr>
              <a:buSzPct val="150000"/>
            </a:pPr>
            <a:endParaRPr lang="en-US" sz="1800" dirty="0">
              <a:solidFill>
                <a:schemeClr val="tx1"/>
              </a:solidFill>
            </a:endParaRPr>
          </a:p>
          <a:p>
            <a:pPr marL="342900" indent="-342900">
              <a:lnSpc>
                <a:spcPct val="120000"/>
              </a:lnSpc>
              <a:buClr>
                <a:srgbClr val="00B050"/>
              </a:buClr>
              <a:buSzPct val="150000"/>
            </a:pPr>
            <a:r>
              <a:rPr lang="en-US" sz="1800" dirty="0">
                <a:solidFill>
                  <a:schemeClr val="tx1"/>
                </a:solidFill>
              </a:rPr>
              <a:t>✅  30–40% lower public costs per person — from reduced emergency and institutional use</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F797B482-B234-7A87-7DA5-81F82667A9D3}"/>
                  </a:ext>
                </a:extLst>
              </p14:cNvPr>
              <p14:cNvContentPartPr/>
              <p14:nvPr/>
            </p14:nvContentPartPr>
            <p14:xfrm>
              <a:off x="2015390" y="4632151"/>
              <a:ext cx="7031880" cy="70920"/>
            </p14:xfrm>
          </p:contentPart>
        </mc:Choice>
        <mc:Fallback xmlns="">
          <p:pic>
            <p:nvPicPr>
              <p:cNvPr id="10" name="Ink 9">
                <a:extLst>
                  <a:ext uri="{FF2B5EF4-FFF2-40B4-BE49-F238E27FC236}">
                    <a16:creationId xmlns:a16="http://schemas.microsoft.com/office/drawing/2014/main" id="{F797B482-B234-7A87-7DA5-81F82667A9D3}"/>
                  </a:ext>
                </a:extLst>
              </p:cNvPr>
              <p:cNvPicPr/>
              <p:nvPr/>
            </p:nvPicPr>
            <p:blipFill>
              <a:blip r:embed="rId6"/>
              <a:stretch>
                <a:fillRect/>
              </a:stretch>
            </p:blipFill>
            <p:spPr>
              <a:xfrm>
                <a:off x="1952390" y="4569151"/>
                <a:ext cx="7157520" cy="196560"/>
              </a:xfrm>
              <a:prstGeom prst="rect">
                <a:avLst/>
              </a:prstGeom>
            </p:spPr>
          </p:pic>
        </mc:Fallback>
      </mc:AlternateContent>
    </p:spTree>
    <p:extLst>
      <p:ext uri="{BB962C8B-B14F-4D97-AF65-F5344CB8AC3E}">
        <p14:creationId xmlns:p14="http://schemas.microsoft.com/office/powerpoint/2010/main" val="32816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371E0A6-B1CF-EEAB-DCB1-2E6AD0620D7F}"/>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CACCCDA9-966F-288D-7C85-AA9F76D4DC4F}"/>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Human Impact</a:t>
            </a:r>
            <a:endParaRPr dirty="0"/>
          </a:p>
        </p:txBody>
      </p:sp>
      <p:sp>
        <p:nvSpPr>
          <p:cNvPr id="2" name="Google Shape;222;p30">
            <a:extLst>
              <a:ext uri="{FF2B5EF4-FFF2-40B4-BE49-F238E27FC236}">
                <a16:creationId xmlns:a16="http://schemas.microsoft.com/office/drawing/2014/main" id="{36FFE217-A5C3-75AD-147E-685004B33335}"/>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Behind every data point is a person</a:t>
            </a:r>
          </a:p>
        </p:txBody>
      </p:sp>
      <p:pic>
        <p:nvPicPr>
          <p:cNvPr id="1026" name="Picture 2">
            <a:extLst>
              <a:ext uri="{FF2B5EF4-FFF2-40B4-BE49-F238E27FC236}">
                <a16:creationId xmlns:a16="http://schemas.microsoft.com/office/drawing/2014/main" id="{3F6D5B76-D8EB-6B49-309F-D5D9F7A5572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572000" y="250056"/>
            <a:ext cx="4364674" cy="464338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27;p31">
            <a:extLst>
              <a:ext uri="{FF2B5EF4-FFF2-40B4-BE49-F238E27FC236}">
                <a16:creationId xmlns:a16="http://schemas.microsoft.com/office/drawing/2014/main" id="{4F982FEE-360B-69D9-7A36-3C77D0C34E40}"/>
              </a:ext>
            </a:extLst>
          </p:cNvPr>
          <p:cNvSpPr txBox="1">
            <a:spLocks/>
          </p:cNvSpPr>
          <p:nvPr/>
        </p:nvSpPr>
        <p:spPr>
          <a:xfrm>
            <a:off x="719999" y="1424794"/>
            <a:ext cx="3653217" cy="29345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Inter SemiBold"/>
              <a:buNone/>
              <a:defRPr sz="2800" b="0" i="0" u="none" strike="noStrike" cap="none">
                <a:solidFill>
                  <a:schemeClr val="dk1"/>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2pPr>
            <a:lvl3pPr marR="0" lvl="2"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3pPr>
            <a:lvl4pPr marR="0" lvl="3"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4pPr>
            <a:lvl5pPr marR="0" lvl="4"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5pPr>
            <a:lvl6pPr marR="0" lvl="5"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6pPr>
            <a:lvl7pPr marR="0" lvl="6"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7pPr>
            <a:lvl8pPr marR="0" lvl="7"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8pPr>
            <a:lvl9pPr marR="0" lvl="8"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9pPr>
          </a:lstStyle>
          <a:p>
            <a:pPr>
              <a:lnSpc>
                <a:spcPct val="120000"/>
              </a:lnSpc>
            </a:pPr>
            <a:r>
              <a:rPr lang="en-US" sz="2400" i="1" dirty="0"/>
              <a:t>“This is </a:t>
            </a:r>
            <a:r>
              <a:rPr lang="en-US" sz="2400" b="1" i="1" u="sng" dirty="0"/>
              <a:t>home</a:t>
            </a:r>
            <a:r>
              <a:rPr lang="en-US" sz="2400" i="1" dirty="0"/>
              <a:t> to me. It’s a </a:t>
            </a:r>
            <a:r>
              <a:rPr lang="en-US" sz="2400" b="1" i="1" u="sng" dirty="0"/>
              <a:t>community</a:t>
            </a:r>
            <a:r>
              <a:rPr lang="en-US" sz="2400" i="1" dirty="0"/>
              <a:t> here. I don’t know where I would be if it weren’t for this place.”</a:t>
            </a:r>
          </a:p>
          <a:p>
            <a:pPr>
              <a:lnSpc>
                <a:spcPct val="120000"/>
              </a:lnSpc>
            </a:pPr>
            <a:endParaRPr lang="en-US" sz="800" dirty="0"/>
          </a:p>
          <a:p>
            <a:pPr>
              <a:lnSpc>
                <a:spcPct val="120000"/>
              </a:lnSpc>
            </a:pPr>
            <a:r>
              <a:rPr lang="en-US" sz="2400" dirty="0"/>
              <a:t>-Dawn Wade</a:t>
            </a:r>
          </a:p>
        </p:txBody>
      </p:sp>
      <p:sp>
        <p:nvSpPr>
          <p:cNvPr id="8" name="TextBox 7">
            <a:extLst>
              <a:ext uri="{FF2B5EF4-FFF2-40B4-BE49-F238E27FC236}">
                <a16:creationId xmlns:a16="http://schemas.microsoft.com/office/drawing/2014/main" id="{393EAA5C-354C-7153-EF3E-B4FDC04BC3A9}"/>
              </a:ext>
            </a:extLst>
          </p:cNvPr>
          <p:cNvSpPr txBox="1"/>
          <p:nvPr/>
        </p:nvSpPr>
        <p:spPr>
          <a:xfrm>
            <a:off x="864704" y="4893444"/>
            <a:ext cx="7414591" cy="253916"/>
          </a:xfrm>
          <a:prstGeom prst="rect">
            <a:avLst/>
          </a:prstGeom>
          <a:noFill/>
        </p:spPr>
        <p:txBody>
          <a:bodyPr wrap="square">
            <a:spAutoFit/>
          </a:bodyPr>
          <a:lstStyle/>
          <a:p>
            <a:r>
              <a:rPr lang="en-US" sz="1050" dirty="0">
                <a:solidFill>
                  <a:schemeClr val="tx1"/>
                </a:solidFill>
              </a:rPr>
              <a:t>https://</a:t>
            </a:r>
            <a:r>
              <a:rPr lang="en-US" sz="1050" dirty="0" err="1">
                <a:solidFill>
                  <a:schemeClr val="tx1"/>
                </a:solidFill>
              </a:rPr>
              <a:t>www.pressherald.com</a:t>
            </a:r>
            <a:r>
              <a:rPr lang="en-US" sz="1050" dirty="0">
                <a:solidFill>
                  <a:schemeClr val="tx1"/>
                </a:solidFill>
              </a:rPr>
              <a:t>/2023/04/23/ambitious-plan-to-end-chronic-homelessness-embraces-housing-first-strategy/</a:t>
            </a:r>
          </a:p>
        </p:txBody>
      </p:sp>
    </p:spTree>
    <p:extLst>
      <p:ext uri="{BB962C8B-B14F-4D97-AF65-F5344CB8AC3E}">
        <p14:creationId xmlns:p14="http://schemas.microsoft.com/office/powerpoint/2010/main" val="35182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B0B329BF-B1AC-FD5C-FC71-5F7E2F290E9C}"/>
            </a:ext>
          </a:extLst>
        </p:cNvPr>
        <p:cNvGrpSpPr/>
        <p:nvPr/>
      </p:nvGrpSpPr>
      <p:grpSpPr>
        <a:xfrm>
          <a:off x="0" y="0"/>
          <a:ext cx="0" cy="0"/>
          <a:chOff x="0" y="0"/>
          <a:chExt cx="0" cy="0"/>
        </a:xfrm>
      </p:grpSpPr>
      <p:sp>
        <p:nvSpPr>
          <p:cNvPr id="220" name="Google Shape;220;p30">
            <a:extLst>
              <a:ext uri="{FF2B5EF4-FFF2-40B4-BE49-F238E27FC236}">
                <a16:creationId xmlns:a16="http://schemas.microsoft.com/office/drawing/2014/main" id="{85E321F9-EA9A-9491-DB50-F783126B5C86}"/>
              </a:ext>
            </a:extLst>
          </p:cNvPr>
          <p:cNvSpPr txBox="1">
            <a:spLocks noGrp="1"/>
          </p:cNvSpPr>
          <p:nvPr>
            <p:ph type="title"/>
          </p:nvPr>
        </p:nvSpPr>
        <p:spPr>
          <a:xfrm>
            <a:off x="924549" y="1407275"/>
            <a:ext cx="8108355" cy="15145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Systems Thinking?</a:t>
            </a:r>
          </a:p>
        </p:txBody>
      </p:sp>
      <p:sp>
        <p:nvSpPr>
          <p:cNvPr id="221" name="Google Shape;221;p30">
            <a:extLst>
              <a:ext uri="{FF2B5EF4-FFF2-40B4-BE49-F238E27FC236}">
                <a16:creationId xmlns:a16="http://schemas.microsoft.com/office/drawing/2014/main" id="{EBC974D5-F7AE-AFA3-BEAD-66ED4F567231}"/>
              </a:ext>
            </a:extLst>
          </p:cNvPr>
          <p:cNvSpPr txBox="1">
            <a:spLocks noGrp="1"/>
          </p:cNvSpPr>
          <p:nvPr>
            <p:ph type="title" idx="2"/>
          </p:nvPr>
        </p:nvSpPr>
        <p:spPr>
          <a:xfrm>
            <a:off x="924550" y="566700"/>
            <a:ext cx="1652100" cy="84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222" name="Google Shape;222;p30">
            <a:extLst>
              <a:ext uri="{FF2B5EF4-FFF2-40B4-BE49-F238E27FC236}">
                <a16:creationId xmlns:a16="http://schemas.microsoft.com/office/drawing/2014/main" id="{79DD0571-D97C-7AA6-3C79-1025C1F5AC61}"/>
              </a:ext>
            </a:extLst>
          </p:cNvPr>
          <p:cNvSpPr txBox="1">
            <a:spLocks noGrp="1"/>
          </p:cNvSpPr>
          <p:nvPr>
            <p:ph type="subTitle" idx="1"/>
          </p:nvPr>
        </p:nvSpPr>
        <p:spPr>
          <a:xfrm>
            <a:off x="924549" y="2921867"/>
            <a:ext cx="7390110" cy="4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Deep dive into the differences between mental models and system models</a:t>
            </a:r>
            <a:endParaRPr dirty="0"/>
          </a:p>
        </p:txBody>
      </p:sp>
    </p:spTree>
    <p:extLst>
      <p:ext uri="{BB962C8B-B14F-4D97-AF65-F5344CB8AC3E}">
        <p14:creationId xmlns:p14="http://schemas.microsoft.com/office/powerpoint/2010/main" val="3001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E3EBB4CD-489B-E32F-944D-C122F6B28BE7}"/>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9CCD5533-1177-B604-3F0E-74E304153C38}"/>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5" y="0"/>
            <a:ext cx="9143995" cy="5157302"/>
          </a:xfrm>
          <a:prstGeom prst="rect">
            <a:avLst/>
          </a:prstGeom>
        </p:spPr>
      </p:pic>
      <p:sp>
        <p:nvSpPr>
          <p:cNvPr id="258" name="Google Shape;258;p34">
            <a:extLst>
              <a:ext uri="{FF2B5EF4-FFF2-40B4-BE49-F238E27FC236}">
                <a16:creationId xmlns:a16="http://schemas.microsoft.com/office/drawing/2014/main" id="{7DC3743C-49C4-E2FA-6478-32AD6B48CD8A}"/>
              </a:ext>
            </a:extLst>
          </p:cNvPr>
          <p:cNvSpPr txBox="1">
            <a:spLocks noGrp="1"/>
          </p:cNvSpPr>
          <p:nvPr>
            <p:ph type="title"/>
          </p:nvPr>
        </p:nvSpPr>
        <p:spPr>
          <a:xfrm>
            <a:off x="248479" y="406024"/>
            <a:ext cx="3081130" cy="4345253"/>
          </a:xfrm>
          <a:prstGeom prst="rect">
            <a:avLst/>
          </a:prstGeom>
          <a:solidFill>
            <a:schemeClr val="lt1">
              <a:alpha val="81051"/>
            </a:schemeClr>
          </a:solidFill>
        </p:spPr>
        <p:txBody>
          <a:bodyPr spcFirstLastPara="1" wrap="square" lIns="91425" tIns="91425" rIns="91425" bIns="91425" anchor="ctr" anchorCtr="0">
            <a:noAutofit/>
          </a:bodyPr>
          <a:lstStyle/>
          <a:p>
            <a:pPr marL="0" lvl="0" indent="0" rtl="0">
              <a:spcBef>
                <a:spcPts val="0"/>
              </a:spcBef>
              <a:spcAft>
                <a:spcPts val="0"/>
              </a:spcAft>
              <a:buNone/>
            </a:pPr>
            <a:r>
              <a:rPr lang="en-US" sz="2000" dirty="0"/>
              <a:t>“Systems thinking is a discipline for seeing wholes. It is a framework for seeing interrelationships rather than things, for seeing ‘patterns of change’ rather than ‘static snapshots.”</a:t>
            </a:r>
            <a:br>
              <a:rPr lang="en-US" sz="2000" dirty="0"/>
            </a:br>
            <a:br>
              <a:rPr lang="en-US" sz="2000" dirty="0"/>
            </a:br>
            <a:r>
              <a:rPr lang="en-US" sz="1400" dirty="0"/>
              <a:t>- Peter Senge</a:t>
            </a:r>
            <a:endParaRPr sz="2000" dirty="0"/>
          </a:p>
        </p:txBody>
      </p:sp>
    </p:spTree>
    <p:extLst>
      <p:ext uri="{BB962C8B-B14F-4D97-AF65-F5344CB8AC3E}">
        <p14:creationId xmlns:p14="http://schemas.microsoft.com/office/powerpoint/2010/main" val="41551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2000"/>
                                        <p:tgtEl>
                                          <p:spTgt spid="258"/>
                                        </p:tgtEl>
                                      </p:cBhvr>
                                    </p:animEffect>
                                    <p:anim calcmode="lin" valueType="num">
                                      <p:cBhvr>
                                        <p:cTn id="8" dur="2000" fill="hold"/>
                                        <p:tgtEl>
                                          <p:spTgt spid="258"/>
                                        </p:tgtEl>
                                        <p:attrNameLst>
                                          <p:attrName>ppt_x</p:attrName>
                                        </p:attrNameLst>
                                      </p:cBhvr>
                                      <p:tavLst>
                                        <p:tav tm="0">
                                          <p:val>
                                            <p:strVal val="#ppt_x"/>
                                          </p:val>
                                        </p:tav>
                                        <p:tav tm="100000">
                                          <p:val>
                                            <p:strVal val="#ppt_x"/>
                                          </p:val>
                                        </p:tav>
                                      </p:tavLst>
                                    </p:anim>
                                    <p:anim calcmode="lin" valueType="num">
                                      <p:cBhvr>
                                        <p:cTn id="9" dur="1800" decel="100000" fill="hold"/>
                                        <p:tgtEl>
                                          <p:spTgt spid="25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59E509BE-6A7C-E98D-798A-F8FBAF0D897C}"/>
            </a:ext>
          </a:extLst>
        </p:cNvPr>
        <p:cNvGrpSpPr/>
        <p:nvPr/>
      </p:nvGrpSpPr>
      <p:grpSpPr>
        <a:xfrm>
          <a:off x="0" y="0"/>
          <a:ext cx="0" cy="0"/>
          <a:chOff x="0" y="0"/>
          <a:chExt cx="0" cy="0"/>
        </a:xfrm>
      </p:grpSpPr>
      <p:sp>
        <p:nvSpPr>
          <p:cNvPr id="625" name="Google Shape;625;p40">
            <a:extLst>
              <a:ext uri="{FF2B5EF4-FFF2-40B4-BE49-F238E27FC236}">
                <a16:creationId xmlns:a16="http://schemas.microsoft.com/office/drawing/2014/main" id="{6BC08C54-1AA8-102D-F890-692A5F6015C9}"/>
              </a:ext>
            </a:extLst>
          </p:cNvPr>
          <p:cNvSpPr txBox="1">
            <a:spLocks noGrp="1"/>
          </p:cNvSpPr>
          <p:nvPr>
            <p:ph type="subTitle" idx="4"/>
          </p:nvPr>
        </p:nvSpPr>
        <p:spPr>
          <a:xfrm>
            <a:off x="5067600" y="1574767"/>
            <a:ext cx="3356400"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Inter SemiBold"/>
                <a:ea typeface="Inter SemiBold"/>
                <a:cs typeface="Inter SemiBold"/>
                <a:sym typeface="Inter SemiBold"/>
              </a:rPr>
              <a:t>System Models</a:t>
            </a:r>
            <a:endParaRPr sz="2000" dirty="0">
              <a:latin typeface="Inter SemiBold"/>
              <a:ea typeface="Inter SemiBold"/>
              <a:cs typeface="Inter SemiBold"/>
              <a:sym typeface="Inter SemiBold"/>
            </a:endParaRPr>
          </a:p>
        </p:txBody>
      </p:sp>
      <p:sp>
        <p:nvSpPr>
          <p:cNvPr id="626" name="Google Shape;626;p40">
            <a:extLst>
              <a:ext uri="{FF2B5EF4-FFF2-40B4-BE49-F238E27FC236}">
                <a16:creationId xmlns:a16="http://schemas.microsoft.com/office/drawing/2014/main" id="{FA538A40-AD4E-78DE-8F33-6408BD523F8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Framing Matters: Mental Models vs. System Models</a:t>
            </a:r>
            <a:endParaRPr dirty="0"/>
          </a:p>
        </p:txBody>
      </p:sp>
      <p:sp>
        <p:nvSpPr>
          <p:cNvPr id="627" name="Google Shape;627;p40">
            <a:extLst>
              <a:ext uri="{FF2B5EF4-FFF2-40B4-BE49-F238E27FC236}">
                <a16:creationId xmlns:a16="http://schemas.microsoft.com/office/drawing/2014/main" id="{FFCAE913-D3D6-F91E-BC8E-3FD7A21DC677}"/>
              </a:ext>
            </a:extLst>
          </p:cNvPr>
          <p:cNvSpPr txBox="1">
            <a:spLocks noGrp="1"/>
          </p:cNvSpPr>
          <p:nvPr>
            <p:ph type="subTitle" idx="1"/>
          </p:nvPr>
        </p:nvSpPr>
        <p:spPr>
          <a:xfrm>
            <a:off x="5067598" y="2043742"/>
            <a:ext cx="3549627" cy="2744184"/>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Structured way of mapping connections and outcomes over time</a:t>
            </a:r>
          </a:p>
          <a:p>
            <a:pPr>
              <a:buFont typeface="Arial" panose="020B0604020202020204" pitchFamily="34" charset="0"/>
              <a:buChar char="•"/>
            </a:pPr>
            <a:r>
              <a:rPr lang="en-US" sz="1800" dirty="0"/>
              <a:t>Use data feedback loops and cause-and-effect to reveal patterns mental models miss</a:t>
            </a:r>
          </a:p>
          <a:p>
            <a:pPr>
              <a:buFont typeface="Arial" panose="020B0604020202020204" pitchFamily="34" charset="0"/>
              <a:buChar char="•"/>
            </a:pPr>
            <a:r>
              <a:rPr lang="en-US" sz="1800" dirty="0"/>
              <a:t>Strong for long-term solutions</a:t>
            </a:r>
          </a:p>
        </p:txBody>
      </p:sp>
      <p:sp>
        <p:nvSpPr>
          <p:cNvPr id="628" name="Google Shape;628;p40">
            <a:extLst>
              <a:ext uri="{FF2B5EF4-FFF2-40B4-BE49-F238E27FC236}">
                <a16:creationId xmlns:a16="http://schemas.microsoft.com/office/drawing/2014/main" id="{93B1E738-C933-9807-99FF-E37712B57142}"/>
              </a:ext>
            </a:extLst>
          </p:cNvPr>
          <p:cNvSpPr txBox="1">
            <a:spLocks noGrp="1"/>
          </p:cNvSpPr>
          <p:nvPr>
            <p:ph type="subTitle" idx="2"/>
          </p:nvPr>
        </p:nvSpPr>
        <p:spPr>
          <a:xfrm>
            <a:off x="818524" y="2043742"/>
            <a:ext cx="3644145" cy="2744184"/>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Shortcuts shaped by assumptions and experience</a:t>
            </a:r>
          </a:p>
          <a:p>
            <a:pPr>
              <a:buFont typeface="Arial" panose="020B0604020202020204" pitchFamily="34" charset="0"/>
              <a:buChar char="•"/>
            </a:pPr>
            <a:r>
              <a:rPr lang="en-US" sz="1800" dirty="0"/>
              <a:t>Useful for quick thinking but misleading when problems are complex</a:t>
            </a:r>
          </a:p>
          <a:p>
            <a:pPr>
              <a:buFont typeface="Arial" panose="020B0604020202020204" pitchFamily="34" charset="0"/>
              <a:buChar char="•"/>
            </a:pPr>
            <a:r>
              <a:rPr lang="en-US" sz="1800" dirty="0"/>
              <a:t>Risky for policy decisions</a:t>
            </a:r>
          </a:p>
        </p:txBody>
      </p:sp>
      <p:sp>
        <p:nvSpPr>
          <p:cNvPr id="629" name="Google Shape;629;p40">
            <a:extLst>
              <a:ext uri="{FF2B5EF4-FFF2-40B4-BE49-F238E27FC236}">
                <a16:creationId xmlns:a16="http://schemas.microsoft.com/office/drawing/2014/main" id="{3325820E-4F39-7580-5CD2-B0B109547CDB}"/>
              </a:ext>
            </a:extLst>
          </p:cNvPr>
          <p:cNvSpPr txBox="1">
            <a:spLocks noGrp="1"/>
          </p:cNvSpPr>
          <p:nvPr>
            <p:ph type="subTitle" idx="3"/>
          </p:nvPr>
        </p:nvSpPr>
        <p:spPr>
          <a:xfrm>
            <a:off x="818525" y="1574767"/>
            <a:ext cx="3356400"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Inter SemiBold"/>
                <a:ea typeface="Inter SemiBold"/>
                <a:cs typeface="Inter SemiBold"/>
                <a:sym typeface="Inter SemiBold"/>
              </a:rPr>
              <a:t>Mental Models</a:t>
            </a:r>
            <a:endParaRPr sz="2000" dirty="0">
              <a:latin typeface="Inter SemiBold"/>
              <a:ea typeface="Inter SemiBold"/>
              <a:cs typeface="Inter SemiBold"/>
              <a:sym typeface="Inter SemiBold"/>
            </a:endParaRPr>
          </a:p>
        </p:txBody>
      </p:sp>
    </p:spTree>
    <p:extLst>
      <p:ext uri="{BB962C8B-B14F-4D97-AF65-F5344CB8AC3E}">
        <p14:creationId xmlns:p14="http://schemas.microsoft.com/office/powerpoint/2010/main" val="30113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anim calcmode="lin" valueType="num">
                                      <p:cBhvr additive="base">
                                        <p:cTn id="7" dur="500" fill="hold"/>
                                        <p:tgtEl>
                                          <p:spTgt spid="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8">
                                            <p:txEl>
                                              <p:pRg st="0" end="0"/>
                                            </p:txEl>
                                          </p:spTgt>
                                        </p:tgtEl>
                                        <p:attrNameLst>
                                          <p:attrName>style.visibility</p:attrName>
                                        </p:attrNameLst>
                                      </p:cBhvr>
                                      <p:to>
                                        <p:strVal val="visible"/>
                                      </p:to>
                                    </p:set>
                                    <p:anim calcmode="lin" valueType="num">
                                      <p:cBhvr additive="base">
                                        <p:cTn id="11" dur="500" fill="hold"/>
                                        <p:tgtEl>
                                          <p:spTgt spid="62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2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28">
                                            <p:txEl>
                                              <p:pRg st="1" end="1"/>
                                            </p:txEl>
                                          </p:spTgt>
                                        </p:tgtEl>
                                        <p:attrNameLst>
                                          <p:attrName>style.visibility</p:attrName>
                                        </p:attrNameLst>
                                      </p:cBhvr>
                                      <p:to>
                                        <p:strVal val="visible"/>
                                      </p:to>
                                    </p:set>
                                    <p:anim calcmode="lin" valueType="num">
                                      <p:cBhvr additive="base">
                                        <p:cTn id="15" dur="500" fill="hold"/>
                                        <p:tgtEl>
                                          <p:spTgt spid="62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2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28">
                                            <p:txEl>
                                              <p:pRg st="2" end="2"/>
                                            </p:txEl>
                                          </p:spTgt>
                                        </p:tgtEl>
                                        <p:attrNameLst>
                                          <p:attrName>style.visibility</p:attrName>
                                        </p:attrNameLst>
                                      </p:cBhvr>
                                      <p:to>
                                        <p:strVal val="visible"/>
                                      </p:to>
                                    </p:set>
                                    <p:anim calcmode="lin" valueType="num">
                                      <p:cBhvr additive="base">
                                        <p:cTn id="19" dur="500" fill="hold"/>
                                        <p:tgtEl>
                                          <p:spTgt spid="6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25">
                                            <p:txEl>
                                              <p:pRg st="0" end="0"/>
                                            </p:txEl>
                                          </p:spTgt>
                                        </p:tgtEl>
                                        <p:attrNameLst>
                                          <p:attrName>style.visibility</p:attrName>
                                        </p:attrNameLst>
                                      </p:cBhvr>
                                      <p:to>
                                        <p:strVal val="visible"/>
                                      </p:to>
                                    </p:set>
                                    <p:anim calcmode="lin" valueType="num">
                                      <p:cBhvr additive="base">
                                        <p:cTn id="23" dur="500" fill="hold"/>
                                        <p:tgtEl>
                                          <p:spTgt spid="6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27">
                                            <p:txEl>
                                              <p:pRg st="0" end="0"/>
                                            </p:txEl>
                                          </p:spTgt>
                                        </p:tgtEl>
                                        <p:attrNameLst>
                                          <p:attrName>style.visibility</p:attrName>
                                        </p:attrNameLst>
                                      </p:cBhvr>
                                      <p:to>
                                        <p:strVal val="visible"/>
                                      </p:to>
                                    </p:set>
                                    <p:anim calcmode="lin" valueType="num">
                                      <p:cBhvr additive="base">
                                        <p:cTn id="27" dur="500" fill="hold"/>
                                        <p:tgtEl>
                                          <p:spTgt spid="627">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2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7">
                                            <p:txEl>
                                              <p:pRg st="1" end="1"/>
                                            </p:txEl>
                                          </p:spTgt>
                                        </p:tgtEl>
                                        <p:attrNameLst>
                                          <p:attrName>style.visibility</p:attrName>
                                        </p:attrNameLst>
                                      </p:cBhvr>
                                      <p:to>
                                        <p:strVal val="visible"/>
                                      </p:to>
                                    </p:set>
                                    <p:anim calcmode="lin" valueType="num">
                                      <p:cBhvr additive="base">
                                        <p:cTn id="31" dur="500" fill="hold"/>
                                        <p:tgtEl>
                                          <p:spTgt spid="627">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27">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27">
                                            <p:txEl>
                                              <p:pRg st="2" end="2"/>
                                            </p:txEl>
                                          </p:spTgt>
                                        </p:tgtEl>
                                        <p:attrNameLst>
                                          <p:attrName>style.visibility</p:attrName>
                                        </p:attrNameLst>
                                      </p:cBhvr>
                                      <p:to>
                                        <p:strVal val="visible"/>
                                      </p:to>
                                    </p:set>
                                    <p:anim calcmode="lin" valueType="num">
                                      <p:cBhvr additive="base">
                                        <p:cTn id="35" dur="500" fill="hold"/>
                                        <p:tgtEl>
                                          <p:spTgt spid="627">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0" build="p"/>
      <p:bldP spid="627" grpId="0" build="p"/>
      <p:bldP spid="628" grpId="0" build="p"/>
      <p:bldP spid="6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7FE2199D-C857-BAA1-ADB5-55DFF317862F}"/>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E743F72A-4C68-BB4A-E3BF-D4796BD2A112}"/>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Examples of Mental Models</a:t>
            </a:r>
            <a:endParaRPr dirty="0"/>
          </a:p>
        </p:txBody>
      </p:sp>
      <p:sp>
        <p:nvSpPr>
          <p:cNvPr id="670" name="Google Shape;670;p44">
            <a:extLst>
              <a:ext uri="{FF2B5EF4-FFF2-40B4-BE49-F238E27FC236}">
                <a16:creationId xmlns:a16="http://schemas.microsoft.com/office/drawing/2014/main" id="{4511FFF6-C212-C44A-E8ED-2AEAF817B903}"/>
              </a:ext>
            </a:extLst>
          </p:cNvPr>
          <p:cNvSpPr txBox="1">
            <a:spLocks noGrp="1"/>
          </p:cNvSpPr>
          <p:nvPr>
            <p:ph type="subTitle" idx="1"/>
          </p:nvPr>
        </p:nvSpPr>
        <p:spPr>
          <a:xfrm>
            <a:off x="720097" y="1799600"/>
            <a:ext cx="2379000" cy="33786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Mental Model: Add lanes to reduce congestion</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Unintended Outcome: More lanes attract more cars, making congestion worse</a:t>
            </a:r>
            <a:endParaRPr sz="1600" dirty="0"/>
          </a:p>
        </p:txBody>
      </p:sp>
      <p:sp>
        <p:nvSpPr>
          <p:cNvPr id="671" name="Google Shape;671;p44">
            <a:extLst>
              <a:ext uri="{FF2B5EF4-FFF2-40B4-BE49-F238E27FC236}">
                <a16:creationId xmlns:a16="http://schemas.microsoft.com/office/drawing/2014/main" id="{99FCEF30-5EED-7C08-65BB-E7B6BC7CEE81}"/>
              </a:ext>
            </a:extLst>
          </p:cNvPr>
          <p:cNvSpPr txBox="1">
            <a:spLocks noGrp="1"/>
          </p:cNvSpPr>
          <p:nvPr>
            <p:ph type="subTitle" idx="2"/>
          </p:nvPr>
        </p:nvSpPr>
        <p:spPr>
          <a:xfrm>
            <a:off x="3382548" y="1799601"/>
            <a:ext cx="2379000" cy="33786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Mental Model: Put out every fire to keep forests safe</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Unintended Outcome: Fuel builds up, leading to catastrophic megafires</a:t>
            </a:r>
            <a:endParaRPr sz="1600" dirty="0"/>
          </a:p>
        </p:txBody>
      </p:sp>
      <p:sp>
        <p:nvSpPr>
          <p:cNvPr id="672" name="Google Shape;672;p44">
            <a:extLst>
              <a:ext uri="{FF2B5EF4-FFF2-40B4-BE49-F238E27FC236}">
                <a16:creationId xmlns:a16="http://schemas.microsoft.com/office/drawing/2014/main" id="{8AA7ECFB-3661-143F-AE94-9BCB7D0646DE}"/>
              </a:ext>
            </a:extLst>
          </p:cNvPr>
          <p:cNvSpPr txBox="1">
            <a:spLocks noGrp="1"/>
          </p:cNvSpPr>
          <p:nvPr>
            <p:ph type="subTitle" idx="3"/>
          </p:nvPr>
        </p:nvSpPr>
        <p:spPr>
          <a:xfrm>
            <a:off x="6045000" y="1799600"/>
            <a:ext cx="2379000" cy="33786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Mental Model: Prescribe antibiotics widely to cure infections</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Unintended Outcome: Overuse drives resistance, creating “superbugs”</a:t>
            </a:r>
            <a:endParaRPr sz="1600" dirty="0"/>
          </a:p>
        </p:txBody>
      </p:sp>
      <p:sp>
        <p:nvSpPr>
          <p:cNvPr id="673" name="Google Shape;673;p44">
            <a:extLst>
              <a:ext uri="{FF2B5EF4-FFF2-40B4-BE49-F238E27FC236}">
                <a16:creationId xmlns:a16="http://schemas.microsoft.com/office/drawing/2014/main" id="{B41A93E4-3909-BBB2-142E-D61C3C2A0D87}"/>
              </a:ext>
            </a:extLst>
          </p:cNvPr>
          <p:cNvSpPr txBox="1">
            <a:spLocks noGrp="1"/>
          </p:cNvSpPr>
          <p:nvPr>
            <p:ph type="subTitle" idx="4"/>
          </p:nvPr>
        </p:nvSpPr>
        <p:spPr>
          <a:xfrm>
            <a:off x="720096" y="1291903"/>
            <a:ext cx="2662451" cy="52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latin typeface="Inter SemiBold"/>
                <a:ea typeface="Inter SemiBold"/>
                <a:cs typeface="Inter SemiBold"/>
                <a:sym typeface="Inter SemiBold"/>
              </a:rPr>
              <a:t>Traffic Improvements</a:t>
            </a:r>
            <a:endParaRPr sz="1800" dirty="0">
              <a:latin typeface="Inter SemiBold"/>
              <a:ea typeface="Inter SemiBold"/>
              <a:cs typeface="Inter SemiBold"/>
              <a:sym typeface="Inter SemiBold"/>
            </a:endParaRPr>
          </a:p>
        </p:txBody>
      </p:sp>
      <p:sp>
        <p:nvSpPr>
          <p:cNvPr id="674" name="Google Shape;674;p44">
            <a:extLst>
              <a:ext uri="{FF2B5EF4-FFF2-40B4-BE49-F238E27FC236}">
                <a16:creationId xmlns:a16="http://schemas.microsoft.com/office/drawing/2014/main" id="{FFB0C386-CCF5-1040-0BA3-707B0367A47B}"/>
              </a:ext>
            </a:extLst>
          </p:cNvPr>
          <p:cNvSpPr txBox="1">
            <a:spLocks noGrp="1"/>
          </p:cNvSpPr>
          <p:nvPr>
            <p:ph type="subTitle" idx="5"/>
          </p:nvPr>
        </p:nvSpPr>
        <p:spPr>
          <a:xfrm>
            <a:off x="3382547" y="1291903"/>
            <a:ext cx="2570991" cy="52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latin typeface="Inter SemiBold"/>
                <a:ea typeface="Inter SemiBold"/>
                <a:cs typeface="Inter SemiBold"/>
                <a:sym typeface="Inter SemiBold"/>
              </a:rPr>
              <a:t>Forest Fires</a:t>
            </a:r>
            <a:endParaRPr sz="1800" dirty="0">
              <a:latin typeface="Inter SemiBold"/>
              <a:ea typeface="Inter SemiBold"/>
              <a:cs typeface="Inter SemiBold"/>
              <a:sym typeface="Inter SemiBold"/>
            </a:endParaRPr>
          </a:p>
        </p:txBody>
      </p:sp>
      <p:sp>
        <p:nvSpPr>
          <p:cNvPr id="675" name="Google Shape;675;p44">
            <a:extLst>
              <a:ext uri="{FF2B5EF4-FFF2-40B4-BE49-F238E27FC236}">
                <a16:creationId xmlns:a16="http://schemas.microsoft.com/office/drawing/2014/main" id="{ACE67EE8-8528-EE23-F66C-0649167184E8}"/>
              </a:ext>
            </a:extLst>
          </p:cNvPr>
          <p:cNvSpPr txBox="1">
            <a:spLocks noGrp="1"/>
          </p:cNvSpPr>
          <p:nvPr>
            <p:ph type="subTitle" idx="6"/>
          </p:nvPr>
        </p:nvSpPr>
        <p:spPr>
          <a:xfrm>
            <a:off x="6044999" y="1291903"/>
            <a:ext cx="2570989" cy="52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latin typeface="Inter SemiBold"/>
                <a:ea typeface="Inter SemiBold"/>
                <a:cs typeface="Inter SemiBold"/>
                <a:sym typeface="Inter SemiBold"/>
              </a:rPr>
              <a:t>Antibiotic Use</a:t>
            </a:r>
            <a:endParaRPr sz="1800" dirty="0">
              <a:latin typeface="Inter SemiBold"/>
              <a:ea typeface="Inter SemiBold"/>
              <a:cs typeface="Inter SemiBold"/>
              <a:sym typeface="Inter SemiBold"/>
            </a:endParaRPr>
          </a:p>
        </p:txBody>
      </p:sp>
    </p:spTree>
    <p:extLst>
      <p:ext uri="{BB962C8B-B14F-4D97-AF65-F5344CB8AC3E}">
        <p14:creationId xmlns:p14="http://schemas.microsoft.com/office/powerpoint/2010/main" val="30769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70">
                                            <p:txEl>
                                              <p:pRg st="0" end="0"/>
                                            </p:txEl>
                                          </p:spTgt>
                                        </p:tgtEl>
                                        <p:attrNameLst>
                                          <p:attrName>style.visibility</p:attrName>
                                        </p:attrNameLst>
                                      </p:cBhvr>
                                      <p:to>
                                        <p:strVal val="visible"/>
                                      </p:to>
                                    </p:set>
                                    <p:anim calcmode="lin" valueType="num">
                                      <p:cBhvr additive="base">
                                        <p:cTn id="7" dur="500" fill="hold"/>
                                        <p:tgtEl>
                                          <p:spTgt spid="6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0">
                                            <p:txEl>
                                              <p:pRg st="2" end="2"/>
                                            </p:txEl>
                                          </p:spTgt>
                                        </p:tgtEl>
                                        <p:attrNameLst>
                                          <p:attrName>style.visibility</p:attrName>
                                        </p:attrNameLst>
                                      </p:cBhvr>
                                      <p:to>
                                        <p:strVal val="visible"/>
                                      </p:to>
                                    </p:set>
                                    <p:anim calcmode="lin" valueType="num">
                                      <p:cBhvr additive="base">
                                        <p:cTn id="11" dur="500" fill="hold"/>
                                        <p:tgtEl>
                                          <p:spTgt spid="670">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70">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73">
                                            <p:txEl>
                                              <p:pRg st="0" end="0"/>
                                            </p:txEl>
                                          </p:spTgt>
                                        </p:tgtEl>
                                        <p:attrNameLst>
                                          <p:attrName>style.visibility</p:attrName>
                                        </p:attrNameLst>
                                      </p:cBhvr>
                                      <p:to>
                                        <p:strVal val="visible"/>
                                      </p:to>
                                    </p:set>
                                    <p:anim calcmode="lin" valueType="num">
                                      <p:cBhvr additive="base">
                                        <p:cTn id="15" dur="500" fill="hold"/>
                                        <p:tgtEl>
                                          <p:spTgt spid="67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7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71">
                                            <p:txEl>
                                              <p:pRg st="0" end="0"/>
                                            </p:txEl>
                                          </p:spTgt>
                                        </p:tgtEl>
                                        <p:attrNameLst>
                                          <p:attrName>style.visibility</p:attrName>
                                        </p:attrNameLst>
                                      </p:cBhvr>
                                      <p:to>
                                        <p:strVal val="visible"/>
                                      </p:to>
                                    </p:set>
                                    <p:anim calcmode="lin" valueType="num">
                                      <p:cBhvr additive="base">
                                        <p:cTn id="19" dur="500" fill="hold"/>
                                        <p:tgtEl>
                                          <p:spTgt spid="6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71">
                                            <p:txEl>
                                              <p:pRg st="2" end="2"/>
                                            </p:txEl>
                                          </p:spTgt>
                                        </p:tgtEl>
                                        <p:attrNameLst>
                                          <p:attrName>style.visibility</p:attrName>
                                        </p:attrNameLst>
                                      </p:cBhvr>
                                      <p:to>
                                        <p:strVal val="visible"/>
                                      </p:to>
                                    </p:set>
                                    <p:anim calcmode="lin" valueType="num">
                                      <p:cBhvr additive="base">
                                        <p:cTn id="23" dur="500" fill="hold"/>
                                        <p:tgtEl>
                                          <p:spTgt spid="6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7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4">
                                            <p:txEl>
                                              <p:pRg st="0" end="0"/>
                                            </p:txEl>
                                          </p:spTgt>
                                        </p:tgtEl>
                                        <p:attrNameLst>
                                          <p:attrName>style.visibility</p:attrName>
                                        </p:attrNameLst>
                                      </p:cBhvr>
                                      <p:to>
                                        <p:strVal val="visible"/>
                                      </p:to>
                                    </p:set>
                                    <p:anim calcmode="lin" valueType="num">
                                      <p:cBhvr additive="base">
                                        <p:cTn id="27" dur="500" fill="hold"/>
                                        <p:tgtEl>
                                          <p:spTgt spid="6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2">
                                            <p:txEl>
                                              <p:pRg st="0" end="0"/>
                                            </p:txEl>
                                          </p:spTgt>
                                        </p:tgtEl>
                                        <p:attrNameLst>
                                          <p:attrName>style.visibility</p:attrName>
                                        </p:attrNameLst>
                                      </p:cBhvr>
                                      <p:to>
                                        <p:strVal val="visible"/>
                                      </p:to>
                                    </p:set>
                                    <p:anim calcmode="lin" valueType="num">
                                      <p:cBhvr additive="base">
                                        <p:cTn id="31" dur="500" fill="hold"/>
                                        <p:tgtEl>
                                          <p:spTgt spid="67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72">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72">
                                            <p:txEl>
                                              <p:pRg st="2" end="2"/>
                                            </p:txEl>
                                          </p:spTgt>
                                        </p:tgtEl>
                                        <p:attrNameLst>
                                          <p:attrName>style.visibility</p:attrName>
                                        </p:attrNameLst>
                                      </p:cBhvr>
                                      <p:to>
                                        <p:strVal val="visible"/>
                                      </p:to>
                                    </p:set>
                                    <p:anim calcmode="lin" valueType="num">
                                      <p:cBhvr additive="base">
                                        <p:cTn id="35" dur="500" fill="hold"/>
                                        <p:tgtEl>
                                          <p:spTgt spid="672">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72">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75">
                                            <p:txEl>
                                              <p:pRg st="0" end="0"/>
                                            </p:txEl>
                                          </p:spTgt>
                                        </p:tgtEl>
                                        <p:attrNameLst>
                                          <p:attrName>style.visibility</p:attrName>
                                        </p:attrNameLst>
                                      </p:cBhvr>
                                      <p:to>
                                        <p:strVal val="visible"/>
                                      </p:to>
                                    </p:set>
                                    <p:anim calcmode="lin" valueType="num">
                                      <p:cBhvr additive="base">
                                        <p:cTn id="39" dur="500" fill="hold"/>
                                        <p:tgtEl>
                                          <p:spTgt spid="675">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build="p"/>
      <p:bldP spid="671" grpId="0" build="p"/>
      <p:bldP spid="672" grpId="0" build="p"/>
      <p:bldP spid="673" grpId="0" build="p"/>
      <p:bldP spid="674" grpId="0" build="p"/>
      <p:bldP spid="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subTitle" idx="13"/>
          </p:nvPr>
        </p:nvSpPr>
        <p:spPr>
          <a:xfrm>
            <a:off x="1615904" y="1768830"/>
            <a:ext cx="7434926" cy="447600"/>
          </a:xfrm>
          <a:prstGeom prst="rect">
            <a:avLst/>
          </a:prstGeom>
        </p:spPr>
        <p:txBody>
          <a:bodyPr spcFirstLastPara="1" wrap="square" lIns="91425" tIns="91425" rIns="91425" bIns="91425" anchor="ctr" anchorCtr="0">
            <a:noAutofit/>
          </a:bodyPr>
          <a:lstStyle/>
          <a:p>
            <a:pPr marL="0" indent="0"/>
            <a:r>
              <a:rPr lang="en-US" sz="2400" b="1" u="sng" dirty="0"/>
              <a:t>Why</a:t>
            </a:r>
            <a:r>
              <a:rPr lang="en-US" sz="2400" dirty="0"/>
              <a:t> Housing First?</a:t>
            </a:r>
          </a:p>
        </p:txBody>
      </p:sp>
      <p:sp>
        <p:nvSpPr>
          <p:cNvPr id="197" name="Google Shape;197;p28"/>
          <p:cNvSpPr txBox="1">
            <a:spLocks noGrp="1"/>
          </p:cNvSpPr>
          <p:nvPr>
            <p:ph type="title" idx="5"/>
          </p:nvPr>
        </p:nvSpPr>
        <p:spPr>
          <a:xfrm>
            <a:off x="750404" y="1185925"/>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8" name="Google Shape;198;p28"/>
          <p:cNvSpPr txBox="1">
            <a:spLocks noGrp="1"/>
          </p:cNvSpPr>
          <p:nvPr>
            <p:ph type="subTitle" idx="9"/>
          </p:nvPr>
        </p:nvSpPr>
        <p:spPr>
          <a:xfrm>
            <a:off x="1615904" y="1185925"/>
            <a:ext cx="7434926"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u="sng" dirty="0"/>
              <a:t>Who</a:t>
            </a:r>
            <a:r>
              <a:rPr lang="en" sz="2400" dirty="0"/>
              <a:t> is Gaither Stephens?</a:t>
            </a:r>
            <a:endParaRPr sz="2400" dirty="0"/>
          </a:p>
        </p:txBody>
      </p:sp>
      <p:sp>
        <p:nvSpPr>
          <p:cNvPr id="199" name="Google Shape;199;p28"/>
          <p:cNvSpPr txBox="1">
            <a:spLocks noGrp="1"/>
          </p:cNvSpPr>
          <p:nvPr>
            <p:ph type="subTitle" idx="15"/>
          </p:nvPr>
        </p:nvSpPr>
        <p:spPr>
          <a:xfrm>
            <a:off x="1615904" y="2934640"/>
            <a:ext cx="7434926" cy="447600"/>
          </a:xfrm>
          <a:prstGeom prst="rect">
            <a:avLst/>
          </a:prstGeom>
        </p:spPr>
        <p:txBody>
          <a:bodyPr spcFirstLastPara="1" wrap="square" lIns="91425" tIns="91425" rIns="91425" bIns="91425" anchor="ctr" anchorCtr="0">
            <a:noAutofit/>
          </a:bodyPr>
          <a:lstStyle/>
          <a:p>
            <a:pPr marL="0" indent="0"/>
            <a:r>
              <a:rPr lang="en-US" sz="2400" b="1" u="sng" dirty="0"/>
              <a:t>Where</a:t>
            </a:r>
            <a:r>
              <a:rPr lang="en-US" sz="2400" dirty="0"/>
              <a:t> Do We Go From Here?</a:t>
            </a:r>
          </a:p>
        </p:txBody>
      </p:sp>
      <p:sp>
        <p:nvSpPr>
          <p:cNvPr id="200" name="Google Shape;200;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205" name="Google Shape;205;p28"/>
          <p:cNvSpPr txBox="1">
            <a:spLocks noGrp="1"/>
          </p:cNvSpPr>
          <p:nvPr>
            <p:ph type="title" idx="6"/>
          </p:nvPr>
        </p:nvSpPr>
        <p:spPr>
          <a:xfrm>
            <a:off x="750404" y="2351735"/>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6" name="Google Shape;206;p28"/>
          <p:cNvSpPr txBox="1">
            <a:spLocks noGrp="1"/>
          </p:cNvSpPr>
          <p:nvPr>
            <p:ph type="title" idx="7"/>
          </p:nvPr>
        </p:nvSpPr>
        <p:spPr>
          <a:xfrm>
            <a:off x="750404" y="1768830"/>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7" name="Google Shape;207;p28"/>
          <p:cNvSpPr txBox="1">
            <a:spLocks noGrp="1"/>
          </p:cNvSpPr>
          <p:nvPr>
            <p:ph type="title" idx="8"/>
          </p:nvPr>
        </p:nvSpPr>
        <p:spPr>
          <a:xfrm>
            <a:off x="750404" y="2934640"/>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08" name="Google Shape;208;p28"/>
          <p:cNvSpPr txBox="1">
            <a:spLocks noGrp="1"/>
          </p:cNvSpPr>
          <p:nvPr>
            <p:ph type="subTitle" idx="14"/>
          </p:nvPr>
        </p:nvSpPr>
        <p:spPr>
          <a:xfrm>
            <a:off x="1615904" y="2351735"/>
            <a:ext cx="7434926" cy="447600"/>
          </a:xfrm>
          <a:prstGeom prst="rect">
            <a:avLst/>
          </a:prstGeom>
        </p:spPr>
        <p:txBody>
          <a:bodyPr spcFirstLastPara="1" wrap="square" lIns="91425" tIns="91425" rIns="91425" bIns="91425" anchor="ctr" anchorCtr="0">
            <a:noAutofit/>
          </a:bodyPr>
          <a:lstStyle/>
          <a:p>
            <a:pPr marL="0" lvl="0" indent="0"/>
            <a:r>
              <a:rPr lang="en-US" sz="2400" b="1" u="sng" dirty="0"/>
              <a:t>What</a:t>
            </a:r>
            <a:r>
              <a:rPr lang="en-US" sz="2400" dirty="0"/>
              <a:t> is Systems Thinking?</a:t>
            </a:r>
          </a:p>
        </p:txBody>
      </p:sp>
      <p:sp>
        <p:nvSpPr>
          <p:cNvPr id="10" name="Google Shape;207;p28">
            <a:extLst>
              <a:ext uri="{FF2B5EF4-FFF2-40B4-BE49-F238E27FC236}">
                <a16:creationId xmlns:a16="http://schemas.microsoft.com/office/drawing/2014/main" id="{E86CB529-2C69-37F6-D308-2972FB667A67}"/>
              </a:ext>
            </a:extLst>
          </p:cNvPr>
          <p:cNvSpPr txBox="1">
            <a:spLocks/>
          </p:cNvSpPr>
          <p:nvPr/>
        </p:nvSpPr>
        <p:spPr>
          <a:xfrm>
            <a:off x="750404" y="3517545"/>
            <a:ext cx="8655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ter SemiBold"/>
              <a:buNone/>
              <a:defRPr sz="4000" b="0" i="0" u="none" strike="noStrike" cap="none">
                <a:solidFill>
                  <a:schemeClr val="accent4"/>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2pPr>
            <a:lvl3pPr marR="0" lvl="2"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3pPr>
            <a:lvl4pPr marR="0" lvl="3"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4pPr>
            <a:lvl5pPr marR="0" lvl="4"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5pPr>
            <a:lvl6pPr marR="0" lvl="5"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6pPr>
            <a:lvl7pPr marR="0" lvl="6"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7pPr>
            <a:lvl8pPr marR="0" lvl="7"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8pPr>
            <a:lvl9pPr marR="0" lvl="8"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9pPr>
          </a:lstStyle>
          <a:p>
            <a:r>
              <a:rPr lang="en" dirty="0"/>
              <a:t>05</a:t>
            </a:r>
          </a:p>
        </p:txBody>
      </p:sp>
      <p:sp>
        <p:nvSpPr>
          <p:cNvPr id="11" name="Google Shape;207;p28">
            <a:extLst>
              <a:ext uri="{FF2B5EF4-FFF2-40B4-BE49-F238E27FC236}">
                <a16:creationId xmlns:a16="http://schemas.microsoft.com/office/drawing/2014/main" id="{63987A04-4E3D-EACD-862C-7DBBE57C3ADF}"/>
              </a:ext>
            </a:extLst>
          </p:cNvPr>
          <p:cNvSpPr txBox="1">
            <a:spLocks/>
          </p:cNvSpPr>
          <p:nvPr/>
        </p:nvSpPr>
        <p:spPr>
          <a:xfrm>
            <a:off x="750404" y="4100450"/>
            <a:ext cx="8655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ter SemiBold"/>
              <a:buNone/>
              <a:defRPr sz="4000" b="0" i="0" u="none" strike="noStrike" cap="none">
                <a:solidFill>
                  <a:schemeClr val="accent4"/>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2pPr>
            <a:lvl3pPr marR="0" lvl="2"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3pPr>
            <a:lvl4pPr marR="0" lvl="3"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4pPr>
            <a:lvl5pPr marR="0" lvl="4"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5pPr>
            <a:lvl6pPr marR="0" lvl="5"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6pPr>
            <a:lvl7pPr marR="0" lvl="6"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7pPr>
            <a:lvl8pPr marR="0" lvl="7"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8pPr>
            <a:lvl9pPr marR="0" lvl="8"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9pPr>
          </a:lstStyle>
          <a:p>
            <a:r>
              <a:rPr lang="en" dirty="0"/>
              <a:t>06</a:t>
            </a:r>
          </a:p>
        </p:txBody>
      </p:sp>
      <p:sp>
        <p:nvSpPr>
          <p:cNvPr id="12" name="Google Shape;199;p28">
            <a:extLst>
              <a:ext uri="{FF2B5EF4-FFF2-40B4-BE49-F238E27FC236}">
                <a16:creationId xmlns:a16="http://schemas.microsoft.com/office/drawing/2014/main" id="{C7ADF670-2FE3-714C-94A0-1B66BC682068}"/>
              </a:ext>
            </a:extLst>
          </p:cNvPr>
          <p:cNvSpPr txBox="1">
            <a:spLocks/>
          </p:cNvSpPr>
          <p:nvPr/>
        </p:nvSpPr>
        <p:spPr>
          <a:xfrm>
            <a:off x="1615904" y="3517545"/>
            <a:ext cx="7434926"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Inter"/>
              <a:buNone/>
              <a:defRPr sz="1600" b="0" i="0" u="none" strike="noStrike" cap="none">
                <a:solidFill>
                  <a:schemeClr val="dk1"/>
                </a:solidFill>
                <a:latin typeface="Inter SemiBold"/>
                <a:ea typeface="Inter SemiBold"/>
                <a:cs typeface="Inter SemiBold"/>
                <a:sym typeface="Inter SemiBold"/>
              </a:defRPr>
            </a:lvl1pPr>
            <a:lvl2pPr marL="914400" marR="0" lvl="1"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2pPr>
            <a:lvl3pPr marL="1371600" marR="0" lvl="2"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3pPr>
            <a:lvl4pPr marL="1828800" marR="0" lvl="3"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4pPr>
            <a:lvl5pPr marL="2286000" marR="0" lvl="4"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5pPr>
            <a:lvl6pPr marL="2743200" marR="0" lvl="5"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6pPr>
            <a:lvl7pPr marL="3200400" marR="0" lvl="6"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7pPr>
            <a:lvl8pPr marL="3657600" marR="0" lvl="7"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8pPr>
            <a:lvl9pPr marL="4114800" marR="0" lvl="8"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9pPr>
          </a:lstStyle>
          <a:p>
            <a:pPr marL="0" indent="0"/>
            <a:r>
              <a:rPr lang="en-US" sz="2400" b="1" u="sng" dirty="0"/>
              <a:t>How</a:t>
            </a:r>
            <a:r>
              <a:rPr lang="en-US" sz="2400" dirty="0"/>
              <a:t> is it going? (Questions/Comments)</a:t>
            </a:r>
          </a:p>
        </p:txBody>
      </p:sp>
      <p:sp>
        <p:nvSpPr>
          <p:cNvPr id="13" name="Google Shape;199;p28">
            <a:extLst>
              <a:ext uri="{FF2B5EF4-FFF2-40B4-BE49-F238E27FC236}">
                <a16:creationId xmlns:a16="http://schemas.microsoft.com/office/drawing/2014/main" id="{7A73DAED-6717-EDED-D19D-D0B1E0AE4C74}"/>
              </a:ext>
            </a:extLst>
          </p:cNvPr>
          <p:cNvSpPr txBox="1">
            <a:spLocks/>
          </p:cNvSpPr>
          <p:nvPr/>
        </p:nvSpPr>
        <p:spPr>
          <a:xfrm>
            <a:off x="1615904" y="4100450"/>
            <a:ext cx="7434926"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Inter"/>
              <a:buNone/>
              <a:defRPr sz="1600" b="0" i="0" u="none" strike="noStrike" cap="none">
                <a:solidFill>
                  <a:schemeClr val="dk1"/>
                </a:solidFill>
                <a:latin typeface="Inter SemiBold"/>
                <a:ea typeface="Inter SemiBold"/>
                <a:cs typeface="Inter SemiBold"/>
                <a:sym typeface="Inter SemiBold"/>
              </a:defRPr>
            </a:lvl1pPr>
            <a:lvl2pPr marL="914400" marR="0" lvl="1"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2pPr>
            <a:lvl3pPr marL="1371600" marR="0" lvl="2"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3pPr>
            <a:lvl4pPr marL="1828800" marR="0" lvl="3"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4pPr>
            <a:lvl5pPr marL="2286000" marR="0" lvl="4"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5pPr>
            <a:lvl6pPr marL="2743200" marR="0" lvl="5"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6pPr>
            <a:lvl7pPr marL="3200400" marR="0" lvl="6"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7pPr>
            <a:lvl8pPr marL="3657600" marR="0" lvl="7"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8pPr>
            <a:lvl9pPr marL="4114800" marR="0" lvl="8"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9pPr>
          </a:lstStyle>
          <a:p>
            <a:pPr marL="0" indent="0"/>
            <a:r>
              <a:rPr lang="en-US" sz="2400" dirty="0"/>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fill="hold"/>
                                        <p:tgtEl>
                                          <p:spTgt spid="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additive="base">
                                        <p:cTn id="11" dur="500" fill="hold"/>
                                        <p:tgtEl>
                                          <p:spTgt spid="197"/>
                                        </p:tgtEl>
                                        <p:attrNameLst>
                                          <p:attrName>ppt_x</p:attrName>
                                        </p:attrNameLst>
                                      </p:cBhvr>
                                      <p:tavLst>
                                        <p:tav tm="0">
                                          <p:val>
                                            <p:strVal val="0-#ppt_w/2"/>
                                          </p:val>
                                        </p:tav>
                                        <p:tav tm="100000">
                                          <p:val>
                                            <p:strVal val="#ppt_x"/>
                                          </p:val>
                                        </p:tav>
                                      </p:tavLst>
                                    </p:anim>
                                    <p:anim calcmode="lin" valueType="num">
                                      <p:cBhvr additive="base">
                                        <p:cTn id="12" dur="500" fill="hold"/>
                                        <p:tgtEl>
                                          <p:spTgt spid="19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8">
                                            <p:txEl>
                                              <p:pRg st="0" end="0"/>
                                            </p:txEl>
                                          </p:spTgt>
                                        </p:tgtEl>
                                        <p:attrNameLst>
                                          <p:attrName>style.visibility</p:attrName>
                                        </p:attrNameLst>
                                      </p:cBhvr>
                                      <p:to>
                                        <p:strVal val="visible"/>
                                      </p:to>
                                    </p:set>
                                    <p:anim calcmode="lin" valueType="num">
                                      <p:cBhvr additive="base">
                                        <p:cTn id="15" dur="500" fill="hold"/>
                                        <p:tgtEl>
                                          <p:spTgt spid="19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9">
                                            <p:txEl>
                                              <p:pRg st="0" end="0"/>
                                            </p:txEl>
                                          </p:spTgt>
                                        </p:tgtEl>
                                        <p:attrNameLst>
                                          <p:attrName>style.visibility</p:attrName>
                                        </p:attrNameLst>
                                      </p:cBhvr>
                                      <p:to>
                                        <p:strVal val="visible"/>
                                      </p:to>
                                    </p:set>
                                    <p:anim calcmode="lin" valueType="num">
                                      <p:cBhvr additive="base">
                                        <p:cTn id="19" dur="500" fill="hold"/>
                                        <p:tgtEl>
                                          <p:spTgt spid="1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5"/>
                                        </p:tgtEl>
                                        <p:attrNameLst>
                                          <p:attrName>style.visibility</p:attrName>
                                        </p:attrNameLst>
                                      </p:cBhvr>
                                      <p:to>
                                        <p:strVal val="visible"/>
                                      </p:to>
                                    </p:set>
                                    <p:anim calcmode="lin" valueType="num">
                                      <p:cBhvr additive="base">
                                        <p:cTn id="23" dur="500" fill="hold"/>
                                        <p:tgtEl>
                                          <p:spTgt spid="205"/>
                                        </p:tgtEl>
                                        <p:attrNameLst>
                                          <p:attrName>ppt_x</p:attrName>
                                        </p:attrNameLst>
                                      </p:cBhvr>
                                      <p:tavLst>
                                        <p:tav tm="0">
                                          <p:val>
                                            <p:strVal val="0-#ppt_w/2"/>
                                          </p:val>
                                        </p:tav>
                                        <p:tav tm="100000">
                                          <p:val>
                                            <p:strVal val="#ppt_x"/>
                                          </p:val>
                                        </p:tav>
                                      </p:tavLst>
                                    </p:anim>
                                    <p:anim calcmode="lin" valueType="num">
                                      <p:cBhvr additive="base">
                                        <p:cTn id="24" dur="500" fill="hold"/>
                                        <p:tgtEl>
                                          <p:spTgt spid="20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6"/>
                                        </p:tgtEl>
                                        <p:attrNameLst>
                                          <p:attrName>style.visibility</p:attrName>
                                        </p:attrNameLst>
                                      </p:cBhvr>
                                      <p:to>
                                        <p:strVal val="visible"/>
                                      </p:to>
                                    </p:set>
                                    <p:anim calcmode="lin" valueType="num">
                                      <p:cBhvr additive="base">
                                        <p:cTn id="27" dur="500" fill="hold"/>
                                        <p:tgtEl>
                                          <p:spTgt spid="206"/>
                                        </p:tgtEl>
                                        <p:attrNameLst>
                                          <p:attrName>ppt_x</p:attrName>
                                        </p:attrNameLst>
                                      </p:cBhvr>
                                      <p:tavLst>
                                        <p:tav tm="0">
                                          <p:val>
                                            <p:strVal val="0-#ppt_w/2"/>
                                          </p:val>
                                        </p:tav>
                                        <p:tav tm="100000">
                                          <p:val>
                                            <p:strVal val="#ppt_x"/>
                                          </p:val>
                                        </p:tav>
                                      </p:tavLst>
                                    </p:anim>
                                    <p:anim calcmode="lin" valueType="num">
                                      <p:cBhvr additive="base">
                                        <p:cTn id="28" dur="500" fill="hold"/>
                                        <p:tgtEl>
                                          <p:spTgt spid="20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7"/>
                                        </p:tgtEl>
                                        <p:attrNameLst>
                                          <p:attrName>style.visibility</p:attrName>
                                        </p:attrNameLst>
                                      </p:cBhvr>
                                      <p:to>
                                        <p:strVal val="visible"/>
                                      </p:to>
                                    </p:set>
                                    <p:anim calcmode="lin" valueType="num">
                                      <p:cBhvr additive="base">
                                        <p:cTn id="31" dur="500" fill="hold"/>
                                        <p:tgtEl>
                                          <p:spTgt spid="207"/>
                                        </p:tgtEl>
                                        <p:attrNameLst>
                                          <p:attrName>ppt_x</p:attrName>
                                        </p:attrNameLst>
                                      </p:cBhvr>
                                      <p:tavLst>
                                        <p:tav tm="0">
                                          <p:val>
                                            <p:strVal val="0-#ppt_w/2"/>
                                          </p:val>
                                        </p:tav>
                                        <p:tav tm="100000">
                                          <p:val>
                                            <p:strVal val="#ppt_x"/>
                                          </p:val>
                                        </p:tav>
                                      </p:tavLst>
                                    </p:anim>
                                    <p:anim calcmode="lin" valueType="num">
                                      <p:cBhvr additive="base">
                                        <p:cTn id="32" dur="500" fill="hold"/>
                                        <p:tgtEl>
                                          <p:spTgt spid="20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8">
                                            <p:txEl>
                                              <p:pRg st="0" end="0"/>
                                            </p:txEl>
                                          </p:spTgt>
                                        </p:tgtEl>
                                        <p:attrNameLst>
                                          <p:attrName>style.visibility</p:attrName>
                                        </p:attrNameLst>
                                      </p:cBhvr>
                                      <p:to>
                                        <p:strVal val="visible"/>
                                      </p:to>
                                    </p:set>
                                    <p:anim calcmode="lin" valueType="num">
                                      <p:cBhvr additive="base">
                                        <p:cTn id="35" dur="500" fill="hold"/>
                                        <p:tgtEl>
                                          <p:spTgt spid="208">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8">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P spid="197" grpId="0"/>
      <p:bldP spid="198" grpId="0" build="p"/>
      <p:bldP spid="199" grpId="0" build="p"/>
      <p:bldP spid="205" grpId="0"/>
      <p:bldP spid="206" grpId="0"/>
      <p:bldP spid="207" grpId="0"/>
      <p:bldP spid="208" grpId="0" build="p"/>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361E8DBD-BFB4-4F5E-CD97-DCC40246DF28}"/>
            </a:ext>
          </a:extLst>
        </p:cNvPr>
        <p:cNvGrpSpPr/>
        <p:nvPr/>
      </p:nvGrpSpPr>
      <p:grpSpPr>
        <a:xfrm>
          <a:off x="0" y="0"/>
          <a:ext cx="0" cy="0"/>
          <a:chOff x="0" y="0"/>
          <a:chExt cx="0" cy="0"/>
        </a:xfrm>
      </p:grpSpPr>
      <p:pic>
        <p:nvPicPr>
          <p:cNvPr id="5" name="Picture Placeholder 4" descr="A close-up of words&#10;&#10;AI-generated content may be incorrect.">
            <a:extLst>
              <a:ext uri="{FF2B5EF4-FFF2-40B4-BE49-F238E27FC236}">
                <a16:creationId xmlns:a16="http://schemas.microsoft.com/office/drawing/2014/main" id="{95780F2D-27AE-E086-8B6C-4578FEEA2A18}"/>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25" y="1061007"/>
            <a:ext cx="9143975" cy="4082493"/>
          </a:xfrm>
        </p:spPr>
      </p:pic>
      <p:sp>
        <p:nvSpPr>
          <p:cNvPr id="258" name="Google Shape;258;p34">
            <a:extLst>
              <a:ext uri="{FF2B5EF4-FFF2-40B4-BE49-F238E27FC236}">
                <a16:creationId xmlns:a16="http://schemas.microsoft.com/office/drawing/2014/main" id="{BA5F3469-CCC8-1992-BFFF-56DA19882213}"/>
              </a:ext>
            </a:extLst>
          </p:cNvPr>
          <p:cNvSpPr txBox="1">
            <a:spLocks noGrp="1"/>
          </p:cNvSpPr>
          <p:nvPr>
            <p:ph type="title"/>
          </p:nvPr>
        </p:nvSpPr>
        <p:spPr>
          <a:xfrm>
            <a:off x="0" y="0"/>
            <a:ext cx="9143974" cy="1061007"/>
          </a:xfrm>
          <a:prstGeom prst="rect">
            <a:avLst/>
          </a:prstGeom>
          <a:noFill/>
        </p:spPr>
        <p:txBody>
          <a:bodyPr spcFirstLastPara="1" wrap="square" lIns="91425" tIns="91425" rIns="91425" bIns="91425" anchor="b" anchorCtr="0">
            <a:noAutofit/>
          </a:bodyPr>
          <a:lstStyle/>
          <a:p>
            <a:pPr marL="0" lvl="0" indent="0" rtl="0">
              <a:spcBef>
                <a:spcPts val="0"/>
              </a:spcBef>
              <a:spcAft>
                <a:spcPts val="0"/>
              </a:spcAft>
              <a:buNone/>
            </a:pPr>
            <a:r>
              <a:rPr lang="en-US" sz="3600" dirty="0"/>
              <a:t>Why are people homeless?</a:t>
            </a:r>
            <a:br>
              <a:rPr lang="en-US" sz="3600" dirty="0"/>
            </a:br>
            <a:r>
              <a:rPr lang="en-US" sz="2000" dirty="0"/>
              <a:t>(mental model stereotypes with responsibility on individual)</a:t>
            </a:r>
            <a:endParaRPr sz="2800" dirty="0"/>
          </a:p>
        </p:txBody>
      </p:sp>
    </p:spTree>
    <p:extLst>
      <p:ext uri="{BB962C8B-B14F-4D97-AF65-F5344CB8AC3E}">
        <p14:creationId xmlns:p14="http://schemas.microsoft.com/office/powerpoint/2010/main" val="24045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E404A8F-D06E-DB4D-A406-200DA897D5A9}"/>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77833EF5-B95B-C501-88C3-58FFDDAA644E}"/>
              </a:ext>
            </a:extLst>
          </p:cNvPr>
          <p:cNvSpPr txBox="1">
            <a:spLocks noGrp="1"/>
          </p:cNvSpPr>
          <p:nvPr>
            <p:ph type="title"/>
          </p:nvPr>
        </p:nvSpPr>
        <p:spPr>
          <a:xfrm>
            <a:off x="720000" y="445025"/>
            <a:ext cx="4160700" cy="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Mental Model Example</a:t>
            </a:r>
            <a:endParaRPr dirty="0"/>
          </a:p>
        </p:txBody>
      </p:sp>
      <p:sp>
        <p:nvSpPr>
          <p:cNvPr id="228" name="Google Shape;228;p31">
            <a:extLst>
              <a:ext uri="{FF2B5EF4-FFF2-40B4-BE49-F238E27FC236}">
                <a16:creationId xmlns:a16="http://schemas.microsoft.com/office/drawing/2014/main" id="{E792898B-93C2-7E54-FDC5-5046E1425E5B}"/>
              </a:ext>
            </a:extLst>
          </p:cNvPr>
          <p:cNvSpPr txBox="1">
            <a:spLocks noGrp="1"/>
          </p:cNvSpPr>
          <p:nvPr>
            <p:ph type="subTitle" idx="1"/>
          </p:nvPr>
        </p:nvSpPr>
        <p:spPr>
          <a:xfrm>
            <a:off x="720000" y="1501975"/>
            <a:ext cx="4160700" cy="33571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When problems feel urgent, mental models push us toward quick fixes—like trying to push down a pillar to make space—without seeing the bigger consequences.</a:t>
            </a:r>
            <a:endParaRPr sz="2000" dirty="0"/>
          </a:p>
        </p:txBody>
      </p:sp>
      <p:sp>
        <p:nvSpPr>
          <p:cNvPr id="5" name="Google Shape;2167;p56">
            <a:extLst>
              <a:ext uri="{FF2B5EF4-FFF2-40B4-BE49-F238E27FC236}">
                <a16:creationId xmlns:a16="http://schemas.microsoft.com/office/drawing/2014/main" id="{1A1E0F38-8B87-AF1E-9329-7E695B6CB349}"/>
              </a:ext>
            </a:extLst>
          </p:cNvPr>
          <p:cNvSpPr/>
          <p:nvPr/>
        </p:nvSpPr>
        <p:spPr>
          <a:xfrm>
            <a:off x="4947211" y="445025"/>
            <a:ext cx="1066127" cy="4553508"/>
          </a:xfrm>
          <a:prstGeom prst="roundRect">
            <a:avLst>
              <a:gd name="adj" fmla="val 16667"/>
            </a:avLst>
          </a:prstGeom>
          <a:solidFill>
            <a:schemeClr val="tx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6" name="Google Shape;2167;p56">
            <a:extLst>
              <a:ext uri="{FF2B5EF4-FFF2-40B4-BE49-F238E27FC236}">
                <a16:creationId xmlns:a16="http://schemas.microsoft.com/office/drawing/2014/main" id="{124FBD9B-22FA-5D7B-9A0D-FC455A3B853B}"/>
              </a:ext>
            </a:extLst>
          </p:cNvPr>
          <p:cNvSpPr/>
          <p:nvPr/>
        </p:nvSpPr>
        <p:spPr>
          <a:xfrm rot="617424">
            <a:off x="7597587" y="503628"/>
            <a:ext cx="1066127" cy="4553508"/>
          </a:xfrm>
          <a:prstGeom prst="roundRect">
            <a:avLst>
              <a:gd name="adj" fmla="val 16667"/>
            </a:avLst>
          </a:prstGeom>
          <a:solidFill>
            <a:schemeClr val="tx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pic>
        <p:nvPicPr>
          <p:cNvPr id="8" name="Graphic 7">
            <a:extLst>
              <a:ext uri="{FF2B5EF4-FFF2-40B4-BE49-F238E27FC236}">
                <a16:creationId xmlns:a16="http://schemas.microsoft.com/office/drawing/2014/main" id="{1AB5BBD3-7D05-E4F2-572C-A481F8C74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6563" y="2741522"/>
            <a:ext cx="2257011" cy="2257011"/>
          </a:xfrm>
          <a:prstGeom prst="rect">
            <a:avLst/>
          </a:prstGeom>
        </p:spPr>
      </p:pic>
      <p:sp>
        <p:nvSpPr>
          <p:cNvPr id="2" name="Down Arrow 1">
            <a:extLst>
              <a:ext uri="{FF2B5EF4-FFF2-40B4-BE49-F238E27FC236}">
                <a16:creationId xmlns:a16="http://schemas.microsoft.com/office/drawing/2014/main" id="{44707CAA-F89E-E204-4389-DE43DD6BABDC}"/>
              </a:ext>
            </a:extLst>
          </p:cNvPr>
          <p:cNvSpPr/>
          <p:nvPr/>
        </p:nvSpPr>
        <p:spPr>
          <a:xfrm>
            <a:off x="6732309" y="1714095"/>
            <a:ext cx="467139" cy="1007684"/>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E2CDDB-7274-C2EB-7A30-65C389461D54}"/>
              </a:ext>
            </a:extLst>
          </p:cNvPr>
          <p:cNvSpPr/>
          <p:nvPr/>
        </p:nvSpPr>
        <p:spPr>
          <a:xfrm>
            <a:off x="6066810" y="926275"/>
            <a:ext cx="1723549" cy="923330"/>
          </a:xfrm>
          <a:prstGeom prst="rect">
            <a:avLst/>
          </a:prstGeom>
          <a:noFill/>
          <a:ln>
            <a:noFill/>
          </a:ln>
        </p:spPr>
        <p:txBody>
          <a:bodyPr wrap="none" lIns="91440" tIns="45720" rIns="91440" bIns="45720">
            <a:spAutoFit/>
          </a:bodyPr>
          <a:lstStyle/>
          <a:p>
            <a:pPr algn="ctr"/>
            <a:r>
              <a:rPr lang="en-US" sz="5400" b="1" cap="none" spc="0" dirty="0">
                <a:ln w="13462">
                  <a:solidFill>
                    <a:schemeClr val="bg1"/>
                  </a:solidFill>
                  <a:prstDash val="solid"/>
                </a:ln>
                <a:solidFill>
                  <a:srgbClr val="FFC000"/>
                </a:solidFill>
                <a:effectLst>
                  <a:outerShdw dist="38100" dir="2700000" algn="bl" rotWithShape="0">
                    <a:schemeClr val="accent5"/>
                  </a:outerShdw>
                </a:effectLst>
              </a:rPr>
              <a:t>BOB</a:t>
            </a:r>
          </a:p>
        </p:txBody>
      </p:sp>
    </p:spTree>
    <p:extLst>
      <p:ext uri="{BB962C8B-B14F-4D97-AF65-F5344CB8AC3E}">
        <p14:creationId xmlns:p14="http://schemas.microsoft.com/office/powerpoint/2010/main" val="1731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8">
                                            <p:txEl>
                                              <p:pRg st="0" end="0"/>
                                            </p:txEl>
                                          </p:spTgt>
                                        </p:tgtEl>
                                        <p:attrNameLst>
                                          <p:attrName>style.visibility</p:attrName>
                                        </p:attrNameLst>
                                      </p:cBhvr>
                                      <p:to>
                                        <p:strVal val="visible"/>
                                      </p:to>
                                    </p:set>
                                    <p:anim calcmode="lin" valueType="num">
                                      <p:cBhvr additive="base">
                                        <p:cTn id="30" dur="500" fill="hold"/>
                                        <p:tgtEl>
                                          <p:spTgt spid="2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p"/>
      <p:bldP spid="5" grpId="0" animBg="1"/>
      <p:bldP spid="6" grpId="0" animBg="1"/>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685A8D9-CB77-8A0D-0F6A-46110F31718C}"/>
            </a:ext>
          </a:extLst>
        </p:cNvPr>
        <p:cNvGrpSpPr/>
        <p:nvPr/>
      </p:nvGrpSpPr>
      <p:grpSpPr>
        <a:xfrm>
          <a:off x="0" y="0"/>
          <a:ext cx="0" cy="0"/>
          <a:chOff x="0" y="0"/>
          <a:chExt cx="0" cy="0"/>
        </a:xfrm>
      </p:grpSpPr>
      <p:sp>
        <p:nvSpPr>
          <p:cNvPr id="14" name="Google Shape;2167;p56">
            <a:extLst>
              <a:ext uri="{FF2B5EF4-FFF2-40B4-BE49-F238E27FC236}">
                <a16:creationId xmlns:a16="http://schemas.microsoft.com/office/drawing/2014/main" id="{E39DEA30-6AB7-BC44-8921-1CC44ADEE780}"/>
              </a:ext>
            </a:extLst>
          </p:cNvPr>
          <p:cNvSpPr/>
          <p:nvPr/>
        </p:nvSpPr>
        <p:spPr>
          <a:xfrm>
            <a:off x="5012142" y="1815480"/>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1">
            <a:extLst>
              <a:ext uri="{FF2B5EF4-FFF2-40B4-BE49-F238E27FC236}">
                <a16:creationId xmlns:a16="http://schemas.microsoft.com/office/drawing/2014/main" id="{82021B68-F536-5302-BEDD-17F26308D3D0}"/>
              </a:ext>
            </a:extLst>
          </p:cNvPr>
          <p:cNvSpPr txBox="1">
            <a:spLocks noGrp="1"/>
          </p:cNvSpPr>
          <p:nvPr>
            <p:ph type="title"/>
          </p:nvPr>
        </p:nvSpPr>
        <p:spPr>
          <a:xfrm>
            <a:off x="720000" y="445025"/>
            <a:ext cx="4160700" cy="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System Model Example</a:t>
            </a:r>
            <a:endParaRPr dirty="0"/>
          </a:p>
        </p:txBody>
      </p:sp>
      <p:sp>
        <p:nvSpPr>
          <p:cNvPr id="5" name="Google Shape;2167;p56">
            <a:extLst>
              <a:ext uri="{FF2B5EF4-FFF2-40B4-BE49-F238E27FC236}">
                <a16:creationId xmlns:a16="http://schemas.microsoft.com/office/drawing/2014/main" id="{6F9A40D0-BC37-9D40-6930-369DE34C45B4}"/>
              </a:ext>
            </a:extLst>
          </p:cNvPr>
          <p:cNvSpPr/>
          <p:nvPr/>
        </p:nvSpPr>
        <p:spPr>
          <a:xfrm>
            <a:off x="6635210" y="3330602"/>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6" name="Google Shape;2167;p56">
            <a:extLst>
              <a:ext uri="{FF2B5EF4-FFF2-40B4-BE49-F238E27FC236}">
                <a16:creationId xmlns:a16="http://schemas.microsoft.com/office/drawing/2014/main" id="{89BCA373-0BE7-9C77-7EBB-91EC671CDC90}"/>
              </a:ext>
            </a:extLst>
          </p:cNvPr>
          <p:cNvSpPr/>
          <p:nvPr/>
        </p:nvSpPr>
        <p:spPr>
          <a:xfrm rot="776921">
            <a:off x="7202080" y="3316627"/>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pic>
        <p:nvPicPr>
          <p:cNvPr id="8" name="Graphic 7">
            <a:extLst>
              <a:ext uri="{FF2B5EF4-FFF2-40B4-BE49-F238E27FC236}">
                <a16:creationId xmlns:a16="http://schemas.microsoft.com/office/drawing/2014/main" id="{9DBD8575-A174-1A4E-5839-34BF7A7C10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8788" y="3788970"/>
            <a:ext cx="523763" cy="523763"/>
          </a:xfrm>
          <a:prstGeom prst="rect">
            <a:avLst/>
          </a:prstGeom>
        </p:spPr>
      </p:pic>
      <p:sp>
        <p:nvSpPr>
          <p:cNvPr id="4" name="Google Shape;2167;p56">
            <a:extLst>
              <a:ext uri="{FF2B5EF4-FFF2-40B4-BE49-F238E27FC236}">
                <a16:creationId xmlns:a16="http://schemas.microsoft.com/office/drawing/2014/main" id="{95603620-2E22-396F-B1B6-6DC6803DEDC7}"/>
              </a:ext>
            </a:extLst>
          </p:cNvPr>
          <p:cNvSpPr/>
          <p:nvPr/>
        </p:nvSpPr>
        <p:spPr>
          <a:xfrm>
            <a:off x="6205488" y="3283929"/>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7" name="Google Shape;2167;p56">
            <a:extLst>
              <a:ext uri="{FF2B5EF4-FFF2-40B4-BE49-F238E27FC236}">
                <a16:creationId xmlns:a16="http://schemas.microsoft.com/office/drawing/2014/main" id="{88F869CC-2917-217F-6486-6EF731B38A63}"/>
              </a:ext>
            </a:extLst>
          </p:cNvPr>
          <p:cNvSpPr/>
          <p:nvPr/>
        </p:nvSpPr>
        <p:spPr>
          <a:xfrm>
            <a:off x="5826980" y="3123722"/>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9" name="Google Shape;2167;p56">
            <a:extLst>
              <a:ext uri="{FF2B5EF4-FFF2-40B4-BE49-F238E27FC236}">
                <a16:creationId xmlns:a16="http://schemas.microsoft.com/office/drawing/2014/main" id="{5A9EC028-B918-158D-7CB3-90D9513109DE}"/>
              </a:ext>
            </a:extLst>
          </p:cNvPr>
          <p:cNvSpPr/>
          <p:nvPr/>
        </p:nvSpPr>
        <p:spPr>
          <a:xfrm rot="506973">
            <a:off x="7502194" y="329500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2" name="Google Shape;2167;p56">
            <a:extLst>
              <a:ext uri="{FF2B5EF4-FFF2-40B4-BE49-F238E27FC236}">
                <a16:creationId xmlns:a16="http://schemas.microsoft.com/office/drawing/2014/main" id="{3D6EDE75-1DE1-A408-774B-F2A6744CC8C1}"/>
              </a:ext>
            </a:extLst>
          </p:cNvPr>
          <p:cNvSpPr/>
          <p:nvPr/>
        </p:nvSpPr>
        <p:spPr>
          <a:xfrm>
            <a:off x="5478210" y="2867801"/>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3" name="Google Shape;2167;p56">
            <a:extLst>
              <a:ext uri="{FF2B5EF4-FFF2-40B4-BE49-F238E27FC236}">
                <a16:creationId xmlns:a16="http://schemas.microsoft.com/office/drawing/2014/main" id="{AEFED68F-EDEA-280F-1A39-6D8DEEFBE056}"/>
              </a:ext>
            </a:extLst>
          </p:cNvPr>
          <p:cNvSpPr/>
          <p:nvPr/>
        </p:nvSpPr>
        <p:spPr>
          <a:xfrm>
            <a:off x="4890639" y="2236463"/>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6" name="Google Shape;2167;p56">
            <a:extLst>
              <a:ext uri="{FF2B5EF4-FFF2-40B4-BE49-F238E27FC236}">
                <a16:creationId xmlns:a16="http://schemas.microsoft.com/office/drawing/2014/main" id="{3199BC63-2F79-D35A-8D9C-EAB42C3E446B}"/>
              </a:ext>
            </a:extLst>
          </p:cNvPr>
          <p:cNvSpPr/>
          <p:nvPr/>
        </p:nvSpPr>
        <p:spPr>
          <a:xfrm>
            <a:off x="5377197" y="1589898"/>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7" name="Google Shape;2167;p56">
            <a:extLst>
              <a:ext uri="{FF2B5EF4-FFF2-40B4-BE49-F238E27FC236}">
                <a16:creationId xmlns:a16="http://schemas.microsoft.com/office/drawing/2014/main" id="{C1146003-BB67-EC21-8C09-23929F73E089}"/>
              </a:ext>
            </a:extLst>
          </p:cNvPr>
          <p:cNvSpPr/>
          <p:nvPr/>
        </p:nvSpPr>
        <p:spPr>
          <a:xfrm>
            <a:off x="5742252" y="131165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8" name="Google Shape;2167;p56">
            <a:extLst>
              <a:ext uri="{FF2B5EF4-FFF2-40B4-BE49-F238E27FC236}">
                <a16:creationId xmlns:a16="http://schemas.microsoft.com/office/drawing/2014/main" id="{C54DE50F-A9E3-07DE-ECA0-0B05392A938B}"/>
              </a:ext>
            </a:extLst>
          </p:cNvPr>
          <p:cNvSpPr/>
          <p:nvPr/>
        </p:nvSpPr>
        <p:spPr>
          <a:xfrm>
            <a:off x="6111161" y="1149108"/>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9" name="Google Shape;2167;p56">
            <a:extLst>
              <a:ext uri="{FF2B5EF4-FFF2-40B4-BE49-F238E27FC236}">
                <a16:creationId xmlns:a16="http://schemas.microsoft.com/office/drawing/2014/main" id="{B272B5C3-A62B-4139-191B-5AE355628C46}"/>
              </a:ext>
            </a:extLst>
          </p:cNvPr>
          <p:cNvSpPr/>
          <p:nvPr/>
        </p:nvSpPr>
        <p:spPr>
          <a:xfrm>
            <a:off x="6505882" y="1079620"/>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0" name="Google Shape;2167;p56">
            <a:extLst>
              <a:ext uri="{FF2B5EF4-FFF2-40B4-BE49-F238E27FC236}">
                <a16:creationId xmlns:a16="http://schemas.microsoft.com/office/drawing/2014/main" id="{2A5106E6-C2A2-5C9E-87F6-74F251B755AD}"/>
              </a:ext>
            </a:extLst>
          </p:cNvPr>
          <p:cNvSpPr/>
          <p:nvPr/>
        </p:nvSpPr>
        <p:spPr>
          <a:xfrm>
            <a:off x="6898788" y="1149107"/>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1" name="Google Shape;2167;p56">
            <a:extLst>
              <a:ext uri="{FF2B5EF4-FFF2-40B4-BE49-F238E27FC236}">
                <a16:creationId xmlns:a16="http://schemas.microsoft.com/office/drawing/2014/main" id="{B43AF2F5-DBDA-7E41-5BB7-15E02AD3FCB3}"/>
              </a:ext>
            </a:extLst>
          </p:cNvPr>
          <p:cNvSpPr/>
          <p:nvPr/>
        </p:nvSpPr>
        <p:spPr>
          <a:xfrm>
            <a:off x="7264241" y="131165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 name="Google Shape;2167;p56">
            <a:extLst>
              <a:ext uri="{FF2B5EF4-FFF2-40B4-BE49-F238E27FC236}">
                <a16:creationId xmlns:a16="http://schemas.microsoft.com/office/drawing/2014/main" id="{A7ABFAD4-8E75-4EE9-D829-68ADBECA950E}"/>
              </a:ext>
            </a:extLst>
          </p:cNvPr>
          <p:cNvSpPr/>
          <p:nvPr/>
        </p:nvSpPr>
        <p:spPr>
          <a:xfrm>
            <a:off x="7658962" y="1589898"/>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 name="Google Shape;2167;p56">
            <a:extLst>
              <a:ext uri="{FF2B5EF4-FFF2-40B4-BE49-F238E27FC236}">
                <a16:creationId xmlns:a16="http://schemas.microsoft.com/office/drawing/2014/main" id="{A07253E9-71A0-5D31-298A-30343EED5C9D}"/>
              </a:ext>
            </a:extLst>
          </p:cNvPr>
          <p:cNvSpPr/>
          <p:nvPr/>
        </p:nvSpPr>
        <p:spPr>
          <a:xfrm>
            <a:off x="8051868" y="1857720"/>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 name="Google Shape;2167;p56">
            <a:extLst>
              <a:ext uri="{FF2B5EF4-FFF2-40B4-BE49-F238E27FC236}">
                <a16:creationId xmlns:a16="http://schemas.microsoft.com/office/drawing/2014/main" id="{C51ED408-2B99-2165-1AF9-5B35D17EFF3D}"/>
              </a:ext>
            </a:extLst>
          </p:cNvPr>
          <p:cNvSpPr/>
          <p:nvPr/>
        </p:nvSpPr>
        <p:spPr>
          <a:xfrm>
            <a:off x="5113506" y="273194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4" name="Google Shape;2167;p56">
            <a:extLst>
              <a:ext uri="{FF2B5EF4-FFF2-40B4-BE49-F238E27FC236}">
                <a16:creationId xmlns:a16="http://schemas.microsoft.com/office/drawing/2014/main" id="{63826CE3-DA91-8065-4E7B-F935F26275DF}"/>
              </a:ext>
            </a:extLst>
          </p:cNvPr>
          <p:cNvSpPr/>
          <p:nvPr/>
        </p:nvSpPr>
        <p:spPr>
          <a:xfrm>
            <a:off x="8216975" y="222690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 name="Google Shape;2167;p56">
            <a:extLst>
              <a:ext uri="{FF2B5EF4-FFF2-40B4-BE49-F238E27FC236}">
                <a16:creationId xmlns:a16="http://schemas.microsoft.com/office/drawing/2014/main" id="{B512D2E7-BD5E-E8A1-AF3F-3DA1CF4D74C4}"/>
              </a:ext>
            </a:extLst>
          </p:cNvPr>
          <p:cNvSpPr/>
          <p:nvPr/>
        </p:nvSpPr>
        <p:spPr>
          <a:xfrm>
            <a:off x="8051868" y="2791224"/>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0" name="Google Shape;2167;p56">
            <a:extLst>
              <a:ext uri="{FF2B5EF4-FFF2-40B4-BE49-F238E27FC236}">
                <a16:creationId xmlns:a16="http://schemas.microsoft.com/office/drawing/2014/main" id="{840252C7-8184-4C7D-9A1B-202470DEDA28}"/>
              </a:ext>
            </a:extLst>
          </p:cNvPr>
          <p:cNvSpPr/>
          <p:nvPr/>
        </p:nvSpPr>
        <p:spPr>
          <a:xfrm>
            <a:off x="7841852" y="3184827"/>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 name="Down Arrow 1">
            <a:extLst>
              <a:ext uri="{FF2B5EF4-FFF2-40B4-BE49-F238E27FC236}">
                <a16:creationId xmlns:a16="http://schemas.microsoft.com/office/drawing/2014/main" id="{7E559AE1-E781-7FA4-A810-46004D25EB43}"/>
              </a:ext>
            </a:extLst>
          </p:cNvPr>
          <p:cNvSpPr/>
          <p:nvPr/>
        </p:nvSpPr>
        <p:spPr>
          <a:xfrm>
            <a:off x="6902620" y="3217505"/>
            <a:ext cx="316690" cy="523764"/>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22E72E-0AF6-291B-537C-A66853161284}"/>
              </a:ext>
            </a:extLst>
          </p:cNvPr>
          <p:cNvSpPr/>
          <p:nvPr/>
        </p:nvSpPr>
        <p:spPr>
          <a:xfrm>
            <a:off x="5902612" y="2394255"/>
            <a:ext cx="2061794" cy="923330"/>
          </a:xfrm>
          <a:prstGeom prst="rect">
            <a:avLst/>
          </a:prstGeom>
          <a:noFill/>
          <a:ln>
            <a:noFill/>
          </a:ln>
        </p:spPr>
        <p:txBody>
          <a:bodyPr wrap="square" lIns="91440" tIns="45720" rIns="91440" bIns="45720">
            <a:spAutoFit/>
          </a:bodyPr>
          <a:lstStyle/>
          <a:p>
            <a:pPr algn="ctr"/>
            <a:r>
              <a:rPr lang="en-US" sz="5400" b="1" cap="none" spc="0" dirty="0">
                <a:ln w="13462">
                  <a:solidFill>
                    <a:schemeClr val="bg1"/>
                  </a:solidFill>
                  <a:prstDash val="solid"/>
                </a:ln>
                <a:solidFill>
                  <a:srgbClr val="FFC000"/>
                </a:solidFill>
                <a:effectLst>
                  <a:outerShdw dist="38100" dir="2700000" algn="bl" rotWithShape="0">
                    <a:schemeClr val="accent5"/>
                  </a:outerShdw>
                </a:effectLst>
              </a:rPr>
              <a:t>BOB!</a:t>
            </a:r>
          </a:p>
        </p:txBody>
      </p:sp>
      <p:sp>
        <p:nvSpPr>
          <p:cNvPr id="15" name="Google Shape;228;p31">
            <a:extLst>
              <a:ext uri="{FF2B5EF4-FFF2-40B4-BE49-F238E27FC236}">
                <a16:creationId xmlns:a16="http://schemas.microsoft.com/office/drawing/2014/main" id="{228772AB-5690-2439-007E-12E34C702474}"/>
              </a:ext>
            </a:extLst>
          </p:cNvPr>
          <p:cNvSpPr txBox="1">
            <a:spLocks noGrp="1"/>
          </p:cNvSpPr>
          <p:nvPr>
            <p:ph type="subTitle" idx="1"/>
          </p:nvPr>
        </p:nvSpPr>
        <p:spPr>
          <a:xfrm>
            <a:off x="720000" y="1501975"/>
            <a:ext cx="4160700" cy="33571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System models reveal connections. Pulling back shows how one action, like pushing a pillar, creates ripple effects across the whole system.</a:t>
            </a:r>
            <a:endParaRPr sz="2000" dirty="0"/>
          </a:p>
        </p:txBody>
      </p:sp>
    </p:spTree>
    <p:extLst>
      <p:ext uri="{BB962C8B-B14F-4D97-AF65-F5344CB8AC3E}">
        <p14:creationId xmlns:p14="http://schemas.microsoft.com/office/powerpoint/2010/main" val="34563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900" decel="100000" fill="hold"/>
                                        <p:tgtEl>
                                          <p:spTgt spid="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900" decel="100000" fill="hold"/>
                                        <p:tgtEl>
                                          <p:spTgt spid="17"/>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900" decel="100000" fill="hold"/>
                                        <p:tgtEl>
                                          <p:spTgt spid="1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900" decel="100000" fill="hold"/>
                                        <p:tgtEl>
                                          <p:spTgt spid="1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900" decel="100000" fill="hold"/>
                                        <p:tgtEl>
                                          <p:spTgt spid="20"/>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900" decel="100000" fill="hold"/>
                                        <p:tgtEl>
                                          <p:spTgt spid="2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900" decel="100000" fill="hold"/>
                                        <p:tgtEl>
                                          <p:spTgt spid="2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900" decel="100000" fill="hold"/>
                                        <p:tgtEl>
                                          <p:spTgt spid="23"/>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900" decel="100000" fill="hold"/>
                                        <p:tgtEl>
                                          <p:spTgt spid="11"/>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3" presetID="37"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1000"/>
                                        <p:tgtEl>
                                          <p:spTgt spid="24"/>
                                        </p:tgtEl>
                                      </p:cBhvr>
                                    </p:animEffect>
                                    <p:anim calcmode="lin" valueType="num">
                                      <p:cBhvr>
                                        <p:cTn id="116" dur="1000" fill="hold"/>
                                        <p:tgtEl>
                                          <p:spTgt spid="24"/>
                                        </p:tgtEl>
                                        <p:attrNameLst>
                                          <p:attrName>ppt_x</p:attrName>
                                        </p:attrNameLst>
                                      </p:cBhvr>
                                      <p:tavLst>
                                        <p:tav tm="0">
                                          <p:val>
                                            <p:strVal val="#ppt_x"/>
                                          </p:val>
                                        </p:tav>
                                        <p:tav tm="100000">
                                          <p:val>
                                            <p:strVal val="#ppt_x"/>
                                          </p:val>
                                        </p:tav>
                                      </p:tavLst>
                                    </p:anim>
                                    <p:anim calcmode="lin" valueType="num">
                                      <p:cBhvr>
                                        <p:cTn id="117" dur="900" decel="100000" fill="hold"/>
                                        <p:tgtEl>
                                          <p:spTgt spid="2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1000"/>
                                        <p:tgtEl>
                                          <p:spTgt spid="25"/>
                                        </p:tgtEl>
                                      </p:cBhvr>
                                    </p:animEffect>
                                    <p:anim calcmode="lin" valueType="num">
                                      <p:cBhvr>
                                        <p:cTn id="122" dur="1000" fill="hold"/>
                                        <p:tgtEl>
                                          <p:spTgt spid="25"/>
                                        </p:tgtEl>
                                        <p:attrNameLst>
                                          <p:attrName>ppt_x</p:attrName>
                                        </p:attrNameLst>
                                      </p:cBhvr>
                                      <p:tavLst>
                                        <p:tav tm="0">
                                          <p:val>
                                            <p:strVal val="#ppt_x"/>
                                          </p:val>
                                        </p:tav>
                                        <p:tav tm="100000">
                                          <p:val>
                                            <p:strVal val="#ppt_x"/>
                                          </p:val>
                                        </p:tav>
                                      </p:tavLst>
                                    </p:anim>
                                    <p:anim calcmode="lin" valueType="num">
                                      <p:cBhvr>
                                        <p:cTn id="123" dur="900" decel="100000" fill="hold"/>
                                        <p:tgtEl>
                                          <p:spTgt spid="25"/>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1000"/>
                                        <p:tgtEl>
                                          <p:spTgt spid="10"/>
                                        </p:tgtEl>
                                      </p:cBhvr>
                                    </p:animEffect>
                                    <p:anim calcmode="lin" valueType="num">
                                      <p:cBhvr>
                                        <p:cTn id="128" dur="1000" fill="hold"/>
                                        <p:tgtEl>
                                          <p:spTgt spid="10"/>
                                        </p:tgtEl>
                                        <p:attrNameLst>
                                          <p:attrName>ppt_x</p:attrName>
                                        </p:attrNameLst>
                                      </p:cBhvr>
                                      <p:tavLst>
                                        <p:tav tm="0">
                                          <p:val>
                                            <p:strVal val="#ppt_x"/>
                                          </p:val>
                                        </p:tav>
                                        <p:tav tm="100000">
                                          <p:val>
                                            <p:strVal val="#ppt_x"/>
                                          </p:val>
                                        </p:tav>
                                      </p:tavLst>
                                    </p:anim>
                                    <p:anim calcmode="lin" valueType="num">
                                      <p:cBhvr>
                                        <p:cTn id="129" dur="900" decel="100000" fill="hold"/>
                                        <p:tgtEl>
                                          <p:spTgt spid="10"/>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additive="base">
                                        <p:cTn id="137" dur="500" fill="hold"/>
                                        <p:tgtEl>
                                          <p:spTgt spid="2"/>
                                        </p:tgtEl>
                                        <p:attrNameLst>
                                          <p:attrName>ppt_x</p:attrName>
                                        </p:attrNameLst>
                                      </p:cBhvr>
                                      <p:tavLst>
                                        <p:tav tm="0">
                                          <p:val>
                                            <p:strVal val="#ppt_x"/>
                                          </p:val>
                                        </p:tav>
                                        <p:tav tm="100000">
                                          <p:val>
                                            <p:strVal val="#ppt_x"/>
                                          </p:val>
                                        </p:tav>
                                      </p:tavLst>
                                    </p:anim>
                                    <p:anim calcmode="lin" valueType="num">
                                      <p:cBhvr additive="base">
                                        <p:cTn id="138" dur="500" fill="hold"/>
                                        <p:tgtEl>
                                          <p:spTgt spid="2"/>
                                        </p:tgtEl>
                                        <p:attrNameLst>
                                          <p:attrName>ppt_y</p:attrName>
                                        </p:attrNameLst>
                                      </p:cBhvr>
                                      <p:tavLst>
                                        <p:tav tm="0">
                                          <p:val>
                                            <p:strVal val="0-#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5">
                                            <p:txEl>
                                              <p:pRg st="0" end="0"/>
                                            </p:txEl>
                                          </p:spTgt>
                                        </p:tgtEl>
                                        <p:attrNameLst>
                                          <p:attrName>style.visibility</p:attrName>
                                        </p:attrNameLst>
                                      </p:cBhvr>
                                      <p:to>
                                        <p:strVal val="visible"/>
                                      </p:to>
                                    </p:set>
                                    <p:anim calcmode="lin" valueType="num">
                                      <p:cBhvr additive="base">
                                        <p:cTn id="1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4" grpId="0" animBg="1"/>
      <p:bldP spid="7" grpId="0" animBg="1"/>
      <p:bldP spid="9"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11" grpId="0" animBg="1"/>
      <p:bldP spid="24" grpId="0" animBg="1"/>
      <p:bldP spid="25" grpId="0" animBg="1"/>
      <p:bldP spid="10" grpId="0" animBg="1"/>
      <p:bldP spid="2" grpId="0" animBg="1"/>
      <p:bldP spid="3" grpId="0"/>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64C0AB10-B8AD-3D70-8C1E-C354C2E6E0F5}"/>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946378E6-0A25-F143-45F5-5FCA6D02DCF0}"/>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that our community identifies 50 people on the Point-In-Time Count (stock only)</a:t>
            </a:r>
            <a:endParaRPr dirty="0"/>
          </a:p>
        </p:txBody>
      </p:sp>
      <p:grpSp>
        <p:nvGrpSpPr>
          <p:cNvPr id="1221" name="Group 1220">
            <a:extLst>
              <a:ext uri="{FF2B5EF4-FFF2-40B4-BE49-F238E27FC236}">
                <a16:creationId xmlns:a16="http://schemas.microsoft.com/office/drawing/2014/main" id="{D1EE0CD1-A7A7-DA03-7C59-4219398690F6}"/>
              </a:ext>
            </a:extLst>
          </p:cNvPr>
          <p:cNvGrpSpPr/>
          <p:nvPr/>
        </p:nvGrpSpPr>
        <p:grpSpPr>
          <a:xfrm>
            <a:off x="3070593" y="2176670"/>
            <a:ext cx="2452047" cy="1892192"/>
            <a:chOff x="3262542" y="1747322"/>
            <a:chExt cx="2452047" cy="1892192"/>
          </a:xfrm>
        </p:grpSpPr>
        <p:grpSp>
          <p:nvGrpSpPr>
            <p:cNvPr id="21" name="Group 20">
              <a:extLst>
                <a:ext uri="{FF2B5EF4-FFF2-40B4-BE49-F238E27FC236}">
                  <a16:creationId xmlns:a16="http://schemas.microsoft.com/office/drawing/2014/main" id="{F741F4BB-B42A-4CD3-8D19-7C6270CD453B}"/>
                </a:ext>
              </a:extLst>
            </p:cNvPr>
            <p:cNvGrpSpPr/>
            <p:nvPr/>
          </p:nvGrpSpPr>
          <p:grpSpPr>
            <a:xfrm>
              <a:off x="3517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416B63B-7C48-D7D4-BCD9-9566648DC4ED}"/>
                      </a:ext>
                    </a:extLst>
                  </p14:cNvPr>
                  <p14:cNvContentPartPr/>
                  <p14:nvPr/>
                </p14:nvContentPartPr>
                <p14:xfrm>
                  <a:off x="4603070" y="2144911"/>
                  <a:ext cx="133560" cy="88200"/>
                </p14:xfrm>
              </p:contentPart>
            </mc:Choice>
            <mc:Fallback xmlns="">
              <p:pic>
                <p:nvPicPr>
                  <p:cNvPr id="9" name="Ink 8">
                    <a:extLst>
                      <a:ext uri="{FF2B5EF4-FFF2-40B4-BE49-F238E27FC236}">
                        <a16:creationId xmlns:a16="http://schemas.microsoft.com/office/drawing/2014/main" id="{E416B63B-7C48-D7D4-BCD9-9566648DC4E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2F52804-077F-6030-64F5-AA0820D3280C}"/>
                      </a:ext>
                    </a:extLst>
                  </p14:cNvPr>
                  <p14:cNvContentPartPr/>
                  <p14:nvPr/>
                </p14:nvContentPartPr>
                <p14:xfrm>
                  <a:off x="4597310" y="2244271"/>
                  <a:ext cx="99360" cy="453240"/>
                </p14:xfrm>
              </p:contentPart>
            </mc:Choice>
            <mc:Fallback xmlns="">
              <p:pic>
                <p:nvPicPr>
                  <p:cNvPr id="10" name="Ink 9">
                    <a:extLst>
                      <a:ext uri="{FF2B5EF4-FFF2-40B4-BE49-F238E27FC236}">
                        <a16:creationId xmlns:a16="http://schemas.microsoft.com/office/drawing/2014/main" id="{82F52804-077F-6030-64F5-AA0820D3280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B0D7BDB5-A409-DE20-27EF-8088EEF359E5}"/>
                      </a:ext>
                    </a:extLst>
                  </p14:cNvPr>
                  <p14:cNvContentPartPr/>
                  <p14:nvPr/>
                </p14:nvContentPartPr>
                <p14:xfrm>
                  <a:off x="4676510" y="2487991"/>
                  <a:ext cx="163080" cy="194040"/>
                </p14:xfrm>
              </p:contentPart>
            </mc:Choice>
            <mc:Fallback xmlns="">
              <p:pic>
                <p:nvPicPr>
                  <p:cNvPr id="13" name="Ink 12">
                    <a:extLst>
                      <a:ext uri="{FF2B5EF4-FFF2-40B4-BE49-F238E27FC236}">
                        <a16:creationId xmlns:a16="http://schemas.microsoft.com/office/drawing/2014/main" id="{B0D7BDB5-A409-DE20-27EF-8088EEF359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E798B7D5-0878-308B-C56E-CB6CF79027D1}"/>
                      </a:ext>
                    </a:extLst>
                  </p14:cNvPr>
                  <p14:cNvContentPartPr/>
                  <p14:nvPr/>
                </p14:nvContentPartPr>
                <p14:xfrm>
                  <a:off x="4519190" y="2325991"/>
                  <a:ext cx="173520" cy="66240"/>
                </p14:xfrm>
              </p:contentPart>
            </mc:Choice>
            <mc:Fallback xmlns="">
              <p:pic>
                <p:nvPicPr>
                  <p:cNvPr id="16" name="Ink 15">
                    <a:extLst>
                      <a:ext uri="{FF2B5EF4-FFF2-40B4-BE49-F238E27FC236}">
                        <a16:creationId xmlns:a16="http://schemas.microsoft.com/office/drawing/2014/main" id="{E798B7D5-0878-308B-C56E-CB6CF79027D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BD93D6E2-33BD-15A6-58F9-FCBC4C3324EB}"/>
                      </a:ext>
                    </a:extLst>
                  </p14:cNvPr>
                  <p14:cNvContentPartPr/>
                  <p14:nvPr/>
                </p14:nvContentPartPr>
                <p14:xfrm>
                  <a:off x="4700990" y="2298991"/>
                  <a:ext cx="163440" cy="96480"/>
                </p14:xfrm>
              </p:contentPart>
            </mc:Choice>
            <mc:Fallback xmlns="">
              <p:pic>
                <p:nvPicPr>
                  <p:cNvPr id="19" name="Ink 18">
                    <a:extLst>
                      <a:ext uri="{FF2B5EF4-FFF2-40B4-BE49-F238E27FC236}">
                        <a16:creationId xmlns:a16="http://schemas.microsoft.com/office/drawing/2014/main" id="{BD93D6E2-33BD-15A6-58F9-FCBC4C3324E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3" name="Group 732">
              <a:extLst>
                <a:ext uri="{FF2B5EF4-FFF2-40B4-BE49-F238E27FC236}">
                  <a16:creationId xmlns:a16="http://schemas.microsoft.com/office/drawing/2014/main" id="{126AF099-26A3-5296-9361-0568B1F14A46}"/>
                </a:ext>
              </a:extLst>
            </p:cNvPr>
            <p:cNvGrpSpPr/>
            <p:nvPr/>
          </p:nvGrpSpPr>
          <p:grpSpPr>
            <a:xfrm>
              <a:off x="3517646"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13">
                <p14:nvContentPartPr>
                  <p14:cNvPr id="734" name="Ink 733">
                    <a:extLst>
                      <a:ext uri="{FF2B5EF4-FFF2-40B4-BE49-F238E27FC236}">
                        <a16:creationId xmlns:a16="http://schemas.microsoft.com/office/drawing/2014/main" id="{00693290-5B69-F74B-A4B6-8FB8322B1879}"/>
                      </a:ext>
                    </a:extLst>
                  </p14:cNvPr>
                  <p14:cNvContentPartPr/>
                  <p14:nvPr/>
                </p14:nvContentPartPr>
                <p14:xfrm>
                  <a:off x="4603070" y="2144911"/>
                  <a:ext cx="133560" cy="88200"/>
                </p14:xfrm>
              </p:contentPart>
            </mc:Choice>
            <mc:Fallback xmlns="">
              <p:pic>
                <p:nvPicPr>
                  <p:cNvPr id="734" name="Ink 733">
                    <a:extLst>
                      <a:ext uri="{FF2B5EF4-FFF2-40B4-BE49-F238E27FC236}">
                        <a16:creationId xmlns:a16="http://schemas.microsoft.com/office/drawing/2014/main" id="{00693290-5B69-F74B-A4B6-8FB8322B187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5" name="Ink 734">
                    <a:extLst>
                      <a:ext uri="{FF2B5EF4-FFF2-40B4-BE49-F238E27FC236}">
                        <a16:creationId xmlns:a16="http://schemas.microsoft.com/office/drawing/2014/main" id="{CF137D87-F243-3BB1-59E3-1ECA038909C5}"/>
                      </a:ext>
                    </a:extLst>
                  </p14:cNvPr>
                  <p14:cNvContentPartPr/>
                  <p14:nvPr/>
                </p14:nvContentPartPr>
                <p14:xfrm>
                  <a:off x="4597310" y="2244271"/>
                  <a:ext cx="99360" cy="453240"/>
                </p14:xfrm>
              </p:contentPart>
            </mc:Choice>
            <mc:Fallback xmlns="">
              <p:pic>
                <p:nvPicPr>
                  <p:cNvPr id="735" name="Ink 734">
                    <a:extLst>
                      <a:ext uri="{FF2B5EF4-FFF2-40B4-BE49-F238E27FC236}">
                        <a16:creationId xmlns:a16="http://schemas.microsoft.com/office/drawing/2014/main" id="{CF137D87-F243-3BB1-59E3-1ECA038909C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36" name="Ink 735">
                    <a:extLst>
                      <a:ext uri="{FF2B5EF4-FFF2-40B4-BE49-F238E27FC236}">
                        <a16:creationId xmlns:a16="http://schemas.microsoft.com/office/drawing/2014/main" id="{54513E94-5584-5288-7F0B-F5AB2F8BE0A0}"/>
                      </a:ext>
                    </a:extLst>
                  </p14:cNvPr>
                  <p14:cNvContentPartPr/>
                  <p14:nvPr/>
                </p14:nvContentPartPr>
                <p14:xfrm>
                  <a:off x="4676510" y="2487991"/>
                  <a:ext cx="163080" cy="194040"/>
                </p14:xfrm>
              </p:contentPart>
            </mc:Choice>
            <mc:Fallback xmlns="">
              <p:pic>
                <p:nvPicPr>
                  <p:cNvPr id="736" name="Ink 735">
                    <a:extLst>
                      <a:ext uri="{FF2B5EF4-FFF2-40B4-BE49-F238E27FC236}">
                        <a16:creationId xmlns:a16="http://schemas.microsoft.com/office/drawing/2014/main" id="{54513E94-5584-5288-7F0B-F5AB2F8BE0A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7" name="Ink 736">
                    <a:extLst>
                      <a:ext uri="{FF2B5EF4-FFF2-40B4-BE49-F238E27FC236}">
                        <a16:creationId xmlns:a16="http://schemas.microsoft.com/office/drawing/2014/main" id="{1F28901C-4DA7-857C-7E2B-B0B01E5723B6}"/>
                      </a:ext>
                    </a:extLst>
                  </p14:cNvPr>
                  <p14:cNvContentPartPr/>
                  <p14:nvPr/>
                </p14:nvContentPartPr>
                <p14:xfrm>
                  <a:off x="4519190" y="2325991"/>
                  <a:ext cx="173520" cy="66240"/>
                </p14:xfrm>
              </p:contentPart>
            </mc:Choice>
            <mc:Fallback xmlns="">
              <p:pic>
                <p:nvPicPr>
                  <p:cNvPr id="737" name="Ink 736">
                    <a:extLst>
                      <a:ext uri="{FF2B5EF4-FFF2-40B4-BE49-F238E27FC236}">
                        <a16:creationId xmlns:a16="http://schemas.microsoft.com/office/drawing/2014/main" id="{1F28901C-4DA7-857C-7E2B-B0B01E5723B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8" name="Ink 737">
                    <a:extLst>
                      <a:ext uri="{FF2B5EF4-FFF2-40B4-BE49-F238E27FC236}">
                        <a16:creationId xmlns:a16="http://schemas.microsoft.com/office/drawing/2014/main" id="{1C998328-430F-6B82-761A-ECCE58BD661F}"/>
                      </a:ext>
                    </a:extLst>
                  </p14:cNvPr>
                  <p14:cNvContentPartPr/>
                  <p14:nvPr/>
                </p14:nvContentPartPr>
                <p14:xfrm>
                  <a:off x="4700990" y="2298991"/>
                  <a:ext cx="163440" cy="96480"/>
                </p14:xfrm>
              </p:contentPart>
            </mc:Choice>
            <mc:Fallback xmlns="">
              <p:pic>
                <p:nvPicPr>
                  <p:cNvPr id="738" name="Ink 737">
                    <a:extLst>
                      <a:ext uri="{FF2B5EF4-FFF2-40B4-BE49-F238E27FC236}">
                        <a16:creationId xmlns:a16="http://schemas.microsoft.com/office/drawing/2014/main" id="{1C998328-430F-6B82-761A-ECCE58BD661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9" name="Group 738">
              <a:extLst>
                <a:ext uri="{FF2B5EF4-FFF2-40B4-BE49-F238E27FC236}">
                  <a16:creationId xmlns:a16="http://schemas.microsoft.com/office/drawing/2014/main" id="{E4CF03EB-E2B3-9E6D-42BF-51218B745765}"/>
                </a:ext>
              </a:extLst>
            </p:cNvPr>
            <p:cNvGrpSpPr/>
            <p:nvPr/>
          </p:nvGrpSpPr>
          <p:grpSpPr>
            <a:xfrm>
              <a:off x="3517646"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18">
                <p14:nvContentPartPr>
                  <p14:cNvPr id="740" name="Ink 739">
                    <a:extLst>
                      <a:ext uri="{FF2B5EF4-FFF2-40B4-BE49-F238E27FC236}">
                        <a16:creationId xmlns:a16="http://schemas.microsoft.com/office/drawing/2014/main" id="{BB71FBAF-B6F0-E48C-6A1C-FB034922FD25}"/>
                      </a:ext>
                    </a:extLst>
                  </p14:cNvPr>
                  <p14:cNvContentPartPr/>
                  <p14:nvPr/>
                </p14:nvContentPartPr>
                <p14:xfrm>
                  <a:off x="4603070" y="2144911"/>
                  <a:ext cx="133560" cy="88200"/>
                </p14:xfrm>
              </p:contentPart>
            </mc:Choice>
            <mc:Fallback xmlns="">
              <p:pic>
                <p:nvPicPr>
                  <p:cNvPr id="740" name="Ink 739">
                    <a:extLst>
                      <a:ext uri="{FF2B5EF4-FFF2-40B4-BE49-F238E27FC236}">
                        <a16:creationId xmlns:a16="http://schemas.microsoft.com/office/drawing/2014/main" id="{BB71FBAF-B6F0-E48C-6A1C-FB034922FD2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1" name="Ink 740">
                    <a:extLst>
                      <a:ext uri="{FF2B5EF4-FFF2-40B4-BE49-F238E27FC236}">
                        <a16:creationId xmlns:a16="http://schemas.microsoft.com/office/drawing/2014/main" id="{0FE2D814-0EB6-7EF9-A22F-145821B3FF14}"/>
                      </a:ext>
                    </a:extLst>
                  </p14:cNvPr>
                  <p14:cNvContentPartPr/>
                  <p14:nvPr/>
                </p14:nvContentPartPr>
                <p14:xfrm>
                  <a:off x="4597310" y="2244271"/>
                  <a:ext cx="99360" cy="453240"/>
                </p14:xfrm>
              </p:contentPart>
            </mc:Choice>
            <mc:Fallback xmlns="">
              <p:pic>
                <p:nvPicPr>
                  <p:cNvPr id="741" name="Ink 740">
                    <a:extLst>
                      <a:ext uri="{FF2B5EF4-FFF2-40B4-BE49-F238E27FC236}">
                        <a16:creationId xmlns:a16="http://schemas.microsoft.com/office/drawing/2014/main" id="{0FE2D814-0EB6-7EF9-A22F-145821B3FF1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2" name="Ink 741">
                    <a:extLst>
                      <a:ext uri="{FF2B5EF4-FFF2-40B4-BE49-F238E27FC236}">
                        <a16:creationId xmlns:a16="http://schemas.microsoft.com/office/drawing/2014/main" id="{29BD8995-D2EF-895F-7610-8C6D66CFE385}"/>
                      </a:ext>
                    </a:extLst>
                  </p14:cNvPr>
                  <p14:cNvContentPartPr/>
                  <p14:nvPr/>
                </p14:nvContentPartPr>
                <p14:xfrm>
                  <a:off x="4676510" y="2487991"/>
                  <a:ext cx="163080" cy="194040"/>
                </p14:xfrm>
              </p:contentPart>
            </mc:Choice>
            <mc:Fallback xmlns="">
              <p:pic>
                <p:nvPicPr>
                  <p:cNvPr id="742" name="Ink 741">
                    <a:extLst>
                      <a:ext uri="{FF2B5EF4-FFF2-40B4-BE49-F238E27FC236}">
                        <a16:creationId xmlns:a16="http://schemas.microsoft.com/office/drawing/2014/main" id="{29BD8995-D2EF-895F-7610-8C6D66CFE38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3" name="Ink 742">
                    <a:extLst>
                      <a:ext uri="{FF2B5EF4-FFF2-40B4-BE49-F238E27FC236}">
                        <a16:creationId xmlns:a16="http://schemas.microsoft.com/office/drawing/2014/main" id="{9ED2B2CD-9014-62AF-AED8-D5281E5AD157}"/>
                      </a:ext>
                    </a:extLst>
                  </p14:cNvPr>
                  <p14:cNvContentPartPr/>
                  <p14:nvPr/>
                </p14:nvContentPartPr>
                <p14:xfrm>
                  <a:off x="4519190" y="2325991"/>
                  <a:ext cx="173520" cy="66240"/>
                </p14:xfrm>
              </p:contentPart>
            </mc:Choice>
            <mc:Fallback xmlns="">
              <p:pic>
                <p:nvPicPr>
                  <p:cNvPr id="743" name="Ink 742">
                    <a:extLst>
                      <a:ext uri="{FF2B5EF4-FFF2-40B4-BE49-F238E27FC236}">
                        <a16:creationId xmlns:a16="http://schemas.microsoft.com/office/drawing/2014/main" id="{9ED2B2CD-9014-62AF-AED8-D5281E5AD15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4" name="Ink 743">
                    <a:extLst>
                      <a:ext uri="{FF2B5EF4-FFF2-40B4-BE49-F238E27FC236}">
                        <a16:creationId xmlns:a16="http://schemas.microsoft.com/office/drawing/2014/main" id="{8ECD5582-8305-96B9-A91F-B2BEF96B2143}"/>
                      </a:ext>
                    </a:extLst>
                  </p14:cNvPr>
                  <p14:cNvContentPartPr/>
                  <p14:nvPr/>
                </p14:nvContentPartPr>
                <p14:xfrm>
                  <a:off x="4700990" y="2298991"/>
                  <a:ext cx="163440" cy="96480"/>
                </p14:xfrm>
              </p:contentPart>
            </mc:Choice>
            <mc:Fallback xmlns="">
              <p:pic>
                <p:nvPicPr>
                  <p:cNvPr id="744" name="Ink 743">
                    <a:extLst>
                      <a:ext uri="{FF2B5EF4-FFF2-40B4-BE49-F238E27FC236}">
                        <a16:creationId xmlns:a16="http://schemas.microsoft.com/office/drawing/2014/main" id="{8ECD5582-8305-96B9-A91F-B2BEF96B214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45" name="Group 744">
              <a:extLst>
                <a:ext uri="{FF2B5EF4-FFF2-40B4-BE49-F238E27FC236}">
                  <a16:creationId xmlns:a16="http://schemas.microsoft.com/office/drawing/2014/main" id="{49CAB4CF-E1AD-35D8-5A09-D394B6E393DC}"/>
                </a:ext>
              </a:extLst>
            </p:cNvPr>
            <p:cNvGrpSpPr/>
            <p:nvPr/>
          </p:nvGrpSpPr>
          <p:grpSpPr>
            <a:xfrm>
              <a:off x="3517646"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23">
                <p14:nvContentPartPr>
                  <p14:cNvPr id="746" name="Ink 745">
                    <a:extLst>
                      <a:ext uri="{FF2B5EF4-FFF2-40B4-BE49-F238E27FC236}">
                        <a16:creationId xmlns:a16="http://schemas.microsoft.com/office/drawing/2014/main" id="{9CC79810-3905-8E03-666A-6A97B11DC1AF}"/>
                      </a:ext>
                    </a:extLst>
                  </p14:cNvPr>
                  <p14:cNvContentPartPr/>
                  <p14:nvPr/>
                </p14:nvContentPartPr>
                <p14:xfrm>
                  <a:off x="4603070" y="2144911"/>
                  <a:ext cx="133560" cy="88200"/>
                </p14:xfrm>
              </p:contentPart>
            </mc:Choice>
            <mc:Fallback xmlns="">
              <p:pic>
                <p:nvPicPr>
                  <p:cNvPr id="746" name="Ink 745">
                    <a:extLst>
                      <a:ext uri="{FF2B5EF4-FFF2-40B4-BE49-F238E27FC236}">
                        <a16:creationId xmlns:a16="http://schemas.microsoft.com/office/drawing/2014/main" id="{9CC79810-3905-8E03-666A-6A97B11DC1A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7" name="Ink 746">
                    <a:extLst>
                      <a:ext uri="{FF2B5EF4-FFF2-40B4-BE49-F238E27FC236}">
                        <a16:creationId xmlns:a16="http://schemas.microsoft.com/office/drawing/2014/main" id="{6705CD50-82F2-F30A-B0A6-8581BFD68321}"/>
                      </a:ext>
                    </a:extLst>
                  </p14:cNvPr>
                  <p14:cNvContentPartPr/>
                  <p14:nvPr/>
                </p14:nvContentPartPr>
                <p14:xfrm>
                  <a:off x="4597310" y="2244271"/>
                  <a:ext cx="99360" cy="453240"/>
                </p14:xfrm>
              </p:contentPart>
            </mc:Choice>
            <mc:Fallback xmlns="">
              <p:pic>
                <p:nvPicPr>
                  <p:cNvPr id="747" name="Ink 746">
                    <a:extLst>
                      <a:ext uri="{FF2B5EF4-FFF2-40B4-BE49-F238E27FC236}">
                        <a16:creationId xmlns:a16="http://schemas.microsoft.com/office/drawing/2014/main" id="{6705CD50-82F2-F30A-B0A6-8581BFD6832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8" name="Ink 747">
                    <a:extLst>
                      <a:ext uri="{FF2B5EF4-FFF2-40B4-BE49-F238E27FC236}">
                        <a16:creationId xmlns:a16="http://schemas.microsoft.com/office/drawing/2014/main" id="{5CDF5736-2812-A025-87D0-6C38FDFA870D}"/>
                      </a:ext>
                    </a:extLst>
                  </p14:cNvPr>
                  <p14:cNvContentPartPr/>
                  <p14:nvPr/>
                </p14:nvContentPartPr>
                <p14:xfrm>
                  <a:off x="4676510" y="2487991"/>
                  <a:ext cx="163080" cy="194040"/>
                </p14:xfrm>
              </p:contentPart>
            </mc:Choice>
            <mc:Fallback xmlns="">
              <p:pic>
                <p:nvPicPr>
                  <p:cNvPr id="748" name="Ink 747">
                    <a:extLst>
                      <a:ext uri="{FF2B5EF4-FFF2-40B4-BE49-F238E27FC236}">
                        <a16:creationId xmlns:a16="http://schemas.microsoft.com/office/drawing/2014/main" id="{5CDF5736-2812-A025-87D0-6C38FDFA870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9" name="Ink 748">
                    <a:extLst>
                      <a:ext uri="{FF2B5EF4-FFF2-40B4-BE49-F238E27FC236}">
                        <a16:creationId xmlns:a16="http://schemas.microsoft.com/office/drawing/2014/main" id="{DB3BAAFE-B444-4FA3-3432-4D64981A9D0A}"/>
                      </a:ext>
                    </a:extLst>
                  </p14:cNvPr>
                  <p14:cNvContentPartPr/>
                  <p14:nvPr/>
                </p14:nvContentPartPr>
                <p14:xfrm>
                  <a:off x="4519190" y="2325991"/>
                  <a:ext cx="173520" cy="66240"/>
                </p14:xfrm>
              </p:contentPart>
            </mc:Choice>
            <mc:Fallback xmlns="">
              <p:pic>
                <p:nvPicPr>
                  <p:cNvPr id="749" name="Ink 748">
                    <a:extLst>
                      <a:ext uri="{FF2B5EF4-FFF2-40B4-BE49-F238E27FC236}">
                        <a16:creationId xmlns:a16="http://schemas.microsoft.com/office/drawing/2014/main" id="{DB3BAAFE-B444-4FA3-3432-4D64981A9D0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0" name="Ink 749">
                    <a:extLst>
                      <a:ext uri="{FF2B5EF4-FFF2-40B4-BE49-F238E27FC236}">
                        <a16:creationId xmlns:a16="http://schemas.microsoft.com/office/drawing/2014/main" id="{51758535-F7DE-E89D-875A-F468C60B56D4}"/>
                      </a:ext>
                    </a:extLst>
                  </p14:cNvPr>
                  <p14:cNvContentPartPr/>
                  <p14:nvPr/>
                </p14:nvContentPartPr>
                <p14:xfrm>
                  <a:off x="4700990" y="2298991"/>
                  <a:ext cx="163440" cy="96480"/>
                </p14:xfrm>
              </p:contentPart>
            </mc:Choice>
            <mc:Fallback xmlns="">
              <p:pic>
                <p:nvPicPr>
                  <p:cNvPr id="750" name="Ink 749">
                    <a:extLst>
                      <a:ext uri="{FF2B5EF4-FFF2-40B4-BE49-F238E27FC236}">
                        <a16:creationId xmlns:a16="http://schemas.microsoft.com/office/drawing/2014/main" id="{51758535-F7DE-E89D-875A-F468C60B56D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51" name="Group 750">
              <a:extLst>
                <a:ext uri="{FF2B5EF4-FFF2-40B4-BE49-F238E27FC236}">
                  <a16:creationId xmlns:a16="http://schemas.microsoft.com/office/drawing/2014/main" id="{7EE9EE14-E268-2A2C-C765-1C630A19CA9B}"/>
                </a:ext>
              </a:extLst>
            </p:cNvPr>
            <p:cNvGrpSpPr/>
            <p:nvPr/>
          </p:nvGrpSpPr>
          <p:grpSpPr>
            <a:xfrm>
              <a:off x="3517646"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28">
                <p14:nvContentPartPr>
                  <p14:cNvPr id="752" name="Ink 751">
                    <a:extLst>
                      <a:ext uri="{FF2B5EF4-FFF2-40B4-BE49-F238E27FC236}">
                        <a16:creationId xmlns:a16="http://schemas.microsoft.com/office/drawing/2014/main" id="{D729A02E-EE1C-AD53-89E3-F981FA8A9482}"/>
                      </a:ext>
                    </a:extLst>
                  </p14:cNvPr>
                  <p14:cNvContentPartPr/>
                  <p14:nvPr/>
                </p14:nvContentPartPr>
                <p14:xfrm>
                  <a:off x="4603070" y="2144911"/>
                  <a:ext cx="133560" cy="88200"/>
                </p14:xfrm>
              </p:contentPart>
            </mc:Choice>
            <mc:Fallback xmlns="">
              <p:pic>
                <p:nvPicPr>
                  <p:cNvPr id="752" name="Ink 751">
                    <a:extLst>
                      <a:ext uri="{FF2B5EF4-FFF2-40B4-BE49-F238E27FC236}">
                        <a16:creationId xmlns:a16="http://schemas.microsoft.com/office/drawing/2014/main" id="{D729A02E-EE1C-AD53-89E3-F981FA8A948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3" name="Ink 752">
                    <a:extLst>
                      <a:ext uri="{FF2B5EF4-FFF2-40B4-BE49-F238E27FC236}">
                        <a16:creationId xmlns:a16="http://schemas.microsoft.com/office/drawing/2014/main" id="{27FA7681-5BD6-3009-8302-28912F7AD4E0}"/>
                      </a:ext>
                    </a:extLst>
                  </p14:cNvPr>
                  <p14:cNvContentPartPr/>
                  <p14:nvPr/>
                </p14:nvContentPartPr>
                <p14:xfrm>
                  <a:off x="4597310" y="2244271"/>
                  <a:ext cx="99360" cy="453240"/>
                </p14:xfrm>
              </p:contentPart>
            </mc:Choice>
            <mc:Fallback xmlns="">
              <p:pic>
                <p:nvPicPr>
                  <p:cNvPr id="753" name="Ink 752">
                    <a:extLst>
                      <a:ext uri="{FF2B5EF4-FFF2-40B4-BE49-F238E27FC236}">
                        <a16:creationId xmlns:a16="http://schemas.microsoft.com/office/drawing/2014/main" id="{27FA7681-5BD6-3009-8302-28912F7AD4E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4" name="Ink 753">
                    <a:extLst>
                      <a:ext uri="{FF2B5EF4-FFF2-40B4-BE49-F238E27FC236}">
                        <a16:creationId xmlns:a16="http://schemas.microsoft.com/office/drawing/2014/main" id="{EA6CF7C6-0158-E5DF-6B52-5A2F70B7185C}"/>
                      </a:ext>
                    </a:extLst>
                  </p14:cNvPr>
                  <p14:cNvContentPartPr/>
                  <p14:nvPr/>
                </p14:nvContentPartPr>
                <p14:xfrm>
                  <a:off x="4676510" y="2487991"/>
                  <a:ext cx="163080" cy="194040"/>
                </p14:xfrm>
              </p:contentPart>
            </mc:Choice>
            <mc:Fallback xmlns="">
              <p:pic>
                <p:nvPicPr>
                  <p:cNvPr id="754" name="Ink 753">
                    <a:extLst>
                      <a:ext uri="{FF2B5EF4-FFF2-40B4-BE49-F238E27FC236}">
                        <a16:creationId xmlns:a16="http://schemas.microsoft.com/office/drawing/2014/main" id="{EA6CF7C6-0158-E5DF-6B52-5A2F70B7185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5" name="Ink 754">
                    <a:extLst>
                      <a:ext uri="{FF2B5EF4-FFF2-40B4-BE49-F238E27FC236}">
                        <a16:creationId xmlns:a16="http://schemas.microsoft.com/office/drawing/2014/main" id="{B139FDDD-0551-EDEB-A80B-3DF648E95D6D}"/>
                      </a:ext>
                    </a:extLst>
                  </p14:cNvPr>
                  <p14:cNvContentPartPr/>
                  <p14:nvPr/>
                </p14:nvContentPartPr>
                <p14:xfrm>
                  <a:off x="4519190" y="2325991"/>
                  <a:ext cx="173520" cy="66240"/>
                </p14:xfrm>
              </p:contentPart>
            </mc:Choice>
            <mc:Fallback xmlns="">
              <p:pic>
                <p:nvPicPr>
                  <p:cNvPr id="755" name="Ink 754">
                    <a:extLst>
                      <a:ext uri="{FF2B5EF4-FFF2-40B4-BE49-F238E27FC236}">
                        <a16:creationId xmlns:a16="http://schemas.microsoft.com/office/drawing/2014/main" id="{B139FDDD-0551-EDEB-A80B-3DF648E95D6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6" name="Ink 755">
                    <a:extLst>
                      <a:ext uri="{FF2B5EF4-FFF2-40B4-BE49-F238E27FC236}">
                        <a16:creationId xmlns:a16="http://schemas.microsoft.com/office/drawing/2014/main" id="{33595C57-B5BB-D592-AC3D-D83EA4E1F0BB}"/>
                      </a:ext>
                    </a:extLst>
                  </p14:cNvPr>
                  <p14:cNvContentPartPr/>
                  <p14:nvPr/>
                </p14:nvContentPartPr>
                <p14:xfrm>
                  <a:off x="4700990" y="2298991"/>
                  <a:ext cx="163440" cy="96480"/>
                </p14:xfrm>
              </p:contentPart>
            </mc:Choice>
            <mc:Fallback xmlns="">
              <p:pic>
                <p:nvPicPr>
                  <p:cNvPr id="756" name="Ink 755">
                    <a:extLst>
                      <a:ext uri="{FF2B5EF4-FFF2-40B4-BE49-F238E27FC236}">
                        <a16:creationId xmlns:a16="http://schemas.microsoft.com/office/drawing/2014/main" id="{33595C57-B5BB-D592-AC3D-D83EA4E1F0B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69" name="Group 768">
              <a:extLst>
                <a:ext uri="{FF2B5EF4-FFF2-40B4-BE49-F238E27FC236}">
                  <a16:creationId xmlns:a16="http://schemas.microsoft.com/office/drawing/2014/main" id="{31248697-DE68-E76A-EE7B-06600C039326}"/>
                </a:ext>
              </a:extLst>
            </p:cNvPr>
            <p:cNvGrpSpPr/>
            <p:nvPr/>
          </p:nvGrpSpPr>
          <p:grpSpPr>
            <a:xfrm>
              <a:off x="3262542"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3">
                <p14:nvContentPartPr>
                  <p14:cNvPr id="770" name="Ink 769">
                    <a:extLst>
                      <a:ext uri="{FF2B5EF4-FFF2-40B4-BE49-F238E27FC236}">
                        <a16:creationId xmlns:a16="http://schemas.microsoft.com/office/drawing/2014/main" id="{9FFAE2BA-DB6D-001E-5C13-7A8ACEA7D867}"/>
                      </a:ext>
                    </a:extLst>
                  </p14:cNvPr>
                  <p14:cNvContentPartPr/>
                  <p14:nvPr/>
                </p14:nvContentPartPr>
                <p14:xfrm>
                  <a:off x="4603070" y="2144911"/>
                  <a:ext cx="133560" cy="88200"/>
                </p14:xfrm>
              </p:contentPart>
            </mc:Choice>
            <mc:Fallback xmlns="">
              <p:pic>
                <p:nvPicPr>
                  <p:cNvPr id="770" name="Ink 769">
                    <a:extLst>
                      <a:ext uri="{FF2B5EF4-FFF2-40B4-BE49-F238E27FC236}">
                        <a16:creationId xmlns:a16="http://schemas.microsoft.com/office/drawing/2014/main" id="{9FFAE2BA-DB6D-001E-5C13-7A8ACEA7D86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1" name="Ink 770">
                    <a:extLst>
                      <a:ext uri="{FF2B5EF4-FFF2-40B4-BE49-F238E27FC236}">
                        <a16:creationId xmlns:a16="http://schemas.microsoft.com/office/drawing/2014/main" id="{37EAF07F-2ED5-2642-CFD3-AC90AE743934}"/>
                      </a:ext>
                    </a:extLst>
                  </p14:cNvPr>
                  <p14:cNvContentPartPr/>
                  <p14:nvPr/>
                </p14:nvContentPartPr>
                <p14:xfrm>
                  <a:off x="4597310" y="2244271"/>
                  <a:ext cx="99360" cy="453240"/>
                </p14:xfrm>
              </p:contentPart>
            </mc:Choice>
            <mc:Fallback xmlns="">
              <p:pic>
                <p:nvPicPr>
                  <p:cNvPr id="771" name="Ink 770">
                    <a:extLst>
                      <a:ext uri="{FF2B5EF4-FFF2-40B4-BE49-F238E27FC236}">
                        <a16:creationId xmlns:a16="http://schemas.microsoft.com/office/drawing/2014/main" id="{37EAF07F-2ED5-2642-CFD3-AC90AE74393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2" name="Ink 771">
                    <a:extLst>
                      <a:ext uri="{FF2B5EF4-FFF2-40B4-BE49-F238E27FC236}">
                        <a16:creationId xmlns:a16="http://schemas.microsoft.com/office/drawing/2014/main" id="{6EC48EB3-B0F6-4682-72D5-C66E0328A9E8}"/>
                      </a:ext>
                    </a:extLst>
                  </p14:cNvPr>
                  <p14:cNvContentPartPr/>
                  <p14:nvPr/>
                </p14:nvContentPartPr>
                <p14:xfrm>
                  <a:off x="4676510" y="2487991"/>
                  <a:ext cx="163080" cy="194040"/>
                </p14:xfrm>
              </p:contentPart>
            </mc:Choice>
            <mc:Fallback xmlns="">
              <p:pic>
                <p:nvPicPr>
                  <p:cNvPr id="772" name="Ink 771">
                    <a:extLst>
                      <a:ext uri="{FF2B5EF4-FFF2-40B4-BE49-F238E27FC236}">
                        <a16:creationId xmlns:a16="http://schemas.microsoft.com/office/drawing/2014/main" id="{6EC48EB3-B0F6-4682-72D5-C66E0328A9E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3" name="Ink 772">
                    <a:extLst>
                      <a:ext uri="{FF2B5EF4-FFF2-40B4-BE49-F238E27FC236}">
                        <a16:creationId xmlns:a16="http://schemas.microsoft.com/office/drawing/2014/main" id="{41557331-2C48-7F06-CDB8-177A34214D04}"/>
                      </a:ext>
                    </a:extLst>
                  </p14:cNvPr>
                  <p14:cNvContentPartPr/>
                  <p14:nvPr/>
                </p14:nvContentPartPr>
                <p14:xfrm>
                  <a:off x="4519190" y="2325991"/>
                  <a:ext cx="173520" cy="66240"/>
                </p14:xfrm>
              </p:contentPart>
            </mc:Choice>
            <mc:Fallback xmlns="">
              <p:pic>
                <p:nvPicPr>
                  <p:cNvPr id="773" name="Ink 772">
                    <a:extLst>
                      <a:ext uri="{FF2B5EF4-FFF2-40B4-BE49-F238E27FC236}">
                        <a16:creationId xmlns:a16="http://schemas.microsoft.com/office/drawing/2014/main" id="{41557331-2C48-7F06-CDB8-177A34214D0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74" name="Ink 773">
                    <a:extLst>
                      <a:ext uri="{FF2B5EF4-FFF2-40B4-BE49-F238E27FC236}">
                        <a16:creationId xmlns:a16="http://schemas.microsoft.com/office/drawing/2014/main" id="{3F74A2DE-3CF7-70A7-A599-9326B403B7A8}"/>
                      </a:ext>
                    </a:extLst>
                  </p14:cNvPr>
                  <p14:cNvContentPartPr/>
                  <p14:nvPr/>
                </p14:nvContentPartPr>
                <p14:xfrm>
                  <a:off x="4700990" y="2298991"/>
                  <a:ext cx="163440" cy="96480"/>
                </p14:xfrm>
              </p:contentPart>
            </mc:Choice>
            <mc:Fallback xmlns="">
              <p:pic>
                <p:nvPicPr>
                  <p:cNvPr id="774" name="Ink 773">
                    <a:extLst>
                      <a:ext uri="{FF2B5EF4-FFF2-40B4-BE49-F238E27FC236}">
                        <a16:creationId xmlns:a16="http://schemas.microsoft.com/office/drawing/2014/main" id="{3F74A2DE-3CF7-70A7-A599-9326B403B7A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75" name="Group 774">
              <a:extLst>
                <a:ext uri="{FF2B5EF4-FFF2-40B4-BE49-F238E27FC236}">
                  <a16:creationId xmlns:a16="http://schemas.microsoft.com/office/drawing/2014/main" id="{9919C278-7BEF-179B-C52A-935A4A1F5F96}"/>
                </a:ext>
              </a:extLst>
            </p:cNvPr>
            <p:cNvGrpSpPr/>
            <p:nvPr/>
          </p:nvGrpSpPr>
          <p:grpSpPr>
            <a:xfrm>
              <a:off x="3262542"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38">
                <p14:nvContentPartPr>
                  <p14:cNvPr id="776" name="Ink 775">
                    <a:extLst>
                      <a:ext uri="{FF2B5EF4-FFF2-40B4-BE49-F238E27FC236}">
                        <a16:creationId xmlns:a16="http://schemas.microsoft.com/office/drawing/2014/main" id="{161D2F9B-9877-E323-BDB2-535F0A309139}"/>
                      </a:ext>
                    </a:extLst>
                  </p14:cNvPr>
                  <p14:cNvContentPartPr/>
                  <p14:nvPr/>
                </p14:nvContentPartPr>
                <p14:xfrm>
                  <a:off x="4603070" y="2144911"/>
                  <a:ext cx="133560" cy="88200"/>
                </p14:xfrm>
              </p:contentPart>
            </mc:Choice>
            <mc:Fallback xmlns="">
              <p:pic>
                <p:nvPicPr>
                  <p:cNvPr id="776" name="Ink 775">
                    <a:extLst>
                      <a:ext uri="{FF2B5EF4-FFF2-40B4-BE49-F238E27FC236}">
                        <a16:creationId xmlns:a16="http://schemas.microsoft.com/office/drawing/2014/main" id="{161D2F9B-9877-E323-BDB2-535F0A30913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77" name="Ink 776">
                    <a:extLst>
                      <a:ext uri="{FF2B5EF4-FFF2-40B4-BE49-F238E27FC236}">
                        <a16:creationId xmlns:a16="http://schemas.microsoft.com/office/drawing/2014/main" id="{366487E3-B6FE-529C-DE06-A7209A7C8FC9}"/>
                      </a:ext>
                    </a:extLst>
                  </p14:cNvPr>
                  <p14:cNvContentPartPr/>
                  <p14:nvPr/>
                </p14:nvContentPartPr>
                <p14:xfrm>
                  <a:off x="4597310" y="2244271"/>
                  <a:ext cx="99360" cy="453240"/>
                </p14:xfrm>
              </p:contentPart>
            </mc:Choice>
            <mc:Fallback xmlns="">
              <p:pic>
                <p:nvPicPr>
                  <p:cNvPr id="777" name="Ink 776">
                    <a:extLst>
                      <a:ext uri="{FF2B5EF4-FFF2-40B4-BE49-F238E27FC236}">
                        <a16:creationId xmlns:a16="http://schemas.microsoft.com/office/drawing/2014/main" id="{366487E3-B6FE-529C-DE06-A7209A7C8FC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 name="Ink 777">
                    <a:extLst>
                      <a:ext uri="{FF2B5EF4-FFF2-40B4-BE49-F238E27FC236}">
                        <a16:creationId xmlns:a16="http://schemas.microsoft.com/office/drawing/2014/main" id="{0605EFDD-EDC4-1BB0-7B74-708AC4BD35B1}"/>
                      </a:ext>
                    </a:extLst>
                  </p14:cNvPr>
                  <p14:cNvContentPartPr/>
                  <p14:nvPr/>
                </p14:nvContentPartPr>
                <p14:xfrm>
                  <a:off x="4676510" y="2487991"/>
                  <a:ext cx="163080" cy="194040"/>
                </p14:xfrm>
              </p:contentPart>
            </mc:Choice>
            <mc:Fallback xmlns="">
              <p:pic>
                <p:nvPicPr>
                  <p:cNvPr id="778" name="Ink 777">
                    <a:extLst>
                      <a:ext uri="{FF2B5EF4-FFF2-40B4-BE49-F238E27FC236}">
                        <a16:creationId xmlns:a16="http://schemas.microsoft.com/office/drawing/2014/main" id="{0605EFDD-EDC4-1BB0-7B74-708AC4BD35B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9" name="Ink 778">
                    <a:extLst>
                      <a:ext uri="{FF2B5EF4-FFF2-40B4-BE49-F238E27FC236}">
                        <a16:creationId xmlns:a16="http://schemas.microsoft.com/office/drawing/2014/main" id="{76D5DB26-D788-9EB6-A00C-3A5C6B655C97}"/>
                      </a:ext>
                    </a:extLst>
                  </p14:cNvPr>
                  <p14:cNvContentPartPr/>
                  <p14:nvPr/>
                </p14:nvContentPartPr>
                <p14:xfrm>
                  <a:off x="4519190" y="2325991"/>
                  <a:ext cx="173520" cy="66240"/>
                </p14:xfrm>
              </p:contentPart>
            </mc:Choice>
            <mc:Fallback xmlns="">
              <p:pic>
                <p:nvPicPr>
                  <p:cNvPr id="779" name="Ink 778">
                    <a:extLst>
                      <a:ext uri="{FF2B5EF4-FFF2-40B4-BE49-F238E27FC236}">
                        <a16:creationId xmlns:a16="http://schemas.microsoft.com/office/drawing/2014/main" id="{76D5DB26-D788-9EB6-A00C-3A5C6B655C9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80" name="Ink 779">
                    <a:extLst>
                      <a:ext uri="{FF2B5EF4-FFF2-40B4-BE49-F238E27FC236}">
                        <a16:creationId xmlns:a16="http://schemas.microsoft.com/office/drawing/2014/main" id="{0EC4BC52-8D76-7A52-3A6A-8213253BE2CB}"/>
                      </a:ext>
                    </a:extLst>
                  </p14:cNvPr>
                  <p14:cNvContentPartPr/>
                  <p14:nvPr/>
                </p14:nvContentPartPr>
                <p14:xfrm>
                  <a:off x="4700990" y="2298991"/>
                  <a:ext cx="163440" cy="96480"/>
                </p14:xfrm>
              </p:contentPart>
            </mc:Choice>
            <mc:Fallback xmlns="">
              <p:pic>
                <p:nvPicPr>
                  <p:cNvPr id="780" name="Ink 779">
                    <a:extLst>
                      <a:ext uri="{FF2B5EF4-FFF2-40B4-BE49-F238E27FC236}">
                        <a16:creationId xmlns:a16="http://schemas.microsoft.com/office/drawing/2014/main" id="{0EC4BC52-8D76-7A52-3A6A-8213253BE2C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1" name="Group 780">
              <a:extLst>
                <a:ext uri="{FF2B5EF4-FFF2-40B4-BE49-F238E27FC236}">
                  <a16:creationId xmlns:a16="http://schemas.microsoft.com/office/drawing/2014/main" id="{B94B5743-7A46-EE8A-CE1A-3A064C319964}"/>
                </a:ext>
              </a:extLst>
            </p:cNvPr>
            <p:cNvGrpSpPr/>
            <p:nvPr/>
          </p:nvGrpSpPr>
          <p:grpSpPr>
            <a:xfrm>
              <a:off x="3262542"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43">
                <p14:nvContentPartPr>
                  <p14:cNvPr id="782" name="Ink 781">
                    <a:extLst>
                      <a:ext uri="{FF2B5EF4-FFF2-40B4-BE49-F238E27FC236}">
                        <a16:creationId xmlns:a16="http://schemas.microsoft.com/office/drawing/2014/main" id="{AF0172D9-46BB-AE16-4D13-B1033CEB86AA}"/>
                      </a:ext>
                    </a:extLst>
                  </p14:cNvPr>
                  <p14:cNvContentPartPr/>
                  <p14:nvPr/>
                </p14:nvContentPartPr>
                <p14:xfrm>
                  <a:off x="4603070" y="2144911"/>
                  <a:ext cx="133560" cy="88200"/>
                </p14:xfrm>
              </p:contentPart>
            </mc:Choice>
            <mc:Fallback xmlns="">
              <p:pic>
                <p:nvPicPr>
                  <p:cNvPr id="782" name="Ink 781">
                    <a:extLst>
                      <a:ext uri="{FF2B5EF4-FFF2-40B4-BE49-F238E27FC236}">
                        <a16:creationId xmlns:a16="http://schemas.microsoft.com/office/drawing/2014/main" id="{AF0172D9-46BB-AE16-4D13-B1033CEB86A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3" name="Ink 782">
                    <a:extLst>
                      <a:ext uri="{FF2B5EF4-FFF2-40B4-BE49-F238E27FC236}">
                        <a16:creationId xmlns:a16="http://schemas.microsoft.com/office/drawing/2014/main" id="{0950CD5C-0F85-E4FE-229B-7A3C7A08563C}"/>
                      </a:ext>
                    </a:extLst>
                  </p14:cNvPr>
                  <p14:cNvContentPartPr/>
                  <p14:nvPr/>
                </p14:nvContentPartPr>
                <p14:xfrm>
                  <a:off x="4597310" y="2244271"/>
                  <a:ext cx="99360" cy="453240"/>
                </p14:xfrm>
              </p:contentPart>
            </mc:Choice>
            <mc:Fallback xmlns="">
              <p:pic>
                <p:nvPicPr>
                  <p:cNvPr id="783" name="Ink 782">
                    <a:extLst>
                      <a:ext uri="{FF2B5EF4-FFF2-40B4-BE49-F238E27FC236}">
                        <a16:creationId xmlns:a16="http://schemas.microsoft.com/office/drawing/2014/main" id="{0950CD5C-0F85-E4FE-229B-7A3C7A08563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4" name="Ink 783">
                    <a:extLst>
                      <a:ext uri="{FF2B5EF4-FFF2-40B4-BE49-F238E27FC236}">
                        <a16:creationId xmlns:a16="http://schemas.microsoft.com/office/drawing/2014/main" id="{343F884D-9F56-45D5-E5EF-8373367E374E}"/>
                      </a:ext>
                    </a:extLst>
                  </p14:cNvPr>
                  <p14:cNvContentPartPr/>
                  <p14:nvPr/>
                </p14:nvContentPartPr>
                <p14:xfrm>
                  <a:off x="4676510" y="2487991"/>
                  <a:ext cx="163080" cy="194040"/>
                </p14:xfrm>
              </p:contentPart>
            </mc:Choice>
            <mc:Fallback xmlns="">
              <p:pic>
                <p:nvPicPr>
                  <p:cNvPr id="784" name="Ink 783">
                    <a:extLst>
                      <a:ext uri="{FF2B5EF4-FFF2-40B4-BE49-F238E27FC236}">
                        <a16:creationId xmlns:a16="http://schemas.microsoft.com/office/drawing/2014/main" id="{343F884D-9F56-45D5-E5EF-8373367E374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85" name="Ink 784">
                    <a:extLst>
                      <a:ext uri="{FF2B5EF4-FFF2-40B4-BE49-F238E27FC236}">
                        <a16:creationId xmlns:a16="http://schemas.microsoft.com/office/drawing/2014/main" id="{E4DEE7BA-5225-4C40-D694-4B24DF968F43}"/>
                      </a:ext>
                    </a:extLst>
                  </p14:cNvPr>
                  <p14:cNvContentPartPr/>
                  <p14:nvPr/>
                </p14:nvContentPartPr>
                <p14:xfrm>
                  <a:off x="4519190" y="2325991"/>
                  <a:ext cx="173520" cy="66240"/>
                </p14:xfrm>
              </p:contentPart>
            </mc:Choice>
            <mc:Fallback xmlns="">
              <p:pic>
                <p:nvPicPr>
                  <p:cNvPr id="785" name="Ink 784">
                    <a:extLst>
                      <a:ext uri="{FF2B5EF4-FFF2-40B4-BE49-F238E27FC236}">
                        <a16:creationId xmlns:a16="http://schemas.microsoft.com/office/drawing/2014/main" id="{E4DEE7BA-5225-4C40-D694-4B24DF968F4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86" name="Ink 785">
                    <a:extLst>
                      <a:ext uri="{FF2B5EF4-FFF2-40B4-BE49-F238E27FC236}">
                        <a16:creationId xmlns:a16="http://schemas.microsoft.com/office/drawing/2014/main" id="{96AE1EE2-E10D-E2BE-067C-21B390D27F8D}"/>
                      </a:ext>
                    </a:extLst>
                  </p14:cNvPr>
                  <p14:cNvContentPartPr/>
                  <p14:nvPr/>
                </p14:nvContentPartPr>
                <p14:xfrm>
                  <a:off x="4700990" y="2298991"/>
                  <a:ext cx="163440" cy="96480"/>
                </p14:xfrm>
              </p:contentPart>
            </mc:Choice>
            <mc:Fallback xmlns="">
              <p:pic>
                <p:nvPicPr>
                  <p:cNvPr id="786" name="Ink 785">
                    <a:extLst>
                      <a:ext uri="{FF2B5EF4-FFF2-40B4-BE49-F238E27FC236}">
                        <a16:creationId xmlns:a16="http://schemas.microsoft.com/office/drawing/2014/main" id="{96AE1EE2-E10D-E2BE-067C-21B390D27F8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7" name="Group 786">
              <a:extLst>
                <a:ext uri="{FF2B5EF4-FFF2-40B4-BE49-F238E27FC236}">
                  <a16:creationId xmlns:a16="http://schemas.microsoft.com/office/drawing/2014/main" id="{6D0D8BF6-F48B-FA24-9713-D4EF9727F26D}"/>
                </a:ext>
              </a:extLst>
            </p:cNvPr>
            <p:cNvGrpSpPr/>
            <p:nvPr/>
          </p:nvGrpSpPr>
          <p:grpSpPr>
            <a:xfrm>
              <a:off x="3262542"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48">
                <p14:nvContentPartPr>
                  <p14:cNvPr id="788" name="Ink 787">
                    <a:extLst>
                      <a:ext uri="{FF2B5EF4-FFF2-40B4-BE49-F238E27FC236}">
                        <a16:creationId xmlns:a16="http://schemas.microsoft.com/office/drawing/2014/main" id="{72A80F93-B48F-B8C8-6EB3-7D69CE9FA64B}"/>
                      </a:ext>
                    </a:extLst>
                  </p14:cNvPr>
                  <p14:cNvContentPartPr/>
                  <p14:nvPr/>
                </p14:nvContentPartPr>
                <p14:xfrm>
                  <a:off x="4603070" y="2144911"/>
                  <a:ext cx="133560" cy="88200"/>
                </p14:xfrm>
              </p:contentPart>
            </mc:Choice>
            <mc:Fallback xmlns="">
              <p:pic>
                <p:nvPicPr>
                  <p:cNvPr id="788" name="Ink 787">
                    <a:extLst>
                      <a:ext uri="{FF2B5EF4-FFF2-40B4-BE49-F238E27FC236}">
                        <a16:creationId xmlns:a16="http://schemas.microsoft.com/office/drawing/2014/main" id="{72A80F93-B48F-B8C8-6EB3-7D69CE9FA64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9" name="Ink 788">
                    <a:extLst>
                      <a:ext uri="{FF2B5EF4-FFF2-40B4-BE49-F238E27FC236}">
                        <a16:creationId xmlns:a16="http://schemas.microsoft.com/office/drawing/2014/main" id="{67F137DB-B412-6F42-C388-7C7B99387DD7}"/>
                      </a:ext>
                    </a:extLst>
                  </p14:cNvPr>
                  <p14:cNvContentPartPr/>
                  <p14:nvPr/>
                </p14:nvContentPartPr>
                <p14:xfrm>
                  <a:off x="4597310" y="2244271"/>
                  <a:ext cx="99360" cy="453240"/>
                </p14:xfrm>
              </p:contentPart>
            </mc:Choice>
            <mc:Fallback xmlns="">
              <p:pic>
                <p:nvPicPr>
                  <p:cNvPr id="789" name="Ink 788">
                    <a:extLst>
                      <a:ext uri="{FF2B5EF4-FFF2-40B4-BE49-F238E27FC236}">
                        <a16:creationId xmlns:a16="http://schemas.microsoft.com/office/drawing/2014/main" id="{67F137DB-B412-6F42-C388-7C7B99387DD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0" name="Ink 789">
                    <a:extLst>
                      <a:ext uri="{FF2B5EF4-FFF2-40B4-BE49-F238E27FC236}">
                        <a16:creationId xmlns:a16="http://schemas.microsoft.com/office/drawing/2014/main" id="{0A91BD89-8397-ACEF-E1C4-83BC87BC7123}"/>
                      </a:ext>
                    </a:extLst>
                  </p14:cNvPr>
                  <p14:cNvContentPartPr/>
                  <p14:nvPr/>
                </p14:nvContentPartPr>
                <p14:xfrm>
                  <a:off x="4676510" y="2487991"/>
                  <a:ext cx="163080" cy="194040"/>
                </p14:xfrm>
              </p:contentPart>
            </mc:Choice>
            <mc:Fallback xmlns="">
              <p:pic>
                <p:nvPicPr>
                  <p:cNvPr id="790" name="Ink 789">
                    <a:extLst>
                      <a:ext uri="{FF2B5EF4-FFF2-40B4-BE49-F238E27FC236}">
                        <a16:creationId xmlns:a16="http://schemas.microsoft.com/office/drawing/2014/main" id="{0A91BD89-8397-ACEF-E1C4-83BC87BC712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1" name="Ink 790">
                    <a:extLst>
                      <a:ext uri="{FF2B5EF4-FFF2-40B4-BE49-F238E27FC236}">
                        <a16:creationId xmlns:a16="http://schemas.microsoft.com/office/drawing/2014/main" id="{D19B892B-F417-D8E7-8CB1-D49C9859F962}"/>
                      </a:ext>
                    </a:extLst>
                  </p14:cNvPr>
                  <p14:cNvContentPartPr/>
                  <p14:nvPr/>
                </p14:nvContentPartPr>
                <p14:xfrm>
                  <a:off x="4519190" y="2325991"/>
                  <a:ext cx="173520" cy="66240"/>
                </p14:xfrm>
              </p:contentPart>
            </mc:Choice>
            <mc:Fallback xmlns="">
              <p:pic>
                <p:nvPicPr>
                  <p:cNvPr id="791" name="Ink 790">
                    <a:extLst>
                      <a:ext uri="{FF2B5EF4-FFF2-40B4-BE49-F238E27FC236}">
                        <a16:creationId xmlns:a16="http://schemas.microsoft.com/office/drawing/2014/main" id="{D19B892B-F417-D8E7-8CB1-D49C9859F96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92" name="Ink 791">
                    <a:extLst>
                      <a:ext uri="{FF2B5EF4-FFF2-40B4-BE49-F238E27FC236}">
                        <a16:creationId xmlns:a16="http://schemas.microsoft.com/office/drawing/2014/main" id="{F8900ACF-EA0B-1CAC-0790-88EEFC9B770E}"/>
                      </a:ext>
                    </a:extLst>
                  </p14:cNvPr>
                  <p14:cNvContentPartPr/>
                  <p14:nvPr/>
                </p14:nvContentPartPr>
                <p14:xfrm>
                  <a:off x="4700990" y="2298991"/>
                  <a:ext cx="163440" cy="96480"/>
                </p14:xfrm>
              </p:contentPart>
            </mc:Choice>
            <mc:Fallback xmlns="">
              <p:pic>
                <p:nvPicPr>
                  <p:cNvPr id="792" name="Ink 791">
                    <a:extLst>
                      <a:ext uri="{FF2B5EF4-FFF2-40B4-BE49-F238E27FC236}">
                        <a16:creationId xmlns:a16="http://schemas.microsoft.com/office/drawing/2014/main" id="{F8900ACF-EA0B-1CAC-0790-88EEFC9B770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93" name="Group 792">
              <a:extLst>
                <a:ext uri="{FF2B5EF4-FFF2-40B4-BE49-F238E27FC236}">
                  <a16:creationId xmlns:a16="http://schemas.microsoft.com/office/drawing/2014/main" id="{7A4FF1D9-E044-F222-EB6E-B085B1D2B286}"/>
                </a:ext>
              </a:extLst>
            </p:cNvPr>
            <p:cNvGrpSpPr/>
            <p:nvPr/>
          </p:nvGrpSpPr>
          <p:grpSpPr>
            <a:xfrm>
              <a:off x="3262542"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53">
                <p14:nvContentPartPr>
                  <p14:cNvPr id="794" name="Ink 793">
                    <a:extLst>
                      <a:ext uri="{FF2B5EF4-FFF2-40B4-BE49-F238E27FC236}">
                        <a16:creationId xmlns:a16="http://schemas.microsoft.com/office/drawing/2014/main" id="{7BB8756D-C653-4053-9B25-69126DF8FB9B}"/>
                      </a:ext>
                    </a:extLst>
                  </p14:cNvPr>
                  <p14:cNvContentPartPr/>
                  <p14:nvPr/>
                </p14:nvContentPartPr>
                <p14:xfrm>
                  <a:off x="4603070" y="2144911"/>
                  <a:ext cx="133560" cy="88200"/>
                </p14:xfrm>
              </p:contentPart>
            </mc:Choice>
            <mc:Fallback xmlns="">
              <p:pic>
                <p:nvPicPr>
                  <p:cNvPr id="794" name="Ink 793">
                    <a:extLst>
                      <a:ext uri="{FF2B5EF4-FFF2-40B4-BE49-F238E27FC236}">
                        <a16:creationId xmlns:a16="http://schemas.microsoft.com/office/drawing/2014/main" id="{7BB8756D-C653-4053-9B25-69126DF8FB9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5" name="Ink 794">
                    <a:extLst>
                      <a:ext uri="{FF2B5EF4-FFF2-40B4-BE49-F238E27FC236}">
                        <a16:creationId xmlns:a16="http://schemas.microsoft.com/office/drawing/2014/main" id="{755F0F40-5522-029A-31E0-6EBBB42136F9}"/>
                      </a:ext>
                    </a:extLst>
                  </p14:cNvPr>
                  <p14:cNvContentPartPr/>
                  <p14:nvPr/>
                </p14:nvContentPartPr>
                <p14:xfrm>
                  <a:off x="4597310" y="2244271"/>
                  <a:ext cx="99360" cy="453240"/>
                </p14:xfrm>
              </p:contentPart>
            </mc:Choice>
            <mc:Fallback xmlns="">
              <p:pic>
                <p:nvPicPr>
                  <p:cNvPr id="795" name="Ink 794">
                    <a:extLst>
                      <a:ext uri="{FF2B5EF4-FFF2-40B4-BE49-F238E27FC236}">
                        <a16:creationId xmlns:a16="http://schemas.microsoft.com/office/drawing/2014/main" id="{755F0F40-5522-029A-31E0-6EBBB42136F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6" name="Ink 795">
                    <a:extLst>
                      <a:ext uri="{FF2B5EF4-FFF2-40B4-BE49-F238E27FC236}">
                        <a16:creationId xmlns:a16="http://schemas.microsoft.com/office/drawing/2014/main" id="{4E6ED939-E8BA-6FCF-522A-14805B331313}"/>
                      </a:ext>
                    </a:extLst>
                  </p14:cNvPr>
                  <p14:cNvContentPartPr/>
                  <p14:nvPr/>
                </p14:nvContentPartPr>
                <p14:xfrm>
                  <a:off x="4676510" y="2487991"/>
                  <a:ext cx="163080" cy="194040"/>
                </p14:xfrm>
              </p:contentPart>
            </mc:Choice>
            <mc:Fallback xmlns="">
              <p:pic>
                <p:nvPicPr>
                  <p:cNvPr id="796" name="Ink 795">
                    <a:extLst>
                      <a:ext uri="{FF2B5EF4-FFF2-40B4-BE49-F238E27FC236}">
                        <a16:creationId xmlns:a16="http://schemas.microsoft.com/office/drawing/2014/main" id="{4E6ED939-E8BA-6FCF-522A-14805B33131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7" name="Ink 796">
                    <a:extLst>
                      <a:ext uri="{FF2B5EF4-FFF2-40B4-BE49-F238E27FC236}">
                        <a16:creationId xmlns:a16="http://schemas.microsoft.com/office/drawing/2014/main" id="{BC57F233-3633-752D-AD71-A89B01825199}"/>
                      </a:ext>
                    </a:extLst>
                  </p14:cNvPr>
                  <p14:cNvContentPartPr/>
                  <p14:nvPr/>
                </p14:nvContentPartPr>
                <p14:xfrm>
                  <a:off x="4519190" y="2325991"/>
                  <a:ext cx="173520" cy="66240"/>
                </p14:xfrm>
              </p:contentPart>
            </mc:Choice>
            <mc:Fallback xmlns="">
              <p:pic>
                <p:nvPicPr>
                  <p:cNvPr id="797" name="Ink 796">
                    <a:extLst>
                      <a:ext uri="{FF2B5EF4-FFF2-40B4-BE49-F238E27FC236}">
                        <a16:creationId xmlns:a16="http://schemas.microsoft.com/office/drawing/2014/main" id="{BC57F233-3633-752D-AD71-A89B0182519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98" name="Ink 797">
                    <a:extLst>
                      <a:ext uri="{FF2B5EF4-FFF2-40B4-BE49-F238E27FC236}">
                        <a16:creationId xmlns:a16="http://schemas.microsoft.com/office/drawing/2014/main" id="{AF1CC1FB-9342-AF97-D1DF-47B9FD5C67A9}"/>
                      </a:ext>
                    </a:extLst>
                  </p14:cNvPr>
                  <p14:cNvContentPartPr/>
                  <p14:nvPr/>
                </p14:nvContentPartPr>
                <p14:xfrm>
                  <a:off x="4700990" y="2298991"/>
                  <a:ext cx="163440" cy="96480"/>
                </p14:xfrm>
              </p:contentPart>
            </mc:Choice>
            <mc:Fallback xmlns="">
              <p:pic>
                <p:nvPicPr>
                  <p:cNvPr id="798" name="Ink 797">
                    <a:extLst>
                      <a:ext uri="{FF2B5EF4-FFF2-40B4-BE49-F238E27FC236}">
                        <a16:creationId xmlns:a16="http://schemas.microsoft.com/office/drawing/2014/main" id="{AF1CC1FB-9342-AF97-D1DF-47B9FD5C67A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59" name="Group 858">
              <a:extLst>
                <a:ext uri="{FF2B5EF4-FFF2-40B4-BE49-F238E27FC236}">
                  <a16:creationId xmlns:a16="http://schemas.microsoft.com/office/drawing/2014/main" id="{088F5CA7-1E2C-8C0D-0887-E88DEF7146D3}"/>
                </a:ext>
              </a:extLst>
            </p:cNvPr>
            <p:cNvGrpSpPr/>
            <p:nvPr/>
          </p:nvGrpSpPr>
          <p:grpSpPr>
            <a:xfrm>
              <a:off x="4043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58">
                <p14:nvContentPartPr>
                  <p14:cNvPr id="860" name="Ink 859">
                    <a:extLst>
                      <a:ext uri="{FF2B5EF4-FFF2-40B4-BE49-F238E27FC236}">
                        <a16:creationId xmlns:a16="http://schemas.microsoft.com/office/drawing/2014/main" id="{D3F4D0F6-E06C-CDCF-F40A-B0579265783E}"/>
                      </a:ext>
                    </a:extLst>
                  </p14:cNvPr>
                  <p14:cNvContentPartPr/>
                  <p14:nvPr/>
                </p14:nvContentPartPr>
                <p14:xfrm>
                  <a:off x="4603070" y="2144911"/>
                  <a:ext cx="133560" cy="88200"/>
                </p14:xfrm>
              </p:contentPart>
            </mc:Choice>
            <mc:Fallback xmlns="">
              <p:pic>
                <p:nvPicPr>
                  <p:cNvPr id="860" name="Ink 859">
                    <a:extLst>
                      <a:ext uri="{FF2B5EF4-FFF2-40B4-BE49-F238E27FC236}">
                        <a16:creationId xmlns:a16="http://schemas.microsoft.com/office/drawing/2014/main" id="{D3F4D0F6-E06C-CDCF-F40A-B0579265783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61" name="Ink 860">
                    <a:extLst>
                      <a:ext uri="{FF2B5EF4-FFF2-40B4-BE49-F238E27FC236}">
                        <a16:creationId xmlns:a16="http://schemas.microsoft.com/office/drawing/2014/main" id="{C78FF5A6-819B-4BAD-E138-E603F59E5E47}"/>
                      </a:ext>
                    </a:extLst>
                  </p14:cNvPr>
                  <p14:cNvContentPartPr/>
                  <p14:nvPr/>
                </p14:nvContentPartPr>
                <p14:xfrm>
                  <a:off x="4597310" y="2244271"/>
                  <a:ext cx="99360" cy="453240"/>
                </p14:xfrm>
              </p:contentPart>
            </mc:Choice>
            <mc:Fallback xmlns="">
              <p:pic>
                <p:nvPicPr>
                  <p:cNvPr id="861" name="Ink 860">
                    <a:extLst>
                      <a:ext uri="{FF2B5EF4-FFF2-40B4-BE49-F238E27FC236}">
                        <a16:creationId xmlns:a16="http://schemas.microsoft.com/office/drawing/2014/main" id="{C78FF5A6-819B-4BAD-E138-E603F59E5E4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62" name="Ink 861">
                    <a:extLst>
                      <a:ext uri="{FF2B5EF4-FFF2-40B4-BE49-F238E27FC236}">
                        <a16:creationId xmlns:a16="http://schemas.microsoft.com/office/drawing/2014/main" id="{6FF5A414-B423-87A2-9D25-3DB28796FA2C}"/>
                      </a:ext>
                    </a:extLst>
                  </p14:cNvPr>
                  <p14:cNvContentPartPr/>
                  <p14:nvPr/>
                </p14:nvContentPartPr>
                <p14:xfrm>
                  <a:off x="4676510" y="2487991"/>
                  <a:ext cx="163080" cy="194040"/>
                </p14:xfrm>
              </p:contentPart>
            </mc:Choice>
            <mc:Fallback xmlns="">
              <p:pic>
                <p:nvPicPr>
                  <p:cNvPr id="862" name="Ink 861">
                    <a:extLst>
                      <a:ext uri="{FF2B5EF4-FFF2-40B4-BE49-F238E27FC236}">
                        <a16:creationId xmlns:a16="http://schemas.microsoft.com/office/drawing/2014/main" id="{6FF5A414-B423-87A2-9D25-3DB28796FA2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3" name="Ink 862">
                    <a:extLst>
                      <a:ext uri="{FF2B5EF4-FFF2-40B4-BE49-F238E27FC236}">
                        <a16:creationId xmlns:a16="http://schemas.microsoft.com/office/drawing/2014/main" id="{61624427-4386-CD3C-2419-DD57A9B83630}"/>
                      </a:ext>
                    </a:extLst>
                  </p14:cNvPr>
                  <p14:cNvContentPartPr/>
                  <p14:nvPr/>
                </p14:nvContentPartPr>
                <p14:xfrm>
                  <a:off x="4519190" y="2325991"/>
                  <a:ext cx="173520" cy="66240"/>
                </p14:xfrm>
              </p:contentPart>
            </mc:Choice>
            <mc:Fallback xmlns="">
              <p:pic>
                <p:nvPicPr>
                  <p:cNvPr id="863" name="Ink 862">
                    <a:extLst>
                      <a:ext uri="{FF2B5EF4-FFF2-40B4-BE49-F238E27FC236}">
                        <a16:creationId xmlns:a16="http://schemas.microsoft.com/office/drawing/2014/main" id="{61624427-4386-CD3C-2419-DD57A9B8363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64" name="Ink 863">
                    <a:extLst>
                      <a:ext uri="{FF2B5EF4-FFF2-40B4-BE49-F238E27FC236}">
                        <a16:creationId xmlns:a16="http://schemas.microsoft.com/office/drawing/2014/main" id="{8694D249-E8E6-0252-3AD9-5862F6C534D7}"/>
                      </a:ext>
                    </a:extLst>
                  </p14:cNvPr>
                  <p14:cNvContentPartPr/>
                  <p14:nvPr/>
                </p14:nvContentPartPr>
                <p14:xfrm>
                  <a:off x="4700990" y="2298991"/>
                  <a:ext cx="163440" cy="96480"/>
                </p14:xfrm>
              </p:contentPart>
            </mc:Choice>
            <mc:Fallback xmlns="">
              <p:pic>
                <p:nvPicPr>
                  <p:cNvPr id="864" name="Ink 863">
                    <a:extLst>
                      <a:ext uri="{FF2B5EF4-FFF2-40B4-BE49-F238E27FC236}">
                        <a16:creationId xmlns:a16="http://schemas.microsoft.com/office/drawing/2014/main" id="{8694D249-E8E6-0252-3AD9-5862F6C534D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65" name="Group 864">
              <a:extLst>
                <a:ext uri="{FF2B5EF4-FFF2-40B4-BE49-F238E27FC236}">
                  <a16:creationId xmlns:a16="http://schemas.microsoft.com/office/drawing/2014/main" id="{2E44F58C-90EB-27E3-5EB2-EA8BF1A7B0B2}"/>
                </a:ext>
              </a:extLst>
            </p:cNvPr>
            <p:cNvGrpSpPr/>
            <p:nvPr/>
          </p:nvGrpSpPr>
          <p:grpSpPr>
            <a:xfrm>
              <a:off x="4043119"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63">
                <p14:nvContentPartPr>
                  <p14:cNvPr id="866" name="Ink 865">
                    <a:extLst>
                      <a:ext uri="{FF2B5EF4-FFF2-40B4-BE49-F238E27FC236}">
                        <a16:creationId xmlns:a16="http://schemas.microsoft.com/office/drawing/2014/main" id="{B891B5ED-95B1-8E0C-74E4-69971FD25B55}"/>
                      </a:ext>
                    </a:extLst>
                  </p14:cNvPr>
                  <p14:cNvContentPartPr/>
                  <p14:nvPr/>
                </p14:nvContentPartPr>
                <p14:xfrm>
                  <a:off x="4603070" y="2144911"/>
                  <a:ext cx="133560" cy="88200"/>
                </p14:xfrm>
              </p:contentPart>
            </mc:Choice>
            <mc:Fallback xmlns="">
              <p:pic>
                <p:nvPicPr>
                  <p:cNvPr id="866" name="Ink 865">
                    <a:extLst>
                      <a:ext uri="{FF2B5EF4-FFF2-40B4-BE49-F238E27FC236}">
                        <a16:creationId xmlns:a16="http://schemas.microsoft.com/office/drawing/2014/main" id="{B891B5ED-95B1-8E0C-74E4-69971FD25B5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67" name="Ink 866">
                    <a:extLst>
                      <a:ext uri="{FF2B5EF4-FFF2-40B4-BE49-F238E27FC236}">
                        <a16:creationId xmlns:a16="http://schemas.microsoft.com/office/drawing/2014/main" id="{18547E1B-27F7-9436-4D50-42308F5FEA66}"/>
                      </a:ext>
                    </a:extLst>
                  </p14:cNvPr>
                  <p14:cNvContentPartPr/>
                  <p14:nvPr/>
                </p14:nvContentPartPr>
                <p14:xfrm>
                  <a:off x="4597310" y="2244271"/>
                  <a:ext cx="99360" cy="453240"/>
                </p14:xfrm>
              </p:contentPart>
            </mc:Choice>
            <mc:Fallback xmlns="">
              <p:pic>
                <p:nvPicPr>
                  <p:cNvPr id="867" name="Ink 866">
                    <a:extLst>
                      <a:ext uri="{FF2B5EF4-FFF2-40B4-BE49-F238E27FC236}">
                        <a16:creationId xmlns:a16="http://schemas.microsoft.com/office/drawing/2014/main" id="{18547E1B-27F7-9436-4D50-42308F5FEA6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8" name="Ink 867">
                    <a:extLst>
                      <a:ext uri="{FF2B5EF4-FFF2-40B4-BE49-F238E27FC236}">
                        <a16:creationId xmlns:a16="http://schemas.microsoft.com/office/drawing/2014/main" id="{E93ED39C-48F6-5A21-BD97-C1E647D48B0D}"/>
                      </a:ext>
                    </a:extLst>
                  </p14:cNvPr>
                  <p14:cNvContentPartPr/>
                  <p14:nvPr/>
                </p14:nvContentPartPr>
                <p14:xfrm>
                  <a:off x="4676510" y="2487991"/>
                  <a:ext cx="163080" cy="194040"/>
                </p14:xfrm>
              </p:contentPart>
            </mc:Choice>
            <mc:Fallback xmlns="">
              <p:pic>
                <p:nvPicPr>
                  <p:cNvPr id="868" name="Ink 867">
                    <a:extLst>
                      <a:ext uri="{FF2B5EF4-FFF2-40B4-BE49-F238E27FC236}">
                        <a16:creationId xmlns:a16="http://schemas.microsoft.com/office/drawing/2014/main" id="{E93ED39C-48F6-5A21-BD97-C1E647D48B0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69" name="Ink 868">
                    <a:extLst>
                      <a:ext uri="{FF2B5EF4-FFF2-40B4-BE49-F238E27FC236}">
                        <a16:creationId xmlns:a16="http://schemas.microsoft.com/office/drawing/2014/main" id="{C9FDF406-023F-0525-47CD-1641D7277823}"/>
                      </a:ext>
                    </a:extLst>
                  </p14:cNvPr>
                  <p14:cNvContentPartPr/>
                  <p14:nvPr/>
                </p14:nvContentPartPr>
                <p14:xfrm>
                  <a:off x="4519190" y="2325991"/>
                  <a:ext cx="173520" cy="66240"/>
                </p14:xfrm>
              </p:contentPart>
            </mc:Choice>
            <mc:Fallback xmlns="">
              <p:pic>
                <p:nvPicPr>
                  <p:cNvPr id="869" name="Ink 868">
                    <a:extLst>
                      <a:ext uri="{FF2B5EF4-FFF2-40B4-BE49-F238E27FC236}">
                        <a16:creationId xmlns:a16="http://schemas.microsoft.com/office/drawing/2014/main" id="{C9FDF406-023F-0525-47CD-1641D727782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70" name="Ink 869">
                    <a:extLst>
                      <a:ext uri="{FF2B5EF4-FFF2-40B4-BE49-F238E27FC236}">
                        <a16:creationId xmlns:a16="http://schemas.microsoft.com/office/drawing/2014/main" id="{D9DB7AEC-83E8-B0E4-FCA2-67FA7EE57764}"/>
                      </a:ext>
                    </a:extLst>
                  </p14:cNvPr>
                  <p14:cNvContentPartPr/>
                  <p14:nvPr/>
                </p14:nvContentPartPr>
                <p14:xfrm>
                  <a:off x="4700990" y="2298991"/>
                  <a:ext cx="163440" cy="96480"/>
                </p14:xfrm>
              </p:contentPart>
            </mc:Choice>
            <mc:Fallback xmlns="">
              <p:pic>
                <p:nvPicPr>
                  <p:cNvPr id="870" name="Ink 869">
                    <a:extLst>
                      <a:ext uri="{FF2B5EF4-FFF2-40B4-BE49-F238E27FC236}">
                        <a16:creationId xmlns:a16="http://schemas.microsoft.com/office/drawing/2014/main" id="{D9DB7AEC-83E8-B0E4-FCA2-67FA7EE5776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1" name="Group 870">
              <a:extLst>
                <a:ext uri="{FF2B5EF4-FFF2-40B4-BE49-F238E27FC236}">
                  <a16:creationId xmlns:a16="http://schemas.microsoft.com/office/drawing/2014/main" id="{3E11DB35-F304-82F5-5087-EB0DBD89DDAA}"/>
                </a:ext>
              </a:extLst>
            </p:cNvPr>
            <p:cNvGrpSpPr/>
            <p:nvPr/>
          </p:nvGrpSpPr>
          <p:grpSpPr>
            <a:xfrm>
              <a:off x="4043119"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68">
                <p14:nvContentPartPr>
                  <p14:cNvPr id="872" name="Ink 871">
                    <a:extLst>
                      <a:ext uri="{FF2B5EF4-FFF2-40B4-BE49-F238E27FC236}">
                        <a16:creationId xmlns:a16="http://schemas.microsoft.com/office/drawing/2014/main" id="{02F6EACA-A400-C182-B792-E3EA8E85B32F}"/>
                      </a:ext>
                    </a:extLst>
                  </p14:cNvPr>
                  <p14:cNvContentPartPr/>
                  <p14:nvPr/>
                </p14:nvContentPartPr>
                <p14:xfrm>
                  <a:off x="4603070" y="2144911"/>
                  <a:ext cx="133560" cy="88200"/>
                </p14:xfrm>
              </p:contentPart>
            </mc:Choice>
            <mc:Fallback xmlns="">
              <p:pic>
                <p:nvPicPr>
                  <p:cNvPr id="872" name="Ink 871">
                    <a:extLst>
                      <a:ext uri="{FF2B5EF4-FFF2-40B4-BE49-F238E27FC236}">
                        <a16:creationId xmlns:a16="http://schemas.microsoft.com/office/drawing/2014/main" id="{02F6EACA-A400-C182-B792-E3EA8E85B32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3" name="Ink 872">
                    <a:extLst>
                      <a:ext uri="{FF2B5EF4-FFF2-40B4-BE49-F238E27FC236}">
                        <a16:creationId xmlns:a16="http://schemas.microsoft.com/office/drawing/2014/main" id="{239C5BE4-04A6-A3EC-7E7E-B2D44D25ACA0}"/>
                      </a:ext>
                    </a:extLst>
                  </p14:cNvPr>
                  <p14:cNvContentPartPr/>
                  <p14:nvPr/>
                </p14:nvContentPartPr>
                <p14:xfrm>
                  <a:off x="4597310" y="2244271"/>
                  <a:ext cx="99360" cy="453240"/>
                </p14:xfrm>
              </p:contentPart>
            </mc:Choice>
            <mc:Fallback xmlns="">
              <p:pic>
                <p:nvPicPr>
                  <p:cNvPr id="873" name="Ink 872">
                    <a:extLst>
                      <a:ext uri="{FF2B5EF4-FFF2-40B4-BE49-F238E27FC236}">
                        <a16:creationId xmlns:a16="http://schemas.microsoft.com/office/drawing/2014/main" id="{239C5BE4-04A6-A3EC-7E7E-B2D44D25ACA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4" name="Ink 873">
                    <a:extLst>
                      <a:ext uri="{FF2B5EF4-FFF2-40B4-BE49-F238E27FC236}">
                        <a16:creationId xmlns:a16="http://schemas.microsoft.com/office/drawing/2014/main" id="{A17D8954-A88F-45D7-FF76-57500401A427}"/>
                      </a:ext>
                    </a:extLst>
                  </p14:cNvPr>
                  <p14:cNvContentPartPr/>
                  <p14:nvPr/>
                </p14:nvContentPartPr>
                <p14:xfrm>
                  <a:off x="4676510" y="2487991"/>
                  <a:ext cx="163080" cy="194040"/>
                </p14:xfrm>
              </p:contentPart>
            </mc:Choice>
            <mc:Fallback xmlns="">
              <p:pic>
                <p:nvPicPr>
                  <p:cNvPr id="874" name="Ink 873">
                    <a:extLst>
                      <a:ext uri="{FF2B5EF4-FFF2-40B4-BE49-F238E27FC236}">
                        <a16:creationId xmlns:a16="http://schemas.microsoft.com/office/drawing/2014/main" id="{A17D8954-A88F-45D7-FF76-57500401A42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75" name="Ink 874">
                    <a:extLst>
                      <a:ext uri="{FF2B5EF4-FFF2-40B4-BE49-F238E27FC236}">
                        <a16:creationId xmlns:a16="http://schemas.microsoft.com/office/drawing/2014/main" id="{B0ED72DC-7799-7AD6-AB48-B7B0F0C4D455}"/>
                      </a:ext>
                    </a:extLst>
                  </p14:cNvPr>
                  <p14:cNvContentPartPr/>
                  <p14:nvPr/>
                </p14:nvContentPartPr>
                <p14:xfrm>
                  <a:off x="4519190" y="2325991"/>
                  <a:ext cx="173520" cy="66240"/>
                </p14:xfrm>
              </p:contentPart>
            </mc:Choice>
            <mc:Fallback xmlns="">
              <p:pic>
                <p:nvPicPr>
                  <p:cNvPr id="875" name="Ink 874">
                    <a:extLst>
                      <a:ext uri="{FF2B5EF4-FFF2-40B4-BE49-F238E27FC236}">
                        <a16:creationId xmlns:a16="http://schemas.microsoft.com/office/drawing/2014/main" id="{B0ED72DC-7799-7AD6-AB48-B7B0F0C4D45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6" name="Ink 875">
                    <a:extLst>
                      <a:ext uri="{FF2B5EF4-FFF2-40B4-BE49-F238E27FC236}">
                        <a16:creationId xmlns:a16="http://schemas.microsoft.com/office/drawing/2014/main" id="{906CFD04-B055-D52B-1525-EE1244C6B53E}"/>
                      </a:ext>
                    </a:extLst>
                  </p14:cNvPr>
                  <p14:cNvContentPartPr/>
                  <p14:nvPr/>
                </p14:nvContentPartPr>
                <p14:xfrm>
                  <a:off x="4700990" y="2298991"/>
                  <a:ext cx="163440" cy="96480"/>
                </p14:xfrm>
              </p:contentPart>
            </mc:Choice>
            <mc:Fallback xmlns="">
              <p:pic>
                <p:nvPicPr>
                  <p:cNvPr id="876" name="Ink 875">
                    <a:extLst>
                      <a:ext uri="{FF2B5EF4-FFF2-40B4-BE49-F238E27FC236}">
                        <a16:creationId xmlns:a16="http://schemas.microsoft.com/office/drawing/2014/main" id="{906CFD04-B055-D52B-1525-EE1244C6B53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7" name="Group 876">
              <a:extLst>
                <a:ext uri="{FF2B5EF4-FFF2-40B4-BE49-F238E27FC236}">
                  <a16:creationId xmlns:a16="http://schemas.microsoft.com/office/drawing/2014/main" id="{6501D3BF-38A3-ACBE-8AE4-CF77E213A4FC}"/>
                </a:ext>
              </a:extLst>
            </p:cNvPr>
            <p:cNvGrpSpPr/>
            <p:nvPr/>
          </p:nvGrpSpPr>
          <p:grpSpPr>
            <a:xfrm>
              <a:off x="4043119"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73">
                <p14:nvContentPartPr>
                  <p14:cNvPr id="878" name="Ink 877">
                    <a:extLst>
                      <a:ext uri="{FF2B5EF4-FFF2-40B4-BE49-F238E27FC236}">
                        <a16:creationId xmlns:a16="http://schemas.microsoft.com/office/drawing/2014/main" id="{14139C1B-BEC4-86DE-F18F-F7F67D797FE0}"/>
                      </a:ext>
                    </a:extLst>
                  </p14:cNvPr>
                  <p14:cNvContentPartPr/>
                  <p14:nvPr/>
                </p14:nvContentPartPr>
                <p14:xfrm>
                  <a:off x="4603070" y="2144911"/>
                  <a:ext cx="133560" cy="88200"/>
                </p14:xfrm>
              </p:contentPart>
            </mc:Choice>
            <mc:Fallback xmlns="">
              <p:pic>
                <p:nvPicPr>
                  <p:cNvPr id="878" name="Ink 877">
                    <a:extLst>
                      <a:ext uri="{FF2B5EF4-FFF2-40B4-BE49-F238E27FC236}">
                        <a16:creationId xmlns:a16="http://schemas.microsoft.com/office/drawing/2014/main" id="{14139C1B-BEC4-86DE-F18F-F7F67D797FE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9" name="Ink 878">
                    <a:extLst>
                      <a:ext uri="{FF2B5EF4-FFF2-40B4-BE49-F238E27FC236}">
                        <a16:creationId xmlns:a16="http://schemas.microsoft.com/office/drawing/2014/main" id="{43C0D0EB-D655-6E3B-3E85-3019E6BF38F9}"/>
                      </a:ext>
                    </a:extLst>
                  </p14:cNvPr>
                  <p14:cNvContentPartPr/>
                  <p14:nvPr/>
                </p14:nvContentPartPr>
                <p14:xfrm>
                  <a:off x="4597310" y="2244271"/>
                  <a:ext cx="99360" cy="453240"/>
                </p14:xfrm>
              </p:contentPart>
            </mc:Choice>
            <mc:Fallback xmlns="">
              <p:pic>
                <p:nvPicPr>
                  <p:cNvPr id="879" name="Ink 878">
                    <a:extLst>
                      <a:ext uri="{FF2B5EF4-FFF2-40B4-BE49-F238E27FC236}">
                        <a16:creationId xmlns:a16="http://schemas.microsoft.com/office/drawing/2014/main" id="{43C0D0EB-D655-6E3B-3E85-3019E6BF38F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80" name="Ink 879">
                    <a:extLst>
                      <a:ext uri="{FF2B5EF4-FFF2-40B4-BE49-F238E27FC236}">
                        <a16:creationId xmlns:a16="http://schemas.microsoft.com/office/drawing/2014/main" id="{446616C2-2A14-5B70-FB44-AEAC47308D22}"/>
                      </a:ext>
                    </a:extLst>
                  </p14:cNvPr>
                  <p14:cNvContentPartPr/>
                  <p14:nvPr/>
                </p14:nvContentPartPr>
                <p14:xfrm>
                  <a:off x="4676510" y="2487991"/>
                  <a:ext cx="163080" cy="194040"/>
                </p14:xfrm>
              </p:contentPart>
            </mc:Choice>
            <mc:Fallback xmlns="">
              <p:pic>
                <p:nvPicPr>
                  <p:cNvPr id="880" name="Ink 879">
                    <a:extLst>
                      <a:ext uri="{FF2B5EF4-FFF2-40B4-BE49-F238E27FC236}">
                        <a16:creationId xmlns:a16="http://schemas.microsoft.com/office/drawing/2014/main" id="{446616C2-2A14-5B70-FB44-AEAC47308D2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81" name="Ink 880">
                    <a:extLst>
                      <a:ext uri="{FF2B5EF4-FFF2-40B4-BE49-F238E27FC236}">
                        <a16:creationId xmlns:a16="http://schemas.microsoft.com/office/drawing/2014/main" id="{65B4D356-EF62-69A7-1DD8-1D6E36664B44}"/>
                      </a:ext>
                    </a:extLst>
                  </p14:cNvPr>
                  <p14:cNvContentPartPr/>
                  <p14:nvPr/>
                </p14:nvContentPartPr>
                <p14:xfrm>
                  <a:off x="4519190" y="2325991"/>
                  <a:ext cx="173520" cy="66240"/>
                </p14:xfrm>
              </p:contentPart>
            </mc:Choice>
            <mc:Fallback xmlns="">
              <p:pic>
                <p:nvPicPr>
                  <p:cNvPr id="881" name="Ink 880">
                    <a:extLst>
                      <a:ext uri="{FF2B5EF4-FFF2-40B4-BE49-F238E27FC236}">
                        <a16:creationId xmlns:a16="http://schemas.microsoft.com/office/drawing/2014/main" id="{65B4D356-EF62-69A7-1DD8-1D6E36664B4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82" name="Ink 881">
                    <a:extLst>
                      <a:ext uri="{FF2B5EF4-FFF2-40B4-BE49-F238E27FC236}">
                        <a16:creationId xmlns:a16="http://schemas.microsoft.com/office/drawing/2014/main" id="{6A18E453-52E9-3D0D-9CE6-FB40059E6BDB}"/>
                      </a:ext>
                    </a:extLst>
                  </p14:cNvPr>
                  <p14:cNvContentPartPr/>
                  <p14:nvPr/>
                </p14:nvContentPartPr>
                <p14:xfrm>
                  <a:off x="4700990" y="2298991"/>
                  <a:ext cx="163440" cy="96480"/>
                </p14:xfrm>
              </p:contentPart>
            </mc:Choice>
            <mc:Fallback xmlns="">
              <p:pic>
                <p:nvPicPr>
                  <p:cNvPr id="882" name="Ink 881">
                    <a:extLst>
                      <a:ext uri="{FF2B5EF4-FFF2-40B4-BE49-F238E27FC236}">
                        <a16:creationId xmlns:a16="http://schemas.microsoft.com/office/drawing/2014/main" id="{6A18E453-52E9-3D0D-9CE6-FB40059E6BD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3" name="Group 882">
              <a:extLst>
                <a:ext uri="{FF2B5EF4-FFF2-40B4-BE49-F238E27FC236}">
                  <a16:creationId xmlns:a16="http://schemas.microsoft.com/office/drawing/2014/main" id="{DE397CBB-D8DC-DFD5-F745-56942D549057}"/>
                </a:ext>
              </a:extLst>
            </p:cNvPr>
            <p:cNvGrpSpPr/>
            <p:nvPr/>
          </p:nvGrpSpPr>
          <p:grpSpPr>
            <a:xfrm>
              <a:off x="4043119"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78">
                <p14:nvContentPartPr>
                  <p14:cNvPr id="884" name="Ink 883">
                    <a:extLst>
                      <a:ext uri="{FF2B5EF4-FFF2-40B4-BE49-F238E27FC236}">
                        <a16:creationId xmlns:a16="http://schemas.microsoft.com/office/drawing/2014/main" id="{C77479AF-EAB5-089F-E785-90B9A2C886C4}"/>
                      </a:ext>
                    </a:extLst>
                  </p14:cNvPr>
                  <p14:cNvContentPartPr/>
                  <p14:nvPr/>
                </p14:nvContentPartPr>
                <p14:xfrm>
                  <a:off x="4603070" y="2144911"/>
                  <a:ext cx="133560" cy="88200"/>
                </p14:xfrm>
              </p:contentPart>
            </mc:Choice>
            <mc:Fallback xmlns="">
              <p:pic>
                <p:nvPicPr>
                  <p:cNvPr id="884" name="Ink 883">
                    <a:extLst>
                      <a:ext uri="{FF2B5EF4-FFF2-40B4-BE49-F238E27FC236}">
                        <a16:creationId xmlns:a16="http://schemas.microsoft.com/office/drawing/2014/main" id="{C77479AF-EAB5-089F-E785-90B9A2C886C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85" name="Ink 884">
                    <a:extLst>
                      <a:ext uri="{FF2B5EF4-FFF2-40B4-BE49-F238E27FC236}">
                        <a16:creationId xmlns:a16="http://schemas.microsoft.com/office/drawing/2014/main" id="{614E4586-0144-FE3F-2303-27B409B79858}"/>
                      </a:ext>
                    </a:extLst>
                  </p14:cNvPr>
                  <p14:cNvContentPartPr/>
                  <p14:nvPr/>
                </p14:nvContentPartPr>
                <p14:xfrm>
                  <a:off x="4597310" y="2244271"/>
                  <a:ext cx="99360" cy="453240"/>
                </p14:xfrm>
              </p:contentPart>
            </mc:Choice>
            <mc:Fallback xmlns="">
              <p:pic>
                <p:nvPicPr>
                  <p:cNvPr id="885" name="Ink 884">
                    <a:extLst>
                      <a:ext uri="{FF2B5EF4-FFF2-40B4-BE49-F238E27FC236}">
                        <a16:creationId xmlns:a16="http://schemas.microsoft.com/office/drawing/2014/main" id="{614E4586-0144-FE3F-2303-27B409B7985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6" name="Ink 885">
                    <a:extLst>
                      <a:ext uri="{FF2B5EF4-FFF2-40B4-BE49-F238E27FC236}">
                        <a16:creationId xmlns:a16="http://schemas.microsoft.com/office/drawing/2014/main" id="{3309290C-8BDB-F1D5-A4AB-786FD881B2CE}"/>
                      </a:ext>
                    </a:extLst>
                  </p14:cNvPr>
                  <p14:cNvContentPartPr/>
                  <p14:nvPr/>
                </p14:nvContentPartPr>
                <p14:xfrm>
                  <a:off x="4676510" y="2487991"/>
                  <a:ext cx="163080" cy="194040"/>
                </p14:xfrm>
              </p:contentPart>
            </mc:Choice>
            <mc:Fallback xmlns="">
              <p:pic>
                <p:nvPicPr>
                  <p:cNvPr id="886" name="Ink 885">
                    <a:extLst>
                      <a:ext uri="{FF2B5EF4-FFF2-40B4-BE49-F238E27FC236}">
                        <a16:creationId xmlns:a16="http://schemas.microsoft.com/office/drawing/2014/main" id="{3309290C-8BDB-F1D5-A4AB-786FD881B2C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87" name="Ink 886">
                    <a:extLst>
                      <a:ext uri="{FF2B5EF4-FFF2-40B4-BE49-F238E27FC236}">
                        <a16:creationId xmlns:a16="http://schemas.microsoft.com/office/drawing/2014/main" id="{687CBD55-7CA7-ACC2-9781-2B17E4979432}"/>
                      </a:ext>
                    </a:extLst>
                  </p14:cNvPr>
                  <p14:cNvContentPartPr/>
                  <p14:nvPr/>
                </p14:nvContentPartPr>
                <p14:xfrm>
                  <a:off x="4519190" y="2325991"/>
                  <a:ext cx="173520" cy="66240"/>
                </p14:xfrm>
              </p:contentPart>
            </mc:Choice>
            <mc:Fallback xmlns="">
              <p:pic>
                <p:nvPicPr>
                  <p:cNvPr id="887" name="Ink 886">
                    <a:extLst>
                      <a:ext uri="{FF2B5EF4-FFF2-40B4-BE49-F238E27FC236}">
                        <a16:creationId xmlns:a16="http://schemas.microsoft.com/office/drawing/2014/main" id="{687CBD55-7CA7-ACC2-9781-2B17E497943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88" name="Ink 887">
                    <a:extLst>
                      <a:ext uri="{FF2B5EF4-FFF2-40B4-BE49-F238E27FC236}">
                        <a16:creationId xmlns:a16="http://schemas.microsoft.com/office/drawing/2014/main" id="{168FE72A-7999-9FD8-2835-D76CC766935E}"/>
                      </a:ext>
                    </a:extLst>
                  </p14:cNvPr>
                  <p14:cNvContentPartPr/>
                  <p14:nvPr/>
                </p14:nvContentPartPr>
                <p14:xfrm>
                  <a:off x="4700990" y="2298991"/>
                  <a:ext cx="163440" cy="96480"/>
                </p14:xfrm>
              </p:contentPart>
            </mc:Choice>
            <mc:Fallback xmlns="">
              <p:pic>
                <p:nvPicPr>
                  <p:cNvPr id="888" name="Ink 887">
                    <a:extLst>
                      <a:ext uri="{FF2B5EF4-FFF2-40B4-BE49-F238E27FC236}">
                        <a16:creationId xmlns:a16="http://schemas.microsoft.com/office/drawing/2014/main" id="{168FE72A-7999-9FD8-2835-D76CC766935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9" name="Group 888">
              <a:extLst>
                <a:ext uri="{FF2B5EF4-FFF2-40B4-BE49-F238E27FC236}">
                  <a16:creationId xmlns:a16="http://schemas.microsoft.com/office/drawing/2014/main" id="{23979FD7-E35C-6F4E-41D2-2D3F98152AC8}"/>
                </a:ext>
              </a:extLst>
            </p:cNvPr>
            <p:cNvGrpSpPr/>
            <p:nvPr/>
          </p:nvGrpSpPr>
          <p:grpSpPr>
            <a:xfrm>
              <a:off x="3788015"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83">
                <p14:nvContentPartPr>
                  <p14:cNvPr id="890" name="Ink 889">
                    <a:extLst>
                      <a:ext uri="{FF2B5EF4-FFF2-40B4-BE49-F238E27FC236}">
                        <a16:creationId xmlns:a16="http://schemas.microsoft.com/office/drawing/2014/main" id="{BD852F0B-5169-4BA8-D5C0-0F8874516D81}"/>
                      </a:ext>
                    </a:extLst>
                  </p14:cNvPr>
                  <p14:cNvContentPartPr/>
                  <p14:nvPr/>
                </p14:nvContentPartPr>
                <p14:xfrm>
                  <a:off x="4603070" y="2144911"/>
                  <a:ext cx="133560" cy="88200"/>
                </p14:xfrm>
              </p:contentPart>
            </mc:Choice>
            <mc:Fallback xmlns="">
              <p:pic>
                <p:nvPicPr>
                  <p:cNvPr id="890" name="Ink 889">
                    <a:extLst>
                      <a:ext uri="{FF2B5EF4-FFF2-40B4-BE49-F238E27FC236}">
                        <a16:creationId xmlns:a16="http://schemas.microsoft.com/office/drawing/2014/main" id="{BD852F0B-5169-4BA8-D5C0-0F8874516D8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91" name="Ink 890">
                    <a:extLst>
                      <a:ext uri="{FF2B5EF4-FFF2-40B4-BE49-F238E27FC236}">
                        <a16:creationId xmlns:a16="http://schemas.microsoft.com/office/drawing/2014/main" id="{9FC4CB32-49D8-D1EE-9E40-43B2DAA2DD7F}"/>
                      </a:ext>
                    </a:extLst>
                  </p14:cNvPr>
                  <p14:cNvContentPartPr/>
                  <p14:nvPr/>
                </p14:nvContentPartPr>
                <p14:xfrm>
                  <a:off x="4597310" y="2244271"/>
                  <a:ext cx="99360" cy="453240"/>
                </p14:xfrm>
              </p:contentPart>
            </mc:Choice>
            <mc:Fallback xmlns="">
              <p:pic>
                <p:nvPicPr>
                  <p:cNvPr id="891" name="Ink 890">
                    <a:extLst>
                      <a:ext uri="{FF2B5EF4-FFF2-40B4-BE49-F238E27FC236}">
                        <a16:creationId xmlns:a16="http://schemas.microsoft.com/office/drawing/2014/main" id="{9FC4CB32-49D8-D1EE-9E40-43B2DAA2DD7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2" name="Ink 891">
                    <a:extLst>
                      <a:ext uri="{FF2B5EF4-FFF2-40B4-BE49-F238E27FC236}">
                        <a16:creationId xmlns:a16="http://schemas.microsoft.com/office/drawing/2014/main" id="{4EB8C437-0667-F062-BCB5-A24049CB6DF0}"/>
                      </a:ext>
                    </a:extLst>
                  </p14:cNvPr>
                  <p14:cNvContentPartPr/>
                  <p14:nvPr/>
                </p14:nvContentPartPr>
                <p14:xfrm>
                  <a:off x="4676510" y="2487991"/>
                  <a:ext cx="163080" cy="194040"/>
                </p14:xfrm>
              </p:contentPart>
            </mc:Choice>
            <mc:Fallback xmlns="">
              <p:pic>
                <p:nvPicPr>
                  <p:cNvPr id="892" name="Ink 891">
                    <a:extLst>
                      <a:ext uri="{FF2B5EF4-FFF2-40B4-BE49-F238E27FC236}">
                        <a16:creationId xmlns:a16="http://schemas.microsoft.com/office/drawing/2014/main" id="{4EB8C437-0667-F062-BCB5-A24049CB6DF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3" name="Ink 892">
                    <a:extLst>
                      <a:ext uri="{FF2B5EF4-FFF2-40B4-BE49-F238E27FC236}">
                        <a16:creationId xmlns:a16="http://schemas.microsoft.com/office/drawing/2014/main" id="{973E0DFE-5C59-4C21-1B3C-E92B141756E7}"/>
                      </a:ext>
                    </a:extLst>
                  </p14:cNvPr>
                  <p14:cNvContentPartPr/>
                  <p14:nvPr/>
                </p14:nvContentPartPr>
                <p14:xfrm>
                  <a:off x="4519190" y="2325991"/>
                  <a:ext cx="173520" cy="66240"/>
                </p14:xfrm>
              </p:contentPart>
            </mc:Choice>
            <mc:Fallback xmlns="">
              <p:pic>
                <p:nvPicPr>
                  <p:cNvPr id="893" name="Ink 892">
                    <a:extLst>
                      <a:ext uri="{FF2B5EF4-FFF2-40B4-BE49-F238E27FC236}">
                        <a16:creationId xmlns:a16="http://schemas.microsoft.com/office/drawing/2014/main" id="{973E0DFE-5C59-4C21-1B3C-E92B141756E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94" name="Ink 893">
                    <a:extLst>
                      <a:ext uri="{FF2B5EF4-FFF2-40B4-BE49-F238E27FC236}">
                        <a16:creationId xmlns:a16="http://schemas.microsoft.com/office/drawing/2014/main" id="{C986E5DA-C3A0-4356-1FFD-E3C2F1BFFED4}"/>
                      </a:ext>
                    </a:extLst>
                  </p14:cNvPr>
                  <p14:cNvContentPartPr/>
                  <p14:nvPr/>
                </p14:nvContentPartPr>
                <p14:xfrm>
                  <a:off x="4700990" y="2298991"/>
                  <a:ext cx="163440" cy="96480"/>
                </p14:xfrm>
              </p:contentPart>
            </mc:Choice>
            <mc:Fallback xmlns="">
              <p:pic>
                <p:nvPicPr>
                  <p:cNvPr id="894" name="Ink 893">
                    <a:extLst>
                      <a:ext uri="{FF2B5EF4-FFF2-40B4-BE49-F238E27FC236}">
                        <a16:creationId xmlns:a16="http://schemas.microsoft.com/office/drawing/2014/main" id="{C986E5DA-C3A0-4356-1FFD-E3C2F1BFFED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95" name="Group 894">
              <a:extLst>
                <a:ext uri="{FF2B5EF4-FFF2-40B4-BE49-F238E27FC236}">
                  <a16:creationId xmlns:a16="http://schemas.microsoft.com/office/drawing/2014/main" id="{C5F2586B-1F21-4005-F47A-6E42254F2ADF}"/>
                </a:ext>
              </a:extLst>
            </p:cNvPr>
            <p:cNvGrpSpPr/>
            <p:nvPr/>
          </p:nvGrpSpPr>
          <p:grpSpPr>
            <a:xfrm>
              <a:off x="3788015"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88">
                <p14:nvContentPartPr>
                  <p14:cNvPr id="896" name="Ink 895">
                    <a:extLst>
                      <a:ext uri="{FF2B5EF4-FFF2-40B4-BE49-F238E27FC236}">
                        <a16:creationId xmlns:a16="http://schemas.microsoft.com/office/drawing/2014/main" id="{9BB081D4-62CE-D804-5EC7-3AFC038AEB2F}"/>
                      </a:ext>
                    </a:extLst>
                  </p14:cNvPr>
                  <p14:cNvContentPartPr/>
                  <p14:nvPr/>
                </p14:nvContentPartPr>
                <p14:xfrm>
                  <a:off x="4603070" y="2144911"/>
                  <a:ext cx="133560" cy="88200"/>
                </p14:xfrm>
              </p:contentPart>
            </mc:Choice>
            <mc:Fallback xmlns="">
              <p:pic>
                <p:nvPicPr>
                  <p:cNvPr id="896" name="Ink 895">
                    <a:extLst>
                      <a:ext uri="{FF2B5EF4-FFF2-40B4-BE49-F238E27FC236}">
                        <a16:creationId xmlns:a16="http://schemas.microsoft.com/office/drawing/2014/main" id="{9BB081D4-62CE-D804-5EC7-3AFC038AEB2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97" name="Ink 896">
                    <a:extLst>
                      <a:ext uri="{FF2B5EF4-FFF2-40B4-BE49-F238E27FC236}">
                        <a16:creationId xmlns:a16="http://schemas.microsoft.com/office/drawing/2014/main" id="{5D5F8571-6FE6-2743-F61F-CAEF42465C25}"/>
                      </a:ext>
                    </a:extLst>
                  </p14:cNvPr>
                  <p14:cNvContentPartPr/>
                  <p14:nvPr/>
                </p14:nvContentPartPr>
                <p14:xfrm>
                  <a:off x="4597310" y="2244271"/>
                  <a:ext cx="99360" cy="453240"/>
                </p14:xfrm>
              </p:contentPart>
            </mc:Choice>
            <mc:Fallback xmlns="">
              <p:pic>
                <p:nvPicPr>
                  <p:cNvPr id="897" name="Ink 896">
                    <a:extLst>
                      <a:ext uri="{FF2B5EF4-FFF2-40B4-BE49-F238E27FC236}">
                        <a16:creationId xmlns:a16="http://schemas.microsoft.com/office/drawing/2014/main" id="{5D5F8571-6FE6-2743-F61F-CAEF42465C2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98" name="Ink 897">
                    <a:extLst>
                      <a:ext uri="{FF2B5EF4-FFF2-40B4-BE49-F238E27FC236}">
                        <a16:creationId xmlns:a16="http://schemas.microsoft.com/office/drawing/2014/main" id="{1F56B7BF-6D5D-C728-7D61-0AEFBDCB493A}"/>
                      </a:ext>
                    </a:extLst>
                  </p14:cNvPr>
                  <p14:cNvContentPartPr/>
                  <p14:nvPr/>
                </p14:nvContentPartPr>
                <p14:xfrm>
                  <a:off x="4676510" y="2487991"/>
                  <a:ext cx="163080" cy="194040"/>
                </p14:xfrm>
              </p:contentPart>
            </mc:Choice>
            <mc:Fallback xmlns="">
              <p:pic>
                <p:nvPicPr>
                  <p:cNvPr id="898" name="Ink 897">
                    <a:extLst>
                      <a:ext uri="{FF2B5EF4-FFF2-40B4-BE49-F238E27FC236}">
                        <a16:creationId xmlns:a16="http://schemas.microsoft.com/office/drawing/2014/main" id="{1F56B7BF-6D5D-C728-7D61-0AEFBDCB493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9" name="Ink 898">
                    <a:extLst>
                      <a:ext uri="{FF2B5EF4-FFF2-40B4-BE49-F238E27FC236}">
                        <a16:creationId xmlns:a16="http://schemas.microsoft.com/office/drawing/2014/main" id="{8069D545-BAD3-325C-1416-BC6100761A62}"/>
                      </a:ext>
                    </a:extLst>
                  </p14:cNvPr>
                  <p14:cNvContentPartPr/>
                  <p14:nvPr/>
                </p14:nvContentPartPr>
                <p14:xfrm>
                  <a:off x="4519190" y="2325991"/>
                  <a:ext cx="173520" cy="66240"/>
                </p14:xfrm>
              </p:contentPart>
            </mc:Choice>
            <mc:Fallback xmlns="">
              <p:pic>
                <p:nvPicPr>
                  <p:cNvPr id="899" name="Ink 898">
                    <a:extLst>
                      <a:ext uri="{FF2B5EF4-FFF2-40B4-BE49-F238E27FC236}">
                        <a16:creationId xmlns:a16="http://schemas.microsoft.com/office/drawing/2014/main" id="{8069D545-BAD3-325C-1416-BC6100761A6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0" name="Ink 899">
                    <a:extLst>
                      <a:ext uri="{FF2B5EF4-FFF2-40B4-BE49-F238E27FC236}">
                        <a16:creationId xmlns:a16="http://schemas.microsoft.com/office/drawing/2014/main" id="{E39CF814-994E-19FB-9568-D3C0697D8C9C}"/>
                      </a:ext>
                    </a:extLst>
                  </p14:cNvPr>
                  <p14:cNvContentPartPr/>
                  <p14:nvPr/>
                </p14:nvContentPartPr>
                <p14:xfrm>
                  <a:off x="4700990" y="2298991"/>
                  <a:ext cx="163440" cy="96480"/>
                </p14:xfrm>
              </p:contentPart>
            </mc:Choice>
            <mc:Fallback xmlns="">
              <p:pic>
                <p:nvPicPr>
                  <p:cNvPr id="900" name="Ink 899">
                    <a:extLst>
                      <a:ext uri="{FF2B5EF4-FFF2-40B4-BE49-F238E27FC236}">
                        <a16:creationId xmlns:a16="http://schemas.microsoft.com/office/drawing/2014/main" id="{E39CF814-994E-19FB-9568-D3C0697D8C9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1" name="Group 900">
              <a:extLst>
                <a:ext uri="{FF2B5EF4-FFF2-40B4-BE49-F238E27FC236}">
                  <a16:creationId xmlns:a16="http://schemas.microsoft.com/office/drawing/2014/main" id="{EF8E7B35-10DB-9D23-C742-22900F1F8FEC}"/>
                </a:ext>
              </a:extLst>
            </p:cNvPr>
            <p:cNvGrpSpPr/>
            <p:nvPr/>
          </p:nvGrpSpPr>
          <p:grpSpPr>
            <a:xfrm>
              <a:off x="3788015"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93">
                <p14:nvContentPartPr>
                  <p14:cNvPr id="902" name="Ink 901">
                    <a:extLst>
                      <a:ext uri="{FF2B5EF4-FFF2-40B4-BE49-F238E27FC236}">
                        <a16:creationId xmlns:a16="http://schemas.microsoft.com/office/drawing/2014/main" id="{A3D8BB58-82B7-B9B8-3F16-36C26FAEE2D7}"/>
                      </a:ext>
                    </a:extLst>
                  </p14:cNvPr>
                  <p14:cNvContentPartPr/>
                  <p14:nvPr/>
                </p14:nvContentPartPr>
                <p14:xfrm>
                  <a:off x="4603070" y="2144911"/>
                  <a:ext cx="133560" cy="88200"/>
                </p14:xfrm>
              </p:contentPart>
            </mc:Choice>
            <mc:Fallback xmlns="">
              <p:pic>
                <p:nvPicPr>
                  <p:cNvPr id="902" name="Ink 901">
                    <a:extLst>
                      <a:ext uri="{FF2B5EF4-FFF2-40B4-BE49-F238E27FC236}">
                        <a16:creationId xmlns:a16="http://schemas.microsoft.com/office/drawing/2014/main" id="{A3D8BB58-82B7-B9B8-3F16-36C26FAEE2D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03" name="Ink 902">
                    <a:extLst>
                      <a:ext uri="{FF2B5EF4-FFF2-40B4-BE49-F238E27FC236}">
                        <a16:creationId xmlns:a16="http://schemas.microsoft.com/office/drawing/2014/main" id="{E333805B-F187-B5D0-D6D8-F23F8B5FADA7}"/>
                      </a:ext>
                    </a:extLst>
                  </p14:cNvPr>
                  <p14:cNvContentPartPr/>
                  <p14:nvPr/>
                </p14:nvContentPartPr>
                <p14:xfrm>
                  <a:off x="4597310" y="2244271"/>
                  <a:ext cx="99360" cy="453240"/>
                </p14:xfrm>
              </p:contentPart>
            </mc:Choice>
            <mc:Fallback xmlns="">
              <p:pic>
                <p:nvPicPr>
                  <p:cNvPr id="903" name="Ink 902">
                    <a:extLst>
                      <a:ext uri="{FF2B5EF4-FFF2-40B4-BE49-F238E27FC236}">
                        <a16:creationId xmlns:a16="http://schemas.microsoft.com/office/drawing/2014/main" id="{E333805B-F187-B5D0-D6D8-F23F8B5FADA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04" name="Ink 903">
                    <a:extLst>
                      <a:ext uri="{FF2B5EF4-FFF2-40B4-BE49-F238E27FC236}">
                        <a16:creationId xmlns:a16="http://schemas.microsoft.com/office/drawing/2014/main" id="{34DCA975-D435-12C9-42D6-ACA687D418E5}"/>
                      </a:ext>
                    </a:extLst>
                  </p14:cNvPr>
                  <p14:cNvContentPartPr/>
                  <p14:nvPr/>
                </p14:nvContentPartPr>
                <p14:xfrm>
                  <a:off x="4676510" y="2487991"/>
                  <a:ext cx="163080" cy="194040"/>
                </p14:xfrm>
              </p:contentPart>
            </mc:Choice>
            <mc:Fallback xmlns="">
              <p:pic>
                <p:nvPicPr>
                  <p:cNvPr id="904" name="Ink 903">
                    <a:extLst>
                      <a:ext uri="{FF2B5EF4-FFF2-40B4-BE49-F238E27FC236}">
                        <a16:creationId xmlns:a16="http://schemas.microsoft.com/office/drawing/2014/main" id="{34DCA975-D435-12C9-42D6-ACA687D418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05" name="Ink 904">
                    <a:extLst>
                      <a:ext uri="{FF2B5EF4-FFF2-40B4-BE49-F238E27FC236}">
                        <a16:creationId xmlns:a16="http://schemas.microsoft.com/office/drawing/2014/main" id="{3B5A4D06-52B7-0955-8A2F-C8208170A9BD}"/>
                      </a:ext>
                    </a:extLst>
                  </p14:cNvPr>
                  <p14:cNvContentPartPr/>
                  <p14:nvPr/>
                </p14:nvContentPartPr>
                <p14:xfrm>
                  <a:off x="4519190" y="2325991"/>
                  <a:ext cx="173520" cy="66240"/>
                </p14:xfrm>
              </p:contentPart>
            </mc:Choice>
            <mc:Fallback xmlns="">
              <p:pic>
                <p:nvPicPr>
                  <p:cNvPr id="905" name="Ink 904">
                    <a:extLst>
                      <a:ext uri="{FF2B5EF4-FFF2-40B4-BE49-F238E27FC236}">
                        <a16:creationId xmlns:a16="http://schemas.microsoft.com/office/drawing/2014/main" id="{3B5A4D06-52B7-0955-8A2F-C8208170A9B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6" name="Ink 905">
                    <a:extLst>
                      <a:ext uri="{FF2B5EF4-FFF2-40B4-BE49-F238E27FC236}">
                        <a16:creationId xmlns:a16="http://schemas.microsoft.com/office/drawing/2014/main" id="{0C884B46-44C2-0316-A3C2-60F4BE7289DB}"/>
                      </a:ext>
                    </a:extLst>
                  </p14:cNvPr>
                  <p14:cNvContentPartPr/>
                  <p14:nvPr/>
                </p14:nvContentPartPr>
                <p14:xfrm>
                  <a:off x="4700990" y="2298991"/>
                  <a:ext cx="163440" cy="96480"/>
                </p14:xfrm>
              </p:contentPart>
            </mc:Choice>
            <mc:Fallback xmlns="">
              <p:pic>
                <p:nvPicPr>
                  <p:cNvPr id="906" name="Ink 905">
                    <a:extLst>
                      <a:ext uri="{FF2B5EF4-FFF2-40B4-BE49-F238E27FC236}">
                        <a16:creationId xmlns:a16="http://schemas.microsoft.com/office/drawing/2014/main" id="{0C884B46-44C2-0316-A3C2-60F4BE7289D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7" name="Group 906">
              <a:extLst>
                <a:ext uri="{FF2B5EF4-FFF2-40B4-BE49-F238E27FC236}">
                  <a16:creationId xmlns:a16="http://schemas.microsoft.com/office/drawing/2014/main" id="{C51A1B4B-4005-80A5-FB57-2B804641DF66}"/>
                </a:ext>
              </a:extLst>
            </p:cNvPr>
            <p:cNvGrpSpPr/>
            <p:nvPr/>
          </p:nvGrpSpPr>
          <p:grpSpPr>
            <a:xfrm>
              <a:off x="3788015"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98">
                <p14:nvContentPartPr>
                  <p14:cNvPr id="908" name="Ink 907">
                    <a:extLst>
                      <a:ext uri="{FF2B5EF4-FFF2-40B4-BE49-F238E27FC236}">
                        <a16:creationId xmlns:a16="http://schemas.microsoft.com/office/drawing/2014/main" id="{45712CC5-4F2A-C0C4-C5E4-D5CE17ED2FC0}"/>
                      </a:ext>
                    </a:extLst>
                  </p14:cNvPr>
                  <p14:cNvContentPartPr/>
                  <p14:nvPr/>
                </p14:nvContentPartPr>
                <p14:xfrm>
                  <a:off x="4603070" y="2144911"/>
                  <a:ext cx="133560" cy="88200"/>
                </p14:xfrm>
              </p:contentPart>
            </mc:Choice>
            <mc:Fallback xmlns="">
              <p:pic>
                <p:nvPicPr>
                  <p:cNvPr id="908" name="Ink 907">
                    <a:extLst>
                      <a:ext uri="{FF2B5EF4-FFF2-40B4-BE49-F238E27FC236}">
                        <a16:creationId xmlns:a16="http://schemas.microsoft.com/office/drawing/2014/main" id="{45712CC5-4F2A-C0C4-C5E4-D5CE17ED2FC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09" name="Ink 908">
                    <a:extLst>
                      <a:ext uri="{FF2B5EF4-FFF2-40B4-BE49-F238E27FC236}">
                        <a16:creationId xmlns:a16="http://schemas.microsoft.com/office/drawing/2014/main" id="{2D6F8E96-6953-6EFB-BD68-30090D77C5AB}"/>
                      </a:ext>
                    </a:extLst>
                  </p14:cNvPr>
                  <p14:cNvContentPartPr/>
                  <p14:nvPr/>
                </p14:nvContentPartPr>
                <p14:xfrm>
                  <a:off x="4597310" y="2244271"/>
                  <a:ext cx="99360" cy="453240"/>
                </p14:xfrm>
              </p:contentPart>
            </mc:Choice>
            <mc:Fallback xmlns="">
              <p:pic>
                <p:nvPicPr>
                  <p:cNvPr id="909" name="Ink 908">
                    <a:extLst>
                      <a:ext uri="{FF2B5EF4-FFF2-40B4-BE49-F238E27FC236}">
                        <a16:creationId xmlns:a16="http://schemas.microsoft.com/office/drawing/2014/main" id="{2D6F8E96-6953-6EFB-BD68-30090D77C5A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0" name="Ink 909">
                    <a:extLst>
                      <a:ext uri="{FF2B5EF4-FFF2-40B4-BE49-F238E27FC236}">
                        <a16:creationId xmlns:a16="http://schemas.microsoft.com/office/drawing/2014/main" id="{ADEE10D7-08E6-2A50-1271-DC6CD284E0A7}"/>
                      </a:ext>
                    </a:extLst>
                  </p14:cNvPr>
                  <p14:cNvContentPartPr/>
                  <p14:nvPr/>
                </p14:nvContentPartPr>
                <p14:xfrm>
                  <a:off x="4676510" y="2487991"/>
                  <a:ext cx="163080" cy="194040"/>
                </p14:xfrm>
              </p:contentPart>
            </mc:Choice>
            <mc:Fallback xmlns="">
              <p:pic>
                <p:nvPicPr>
                  <p:cNvPr id="910" name="Ink 909">
                    <a:extLst>
                      <a:ext uri="{FF2B5EF4-FFF2-40B4-BE49-F238E27FC236}">
                        <a16:creationId xmlns:a16="http://schemas.microsoft.com/office/drawing/2014/main" id="{ADEE10D7-08E6-2A50-1271-DC6CD284E0A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11" name="Ink 910">
                    <a:extLst>
                      <a:ext uri="{FF2B5EF4-FFF2-40B4-BE49-F238E27FC236}">
                        <a16:creationId xmlns:a16="http://schemas.microsoft.com/office/drawing/2014/main" id="{6CA75E22-51C6-6E00-5CBC-73AF87274A60}"/>
                      </a:ext>
                    </a:extLst>
                  </p14:cNvPr>
                  <p14:cNvContentPartPr/>
                  <p14:nvPr/>
                </p14:nvContentPartPr>
                <p14:xfrm>
                  <a:off x="4519190" y="2325991"/>
                  <a:ext cx="173520" cy="66240"/>
                </p14:xfrm>
              </p:contentPart>
            </mc:Choice>
            <mc:Fallback xmlns="">
              <p:pic>
                <p:nvPicPr>
                  <p:cNvPr id="911" name="Ink 910">
                    <a:extLst>
                      <a:ext uri="{FF2B5EF4-FFF2-40B4-BE49-F238E27FC236}">
                        <a16:creationId xmlns:a16="http://schemas.microsoft.com/office/drawing/2014/main" id="{6CA75E22-51C6-6E00-5CBC-73AF87274A6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2" name="Ink 911">
                    <a:extLst>
                      <a:ext uri="{FF2B5EF4-FFF2-40B4-BE49-F238E27FC236}">
                        <a16:creationId xmlns:a16="http://schemas.microsoft.com/office/drawing/2014/main" id="{2AE92DE2-5796-A441-CCFE-5C94DFF76750}"/>
                      </a:ext>
                    </a:extLst>
                  </p14:cNvPr>
                  <p14:cNvContentPartPr/>
                  <p14:nvPr/>
                </p14:nvContentPartPr>
                <p14:xfrm>
                  <a:off x="4700990" y="2298991"/>
                  <a:ext cx="163440" cy="96480"/>
                </p14:xfrm>
              </p:contentPart>
            </mc:Choice>
            <mc:Fallback xmlns="">
              <p:pic>
                <p:nvPicPr>
                  <p:cNvPr id="912" name="Ink 911">
                    <a:extLst>
                      <a:ext uri="{FF2B5EF4-FFF2-40B4-BE49-F238E27FC236}">
                        <a16:creationId xmlns:a16="http://schemas.microsoft.com/office/drawing/2014/main" id="{2AE92DE2-5796-A441-CCFE-5C94DFF7675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13" name="Group 912">
              <a:extLst>
                <a:ext uri="{FF2B5EF4-FFF2-40B4-BE49-F238E27FC236}">
                  <a16:creationId xmlns:a16="http://schemas.microsoft.com/office/drawing/2014/main" id="{EED22A9C-ACE6-E2F5-1147-42ECC354B83F}"/>
                </a:ext>
              </a:extLst>
            </p:cNvPr>
            <p:cNvGrpSpPr/>
            <p:nvPr/>
          </p:nvGrpSpPr>
          <p:grpSpPr>
            <a:xfrm>
              <a:off x="3788015"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103">
                <p14:nvContentPartPr>
                  <p14:cNvPr id="914" name="Ink 913">
                    <a:extLst>
                      <a:ext uri="{FF2B5EF4-FFF2-40B4-BE49-F238E27FC236}">
                        <a16:creationId xmlns:a16="http://schemas.microsoft.com/office/drawing/2014/main" id="{0F9C319F-37E3-1101-FE4E-621E940D1BBA}"/>
                      </a:ext>
                    </a:extLst>
                  </p14:cNvPr>
                  <p14:cNvContentPartPr/>
                  <p14:nvPr/>
                </p14:nvContentPartPr>
                <p14:xfrm>
                  <a:off x="4603070" y="2144911"/>
                  <a:ext cx="133560" cy="88200"/>
                </p14:xfrm>
              </p:contentPart>
            </mc:Choice>
            <mc:Fallback xmlns="">
              <p:pic>
                <p:nvPicPr>
                  <p:cNvPr id="914" name="Ink 913">
                    <a:extLst>
                      <a:ext uri="{FF2B5EF4-FFF2-40B4-BE49-F238E27FC236}">
                        <a16:creationId xmlns:a16="http://schemas.microsoft.com/office/drawing/2014/main" id="{0F9C319F-37E3-1101-FE4E-621E940D1BB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5" name="Ink 914">
                    <a:extLst>
                      <a:ext uri="{FF2B5EF4-FFF2-40B4-BE49-F238E27FC236}">
                        <a16:creationId xmlns:a16="http://schemas.microsoft.com/office/drawing/2014/main" id="{0C0C6536-F827-6EFD-1795-F4F4D3CAD03D}"/>
                      </a:ext>
                    </a:extLst>
                  </p14:cNvPr>
                  <p14:cNvContentPartPr/>
                  <p14:nvPr/>
                </p14:nvContentPartPr>
                <p14:xfrm>
                  <a:off x="4597310" y="2244271"/>
                  <a:ext cx="99360" cy="453240"/>
                </p14:xfrm>
              </p:contentPart>
            </mc:Choice>
            <mc:Fallback xmlns="">
              <p:pic>
                <p:nvPicPr>
                  <p:cNvPr id="915" name="Ink 914">
                    <a:extLst>
                      <a:ext uri="{FF2B5EF4-FFF2-40B4-BE49-F238E27FC236}">
                        <a16:creationId xmlns:a16="http://schemas.microsoft.com/office/drawing/2014/main" id="{0C0C6536-F827-6EFD-1795-F4F4D3CAD03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16" name="Ink 915">
                    <a:extLst>
                      <a:ext uri="{FF2B5EF4-FFF2-40B4-BE49-F238E27FC236}">
                        <a16:creationId xmlns:a16="http://schemas.microsoft.com/office/drawing/2014/main" id="{070482E4-8362-09B4-DA98-5749737A6A81}"/>
                      </a:ext>
                    </a:extLst>
                  </p14:cNvPr>
                  <p14:cNvContentPartPr/>
                  <p14:nvPr/>
                </p14:nvContentPartPr>
                <p14:xfrm>
                  <a:off x="4676510" y="2487991"/>
                  <a:ext cx="163080" cy="194040"/>
                </p14:xfrm>
              </p:contentPart>
            </mc:Choice>
            <mc:Fallback xmlns="">
              <p:pic>
                <p:nvPicPr>
                  <p:cNvPr id="916" name="Ink 915">
                    <a:extLst>
                      <a:ext uri="{FF2B5EF4-FFF2-40B4-BE49-F238E27FC236}">
                        <a16:creationId xmlns:a16="http://schemas.microsoft.com/office/drawing/2014/main" id="{070482E4-8362-09B4-DA98-5749737A6A8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7" name="Ink 916">
                    <a:extLst>
                      <a:ext uri="{FF2B5EF4-FFF2-40B4-BE49-F238E27FC236}">
                        <a16:creationId xmlns:a16="http://schemas.microsoft.com/office/drawing/2014/main" id="{A6551300-7BEF-A9C7-22A5-3CC0B0109232}"/>
                      </a:ext>
                    </a:extLst>
                  </p14:cNvPr>
                  <p14:cNvContentPartPr/>
                  <p14:nvPr/>
                </p14:nvContentPartPr>
                <p14:xfrm>
                  <a:off x="4519190" y="2325991"/>
                  <a:ext cx="173520" cy="66240"/>
                </p14:xfrm>
              </p:contentPart>
            </mc:Choice>
            <mc:Fallback xmlns="">
              <p:pic>
                <p:nvPicPr>
                  <p:cNvPr id="917" name="Ink 916">
                    <a:extLst>
                      <a:ext uri="{FF2B5EF4-FFF2-40B4-BE49-F238E27FC236}">
                        <a16:creationId xmlns:a16="http://schemas.microsoft.com/office/drawing/2014/main" id="{A6551300-7BEF-A9C7-22A5-3CC0B010923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8" name="Ink 917">
                    <a:extLst>
                      <a:ext uri="{FF2B5EF4-FFF2-40B4-BE49-F238E27FC236}">
                        <a16:creationId xmlns:a16="http://schemas.microsoft.com/office/drawing/2014/main" id="{422DE4AB-1F8D-9770-8B75-2A4770031341}"/>
                      </a:ext>
                    </a:extLst>
                  </p14:cNvPr>
                  <p14:cNvContentPartPr/>
                  <p14:nvPr/>
                </p14:nvContentPartPr>
                <p14:xfrm>
                  <a:off x="4700990" y="2298991"/>
                  <a:ext cx="163440" cy="96480"/>
                </p14:xfrm>
              </p:contentPart>
            </mc:Choice>
            <mc:Fallback xmlns="">
              <p:pic>
                <p:nvPicPr>
                  <p:cNvPr id="918" name="Ink 917">
                    <a:extLst>
                      <a:ext uri="{FF2B5EF4-FFF2-40B4-BE49-F238E27FC236}">
                        <a16:creationId xmlns:a16="http://schemas.microsoft.com/office/drawing/2014/main" id="{422DE4AB-1F8D-9770-8B75-2A477003134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1" name="Group 1040">
              <a:extLst>
                <a:ext uri="{FF2B5EF4-FFF2-40B4-BE49-F238E27FC236}">
                  <a16:creationId xmlns:a16="http://schemas.microsoft.com/office/drawing/2014/main" id="{7D1D2DC4-0BBA-D0F7-1E01-DB5DB50462C1}"/>
                </a:ext>
              </a:extLst>
            </p:cNvPr>
            <p:cNvGrpSpPr/>
            <p:nvPr/>
          </p:nvGrpSpPr>
          <p:grpSpPr>
            <a:xfrm>
              <a:off x="4534750"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08">
                <p14:nvContentPartPr>
                  <p14:cNvPr id="1156" name="Ink 1155">
                    <a:extLst>
                      <a:ext uri="{FF2B5EF4-FFF2-40B4-BE49-F238E27FC236}">
                        <a16:creationId xmlns:a16="http://schemas.microsoft.com/office/drawing/2014/main" id="{66B30E42-A25A-FA39-CF1E-A5EF9F3036D7}"/>
                      </a:ext>
                    </a:extLst>
                  </p14:cNvPr>
                  <p14:cNvContentPartPr/>
                  <p14:nvPr/>
                </p14:nvContentPartPr>
                <p14:xfrm>
                  <a:off x="4603070" y="2144911"/>
                  <a:ext cx="133560" cy="88200"/>
                </p14:xfrm>
              </p:contentPart>
            </mc:Choice>
            <mc:Fallback xmlns="">
              <p:pic>
                <p:nvPicPr>
                  <p:cNvPr id="1156" name="Ink 1155">
                    <a:extLst>
                      <a:ext uri="{FF2B5EF4-FFF2-40B4-BE49-F238E27FC236}">
                        <a16:creationId xmlns:a16="http://schemas.microsoft.com/office/drawing/2014/main" id="{66B30E42-A25A-FA39-CF1E-A5EF9F3036D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 name="Ink 1156">
                    <a:extLst>
                      <a:ext uri="{FF2B5EF4-FFF2-40B4-BE49-F238E27FC236}">
                        <a16:creationId xmlns:a16="http://schemas.microsoft.com/office/drawing/2014/main" id="{3D53A34A-99BD-D2EB-B42B-9E1E1B6B39B8}"/>
                      </a:ext>
                    </a:extLst>
                  </p14:cNvPr>
                  <p14:cNvContentPartPr/>
                  <p14:nvPr/>
                </p14:nvContentPartPr>
                <p14:xfrm>
                  <a:off x="4597310" y="2244271"/>
                  <a:ext cx="99360" cy="453240"/>
                </p14:xfrm>
              </p:contentPart>
            </mc:Choice>
            <mc:Fallback xmlns="">
              <p:pic>
                <p:nvPicPr>
                  <p:cNvPr id="1157" name="Ink 1156">
                    <a:extLst>
                      <a:ext uri="{FF2B5EF4-FFF2-40B4-BE49-F238E27FC236}">
                        <a16:creationId xmlns:a16="http://schemas.microsoft.com/office/drawing/2014/main" id="{3D53A34A-99BD-D2EB-B42B-9E1E1B6B39B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8" name="Ink 1157">
                    <a:extLst>
                      <a:ext uri="{FF2B5EF4-FFF2-40B4-BE49-F238E27FC236}">
                        <a16:creationId xmlns:a16="http://schemas.microsoft.com/office/drawing/2014/main" id="{688B8994-F092-7E51-2ED6-5FDF879C1ADE}"/>
                      </a:ext>
                    </a:extLst>
                  </p14:cNvPr>
                  <p14:cNvContentPartPr/>
                  <p14:nvPr/>
                </p14:nvContentPartPr>
                <p14:xfrm>
                  <a:off x="4676510" y="2487991"/>
                  <a:ext cx="163080" cy="194040"/>
                </p14:xfrm>
              </p:contentPart>
            </mc:Choice>
            <mc:Fallback xmlns="">
              <p:pic>
                <p:nvPicPr>
                  <p:cNvPr id="1158" name="Ink 1157">
                    <a:extLst>
                      <a:ext uri="{FF2B5EF4-FFF2-40B4-BE49-F238E27FC236}">
                        <a16:creationId xmlns:a16="http://schemas.microsoft.com/office/drawing/2014/main" id="{688B8994-F092-7E51-2ED6-5FDF879C1AD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9" name="Ink 1158">
                    <a:extLst>
                      <a:ext uri="{FF2B5EF4-FFF2-40B4-BE49-F238E27FC236}">
                        <a16:creationId xmlns:a16="http://schemas.microsoft.com/office/drawing/2014/main" id="{1A6800B2-C453-0132-4A0C-B279C9930BF3}"/>
                      </a:ext>
                    </a:extLst>
                  </p14:cNvPr>
                  <p14:cNvContentPartPr/>
                  <p14:nvPr/>
                </p14:nvContentPartPr>
                <p14:xfrm>
                  <a:off x="4519190" y="2325991"/>
                  <a:ext cx="173520" cy="66240"/>
                </p14:xfrm>
              </p:contentPart>
            </mc:Choice>
            <mc:Fallback xmlns="">
              <p:pic>
                <p:nvPicPr>
                  <p:cNvPr id="1159" name="Ink 1158">
                    <a:extLst>
                      <a:ext uri="{FF2B5EF4-FFF2-40B4-BE49-F238E27FC236}">
                        <a16:creationId xmlns:a16="http://schemas.microsoft.com/office/drawing/2014/main" id="{1A6800B2-C453-0132-4A0C-B279C9930BF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60" name="Ink 1159">
                    <a:extLst>
                      <a:ext uri="{FF2B5EF4-FFF2-40B4-BE49-F238E27FC236}">
                        <a16:creationId xmlns:a16="http://schemas.microsoft.com/office/drawing/2014/main" id="{C85D2E66-C4DC-0AA7-6999-FFEB373FDC36}"/>
                      </a:ext>
                    </a:extLst>
                  </p14:cNvPr>
                  <p14:cNvContentPartPr/>
                  <p14:nvPr/>
                </p14:nvContentPartPr>
                <p14:xfrm>
                  <a:off x="4700990" y="2298991"/>
                  <a:ext cx="163440" cy="96480"/>
                </p14:xfrm>
              </p:contentPart>
            </mc:Choice>
            <mc:Fallback xmlns="">
              <p:pic>
                <p:nvPicPr>
                  <p:cNvPr id="1160" name="Ink 1159">
                    <a:extLst>
                      <a:ext uri="{FF2B5EF4-FFF2-40B4-BE49-F238E27FC236}">
                        <a16:creationId xmlns:a16="http://schemas.microsoft.com/office/drawing/2014/main" id="{C85D2E66-C4DC-0AA7-6999-FFEB373FDC3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2" name="Group 1041">
              <a:extLst>
                <a:ext uri="{FF2B5EF4-FFF2-40B4-BE49-F238E27FC236}">
                  <a16:creationId xmlns:a16="http://schemas.microsoft.com/office/drawing/2014/main" id="{54E19B1D-6A20-3CA7-AACF-D1E035431B6E}"/>
                </a:ext>
              </a:extLst>
            </p:cNvPr>
            <p:cNvGrpSpPr/>
            <p:nvPr/>
          </p:nvGrpSpPr>
          <p:grpSpPr>
            <a:xfrm>
              <a:off x="4534750"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13">
                <p14:nvContentPartPr>
                  <p14:cNvPr id="1151" name="Ink 1150">
                    <a:extLst>
                      <a:ext uri="{FF2B5EF4-FFF2-40B4-BE49-F238E27FC236}">
                        <a16:creationId xmlns:a16="http://schemas.microsoft.com/office/drawing/2014/main" id="{3B35B69A-397D-4CC8-60D5-B8CD9CF8B2D8}"/>
                      </a:ext>
                    </a:extLst>
                  </p14:cNvPr>
                  <p14:cNvContentPartPr/>
                  <p14:nvPr/>
                </p14:nvContentPartPr>
                <p14:xfrm>
                  <a:off x="4603070" y="2144911"/>
                  <a:ext cx="133560" cy="88200"/>
                </p14:xfrm>
              </p:contentPart>
            </mc:Choice>
            <mc:Fallback xmlns="">
              <p:pic>
                <p:nvPicPr>
                  <p:cNvPr id="1151" name="Ink 1150">
                    <a:extLst>
                      <a:ext uri="{FF2B5EF4-FFF2-40B4-BE49-F238E27FC236}">
                        <a16:creationId xmlns:a16="http://schemas.microsoft.com/office/drawing/2014/main" id="{3B35B69A-397D-4CC8-60D5-B8CD9CF8B2D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2" name="Ink 1151">
                    <a:extLst>
                      <a:ext uri="{FF2B5EF4-FFF2-40B4-BE49-F238E27FC236}">
                        <a16:creationId xmlns:a16="http://schemas.microsoft.com/office/drawing/2014/main" id="{817FD525-D412-8741-4B07-1850C63AE2D6}"/>
                      </a:ext>
                    </a:extLst>
                  </p14:cNvPr>
                  <p14:cNvContentPartPr/>
                  <p14:nvPr/>
                </p14:nvContentPartPr>
                <p14:xfrm>
                  <a:off x="4597310" y="2244271"/>
                  <a:ext cx="99360" cy="453240"/>
                </p14:xfrm>
              </p:contentPart>
            </mc:Choice>
            <mc:Fallback xmlns="">
              <p:pic>
                <p:nvPicPr>
                  <p:cNvPr id="1152" name="Ink 1151">
                    <a:extLst>
                      <a:ext uri="{FF2B5EF4-FFF2-40B4-BE49-F238E27FC236}">
                        <a16:creationId xmlns:a16="http://schemas.microsoft.com/office/drawing/2014/main" id="{817FD525-D412-8741-4B07-1850C63AE2D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3" name="Ink 1152">
                    <a:extLst>
                      <a:ext uri="{FF2B5EF4-FFF2-40B4-BE49-F238E27FC236}">
                        <a16:creationId xmlns:a16="http://schemas.microsoft.com/office/drawing/2014/main" id="{E0384980-76F1-101C-E3BF-61AF2916F5C1}"/>
                      </a:ext>
                    </a:extLst>
                  </p14:cNvPr>
                  <p14:cNvContentPartPr/>
                  <p14:nvPr/>
                </p14:nvContentPartPr>
                <p14:xfrm>
                  <a:off x="4676510" y="2487991"/>
                  <a:ext cx="163080" cy="194040"/>
                </p14:xfrm>
              </p:contentPart>
            </mc:Choice>
            <mc:Fallback xmlns="">
              <p:pic>
                <p:nvPicPr>
                  <p:cNvPr id="1153" name="Ink 1152">
                    <a:extLst>
                      <a:ext uri="{FF2B5EF4-FFF2-40B4-BE49-F238E27FC236}">
                        <a16:creationId xmlns:a16="http://schemas.microsoft.com/office/drawing/2014/main" id="{E0384980-76F1-101C-E3BF-61AF2916F5C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4" name="Ink 1153">
                    <a:extLst>
                      <a:ext uri="{FF2B5EF4-FFF2-40B4-BE49-F238E27FC236}">
                        <a16:creationId xmlns:a16="http://schemas.microsoft.com/office/drawing/2014/main" id="{28B3CE59-0C77-814D-DA18-C10EA3CC0749}"/>
                      </a:ext>
                    </a:extLst>
                  </p14:cNvPr>
                  <p14:cNvContentPartPr/>
                  <p14:nvPr/>
                </p14:nvContentPartPr>
                <p14:xfrm>
                  <a:off x="4519190" y="2325991"/>
                  <a:ext cx="173520" cy="66240"/>
                </p14:xfrm>
              </p:contentPart>
            </mc:Choice>
            <mc:Fallback xmlns="">
              <p:pic>
                <p:nvPicPr>
                  <p:cNvPr id="1154" name="Ink 1153">
                    <a:extLst>
                      <a:ext uri="{FF2B5EF4-FFF2-40B4-BE49-F238E27FC236}">
                        <a16:creationId xmlns:a16="http://schemas.microsoft.com/office/drawing/2014/main" id="{28B3CE59-0C77-814D-DA18-C10EA3CC07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5" name="Ink 1154">
                    <a:extLst>
                      <a:ext uri="{FF2B5EF4-FFF2-40B4-BE49-F238E27FC236}">
                        <a16:creationId xmlns:a16="http://schemas.microsoft.com/office/drawing/2014/main" id="{C838A2EF-4218-0B9D-38E8-99F40EBDB4B9}"/>
                      </a:ext>
                    </a:extLst>
                  </p14:cNvPr>
                  <p14:cNvContentPartPr/>
                  <p14:nvPr/>
                </p14:nvContentPartPr>
                <p14:xfrm>
                  <a:off x="4700990" y="2298991"/>
                  <a:ext cx="163440" cy="96480"/>
                </p14:xfrm>
              </p:contentPart>
            </mc:Choice>
            <mc:Fallback xmlns="">
              <p:pic>
                <p:nvPicPr>
                  <p:cNvPr id="1155" name="Ink 1154">
                    <a:extLst>
                      <a:ext uri="{FF2B5EF4-FFF2-40B4-BE49-F238E27FC236}">
                        <a16:creationId xmlns:a16="http://schemas.microsoft.com/office/drawing/2014/main" id="{C838A2EF-4218-0B9D-38E8-99F40EBDB4B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3" name="Group 1042">
              <a:extLst>
                <a:ext uri="{FF2B5EF4-FFF2-40B4-BE49-F238E27FC236}">
                  <a16:creationId xmlns:a16="http://schemas.microsoft.com/office/drawing/2014/main" id="{9FAFB017-A7B2-F43B-6570-FC350BC485CD}"/>
                </a:ext>
              </a:extLst>
            </p:cNvPr>
            <p:cNvGrpSpPr/>
            <p:nvPr/>
          </p:nvGrpSpPr>
          <p:grpSpPr>
            <a:xfrm>
              <a:off x="4534750"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18">
                <p14:nvContentPartPr>
                  <p14:cNvPr id="1146" name="Ink 1145">
                    <a:extLst>
                      <a:ext uri="{FF2B5EF4-FFF2-40B4-BE49-F238E27FC236}">
                        <a16:creationId xmlns:a16="http://schemas.microsoft.com/office/drawing/2014/main" id="{A7B40616-96DC-9431-6E13-EEAF41F8A810}"/>
                      </a:ext>
                    </a:extLst>
                  </p14:cNvPr>
                  <p14:cNvContentPartPr/>
                  <p14:nvPr/>
                </p14:nvContentPartPr>
                <p14:xfrm>
                  <a:off x="4603070" y="2144911"/>
                  <a:ext cx="133560" cy="88200"/>
                </p14:xfrm>
              </p:contentPart>
            </mc:Choice>
            <mc:Fallback xmlns="">
              <p:pic>
                <p:nvPicPr>
                  <p:cNvPr id="1146" name="Ink 1145">
                    <a:extLst>
                      <a:ext uri="{FF2B5EF4-FFF2-40B4-BE49-F238E27FC236}">
                        <a16:creationId xmlns:a16="http://schemas.microsoft.com/office/drawing/2014/main" id="{A7B40616-96DC-9431-6E13-EEAF41F8A81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7" name="Ink 1146">
                    <a:extLst>
                      <a:ext uri="{FF2B5EF4-FFF2-40B4-BE49-F238E27FC236}">
                        <a16:creationId xmlns:a16="http://schemas.microsoft.com/office/drawing/2014/main" id="{23CC2A02-F438-33C5-7908-D4BDBE515C23}"/>
                      </a:ext>
                    </a:extLst>
                  </p14:cNvPr>
                  <p14:cNvContentPartPr/>
                  <p14:nvPr/>
                </p14:nvContentPartPr>
                <p14:xfrm>
                  <a:off x="4597310" y="2244271"/>
                  <a:ext cx="99360" cy="453240"/>
                </p14:xfrm>
              </p:contentPart>
            </mc:Choice>
            <mc:Fallback xmlns="">
              <p:pic>
                <p:nvPicPr>
                  <p:cNvPr id="1147" name="Ink 1146">
                    <a:extLst>
                      <a:ext uri="{FF2B5EF4-FFF2-40B4-BE49-F238E27FC236}">
                        <a16:creationId xmlns:a16="http://schemas.microsoft.com/office/drawing/2014/main" id="{23CC2A02-F438-33C5-7908-D4BDBE515C2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8" name="Ink 1147">
                    <a:extLst>
                      <a:ext uri="{FF2B5EF4-FFF2-40B4-BE49-F238E27FC236}">
                        <a16:creationId xmlns:a16="http://schemas.microsoft.com/office/drawing/2014/main" id="{B04218D1-34D9-41B9-B73C-6ECF5388A8B5}"/>
                      </a:ext>
                    </a:extLst>
                  </p14:cNvPr>
                  <p14:cNvContentPartPr/>
                  <p14:nvPr/>
                </p14:nvContentPartPr>
                <p14:xfrm>
                  <a:off x="4676510" y="2487991"/>
                  <a:ext cx="163080" cy="194040"/>
                </p14:xfrm>
              </p:contentPart>
            </mc:Choice>
            <mc:Fallback xmlns="">
              <p:pic>
                <p:nvPicPr>
                  <p:cNvPr id="1148" name="Ink 1147">
                    <a:extLst>
                      <a:ext uri="{FF2B5EF4-FFF2-40B4-BE49-F238E27FC236}">
                        <a16:creationId xmlns:a16="http://schemas.microsoft.com/office/drawing/2014/main" id="{B04218D1-34D9-41B9-B73C-6ECF5388A8B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9" name="Ink 1148">
                    <a:extLst>
                      <a:ext uri="{FF2B5EF4-FFF2-40B4-BE49-F238E27FC236}">
                        <a16:creationId xmlns:a16="http://schemas.microsoft.com/office/drawing/2014/main" id="{BFFFE5A0-B93D-F9ED-A913-4920482D72B8}"/>
                      </a:ext>
                    </a:extLst>
                  </p14:cNvPr>
                  <p14:cNvContentPartPr/>
                  <p14:nvPr/>
                </p14:nvContentPartPr>
                <p14:xfrm>
                  <a:off x="4519190" y="2325991"/>
                  <a:ext cx="173520" cy="66240"/>
                </p14:xfrm>
              </p:contentPart>
            </mc:Choice>
            <mc:Fallback xmlns="">
              <p:pic>
                <p:nvPicPr>
                  <p:cNvPr id="1149" name="Ink 1148">
                    <a:extLst>
                      <a:ext uri="{FF2B5EF4-FFF2-40B4-BE49-F238E27FC236}">
                        <a16:creationId xmlns:a16="http://schemas.microsoft.com/office/drawing/2014/main" id="{BFFFE5A0-B93D-F9ED-A913-4920482D72B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50" name="Ink 1149">
                    <a:extLst>
                      <a:ext uri="{FF2B5EF4-FFF2-40B4-BE49-F238E27FC236}">
                        <a16:creationId xmlns:a16="http://schemas.microsoft.com/office/drawing/2014/main" id="{1E531FE1-B8A8-F711-5419-A898814408E7}"/>
                      </a:ext>
                    </a:extLst>
                  </p14:cNvPr>
                  <p14:cNvContentPartPr/>
                  <p14:nvPr/>
                </p14:nvContentPartPr>
                <p14:xfrm>
                  <a:off x="4700990" y="2298991"/>
                  <a:ext cx="163440" cy="96480"/>
                </p14:xfrm>
              </p:contentPart>
            </mc:Choice>
            <mc:Fallback xmlns="">
              <p:pic>
                <p:nvPicPr>
                  <p:cNvPr id="1150" name="Ink 1149">
                    <a:extLst>
                      <a:ext uri="{FF2B5EF4-FFF2-40B4-BE49-F238E27FC236}">
                        <a16:creationId xmlns:a16="http://schemas.microsoft.com/office/drawing/2014/main" id="{1E531FE1-B8A8-F711-5419-A898814408E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4" name="Group 1043">
              <a:extLst>
                <a:ext uri="{FF2B5EF4-FFF2-40B4-BE49-F238E27FC236}">
                  <a16:creationId xmlns:a16="http://schemas.microsoft.com/office/drawing/2014/main" id="{9E9B3B9B-2D19-D117-B1A0-813F1DC0ABC2}"/>
                </a:ext>
              </a:extLst>
            </p:cNvPr>
            <p:cNvGrpSpPr/>
            <p:nvPr/>
          </p:nvGrpSpPr>
          <p:grpSpPr>
            <a:xfrm>
              <a:off x="4534750"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23">
                <p14:nvContentPartPr>
                  <p14:cNvPr id="1141" name="Ink 1140">
                    <a:extLst>
                      <a:ext uri="{FF2B5EF4-FFF2-40B4-BE49-F238E27FC236}">
                        <a16:creationId xmlns:a16="http://schemas.microsoft.com/office/drawing/2014/main" id="{CAA0BB1C-CF26-90A4-A876-3E41D6259403}"/>
                      </a:ext>
                    </a:extLst>
                  </p14:cNvPr>
                  <p14:cNvContentPartPr/>
                  <p14:nvPr/>
                </p14:nvContentPartPr>
                <p14:xfrm>
                  <a:off x="4603070" y="2144911"/>
                  <a:ext cx="133560" cy="88200"/>
                </p14:xfrm>
              </p:contentPart>
            </mc:Choice>
            <mc:Fallback xmlns="">
              <p:pic>
                <p:nvPicPr>
                  <p:cNvPr id="1141" name="Ink 1140">
                    <a:extLst>
                      <a:ext uri="{FF2B5EF4-FFF2-40B4-BE49-F238E27FC236}">
                        <a16:creationId xmlns:a16="http://schemas.microsoft.com/office/drawing/2014/main" id="{CAA0BB1C-CF26-90A4-A876-3E41D625940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42" name="Ink 1141">
                    <a:extLst>
                      <a:ext uri="{FF2B5EF4-FFF2-40B4-BE49-F238E27FC236}">
                        <a16:creationId xmlns:a16="http://schemas.microsoft.com/office/drawing/2014/main" id="{5FE7DE3F-D308-C6EE-E750-1CA16C5DB842}"/>
                      </a:ext>
                    </a:extLst>
                  </p14:cNvPr>
                  <p14:cNvContentPartPr/>
                  <p14:nvPr/>
                </p14:nvContentPartPr>
                <p14:xfrm>
                  <a:off x="4597310" y="2244271"/>
                  <a:ext cx="99360" cy="453240"/>
                </p14:xfrm>
              </p:contentPart>
            </mc:Choice>
            <mc:Fallback xmlns="">
              <p:pic>
                <p:nvPicPr>
                  <p:cNvPr id="1142" name="Ink 1141">
                    <a:extLst>
                      <a:ext uri="{FF2B5EF4-FFF2-40B4-BE49-F238E27FC236}">
                        <a16:creationId xmlns:a16="http://schemas.microsoft.com/office/drawing/2014/main" id="{5FE7DE3F-D308-C6EE-E750-1CA16C5DB84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3" name="Ink 1142">
                    <a:extLst>
                      <a:ext uri="{FF2B5EF4-FFF2-40B4-BE49-F238E27FC236}">
                        <a16:creationId xmlns:a16="http://schemas.microsoft.com/office/drawing/2014/main" id="{FE689166-6DFA-06F1-DC67-E0F340068C1B}"/>
                      </a:ext>
                    </a:extLst>
                  </p14:cNvPr>
                  <p14:cNvContentPartPr/>
                  <p14:nvPr/>
                </p14:nvContentPartPr>
                <p14:xfrm>
                  <a:off x="4676510" y="2487991"/>
                  <a:ext cx="163080" cy="194040"/>
                </p14:xfrm>
              </p:contentPart>
            </mc:Choice>
            <mc:Fallback xmlns="">
              <p:pic>
                <p:nvPicPr>
                  <p:cNvPr id="1143" name="Ink 1142">
                    <a:extLst>
                      <a:ext uri="{FF2B5EF4-FFF2-40B4-BE49-F238E27FC236}">
                        <a16:creationId xmlns:a16="http://schemas.microsoft.com/office/drawing/2014/main" id="{FE689166-6DFA-06F1-DC67-E0F340068C1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44" name="Ink 1143">
                    <a:extLst>
                      <a:ext uri="{FF2B5EF4-FFF2-40B4-BE49-F238E27FC236}">
                        <a16:creationId xmlns:a16="http://schemas.microsoft.com/office/drawing/2014/main" id="{87696DF0-79DD-4DA7-00E6-FC6105844CD0}"/>
                      </a:ext>
                    </a:extLst>
                  </p14:cNvPr>
                  <p14:cNvContentPartPr/>
                  <p14:nvPr/>
                </p14:nvContentPartPr>
                <p14:xfrm>
                  <a:off x="4519190" y="2325991"/>
                  <a:ext cx="173520" cy="66240"/>
                </p14:xfrm>
              </p:contentPart>
            </mc:Choice>
            <mc:Fallback xmlns="">
              <p:pic>
                <p:nvPicPr>
                  <p:cNvPr id="1144" name="Ink 1143">
                    <a:extLst>
                      <a:ext uri="{FF2B5EF4-FFF2-40B4-BE49-F238E27FC236}">
                        <a16:creationId xmlns:a16="http://schemas.microsoft.com/office/drawing/2014/main" id="{87696DF0-79DD-4DA7-00E6-FC6105844CD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5" name="Ink 1144">
                    <a:extLst>
                      <a:ext uri="{FF2B5EF4-FFF2-40B4-BE49-F238E27FC236}">
                        <a16:creationId xmlns:a16="http://schemas.microsoft.com/office/drawing/2014/main" id="{F43C54CD-565D-7A07-800B-4C39D90C3682}"/>
                      </a:ext>
                    </a:extLst>
                  </p14:cNvPr>
                  <p14:cNvContentPartPr/>
                  <p14:nvPr/>
                </p14:nvContentPartPr>
                <p14:xfrm>
                  <a:off x="4700990" y="2298991"/>
                  <a:ext cx="163440" cy="96480"/>
                </p14:xfrm>
              </p:contentPart>
            </mc:Choice>
            <mc:Fallback xmlns="">
              <p:pic>
                <p:nvPicPr>
                  <p:cNvPr id="1145" name="Ink 1144">
                    <a:extLst>
                      <a:ext uri="{FF2B5EF4-FFF2-40B4-BE49-F238E27FC236}">
                        <a16:creationId xmlns:a16="http://schemas.microsoft.com/office/drawing/2014/main" id="{F43C54CD-565D-7A07-800B-4C39D90C368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5" name="Group 1044">
              <a:extLst>
                <a:ext uri="{FF2B5EF4-FFF2-40B4-BE49-F238E27FC236}">
                  <a16:creationId xmlns:a16="http://schemas.microsoft.com/office/drawing/2014/main" id="{1F34CCCF-5FBF-9DA0-C8BC-9F334F970D8F}"/>
                </a:ext>
              </a:extLst>
            </p:cNvPr>
            <p:cNvGrpSpPr/>
            <p:nvPr/>
          </p:nvGrpSpPr>
          <p:grpSpPr>
            <a:xfrm>
              <a:off x="4534750"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28">
                <p14:nvContentPartPr>
                  <p14:cNvPr id="1136" name="Ink 1135">
                    <a:extLst>
                      <a:ext uri="{FF2B5EF4-FFF2-40B4-BE49-F238E27FC236}">
                        <a16:creationId xmlns:a16="http://schemas.microsoft.com/office/drawing/2014/main" id="{A70DDA06-89D5-A89F-1FF2-436A6CDCF9F5}"/>
                      </a:ext>
                    </a:extLst>
                  </p14:cNvPr>
                  <p14:cNvContentPartPr/>
                  <p14:nvPr/>
                </p14:nvContentPartPr>
                <p14:xfrm>
                  <a:off x="4603070" y="2144911"/>
                  <a:ext cx="133560" cy="88200"/>
                </p14:xfrm>
              </p:contentPart>
            </mc:Choice>
            <mc:Fallback xmlns="">
              <p:pic>
                <p:nvPicPr>
                  <p:cNvPr id="1136" name="Ink 1135">
                    <a:extLst>
                      <a:ext uri="{FF2B5EF4-FFF2-40B4-BE49-F238E27FC236}">
                        <a16:creationId xmlns:a16="http://schemas.microsoft.com/office/drawing/2014/main" id="{A70DDA06-89D5-A89F-1FF2-436A6CDCF9F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37" name="Ink 1136">
                    <a:extLst>
                      <a:ext uri="{FF2B5EF4-FFF2-40B4-BE49-F238E27FC236}">
                        <a16:creationId xmlns:a16="http://schemas.microsoft.com/office/drawing/2014/main" id="{2E254FDA-02ED-BDE2-6F20-D15A45CAD559}"/>
                      </a:ext>
                    </a:extLst>
                  </p14:cNvPr>
                  <p14:cNvContentPartPr/>
                  <p14:nvPr/>
                </p14:nvContentPartPr>
                <p14:xfrm>
                  <a:off x="4597310" y="2244271"/>
                  <a:ext cx="99360" cy="453240"/>
                </p14:xfrm>
              </p:contentPart>
            </mc:Choice>
            <mc:Fallback xmlns="">
              <p:pic>
                <p:nvPicPr>
                  <p:cNvPr id="1137" name="Ink 1136">
                    <a:extLst>
                      <a:ext uri="{FF2B5EF4-FFF2-40B4-BE49-F238E27FC236}">
                        <a16:creationId xmlns:a16="http://schemas.microsoft.com/office/drawing/2014/main" id="{2E254FDA-02ED-BDE2-6F20-D15A45CAD55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8" name="Ink 1137">
                    <a:extLst>
                      <a:ext uri="{FF2B5EF4-FFF2-40B4-BE49-F238E27FC236}">
                        <a16:creationId xmlns:a16="http://schemas.microsoft.com/office/drawing/2014/main" id="{FF500723-9937-4519-41B3-9085654A60D2}"/>
                      </a:ext>
                    </a:extLst>
                  </p14:cNvPr>
                  <p14:cNvContentPartPr/>
                  <p14:nvPr/>
                </p14:nvContentPartPr>
                <p14:xfrm>
                  <a:off x="4676510" y="2487991"/>
                  <a:ext cx="163080" cy="194040"/>
                </p14:xfrm>
              </p:contentPart>
            </mc:Choice>
            <mc:Fallback xmlns="">
              <p:pic>
                <p:nvPicPr>
                  <p:cNvPr id="1138" name="Ink 1137">
                    <a:extLst>
                      <a:ext uri="{FF2B5EF4-FFF2-40B4-BE49-F238E27FC236}">
                        <a16:creationId xmlns:a16="http://schemas.microsoft.com/office/drawing/2014/main" id="{FF500723-9937-4519-41B3-9085654A60D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9" name="Ink 1138">
                    <a:extLst>
                      <a:ext uri="{FF2B5EF4-FFF2-40B4-BE49-F238E27FC236}">
                        <a16:creationId xmlns:a16="http://schemas.microsoft.com/office/drawing/2014/main" id="{34BEA53F-8D30-A2F9-779C-F48778B7AB9D}"/>
                      </a:ext>
                    </a:extLst>
                  </p14:cNvPr>
                  <p14:cNvContentPartPr/>
                  <p14:nvPr/>
                </p14:nvContentPartPr>
                <p14:xfrm>
                  <a:off x="4519190" y="2325991"/>
                  <a:ext cx="173520" cy="66240"/>
                </p14:xfrm>
              </p:contentPart>
            </mc:Choice>
            <mc:Fallback xmlns="">
              <p:pic>
                <p:nvPicPr>
                  <p:cNvPr id="1139" name="Ink 1138">
                    <a:extLst>
                      <a:ext uri="{FF2B5EF4-FFF2-40B4-BE49-F238E27FC236}">
                        <a16:creationId xmlns:a16="http://schemas.microsoft.com/office/drawing/2014/main" id="{34BEA53F-8D30-A2F9-779C-F48778B7AB9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0" name="Ink 1139">
                    <a:extLst>
                      <a:ext uri="{FF2B5EF4-FFF2-40B4-BE49-F238E27FC236}">
                        <a16:creationId xmlns:a16="http://schemas.microsoft.com/office/drawing/2014/main" id="{C0646026-F7FA-0039-985A-B3417CBD6EBF}"/>
                      </a:ext>
                    </a:extLst>
                  </p14:cNvPr>
                  <p14:cNvContentPartPr/>
                  <p14:nvPr/>
                </p14:nvContentPartPr>
                <p14:xfrm>
                  <a:off x="4700990" y="2298991"/>
                  <a:ext cx="163440" cy="96480"/>
                </p14:xfrm>
              </p:contentPart>
            </mc:Choice>
            <mc:Fallback xmlns="">
              <p:pic>
                <p:nvPicPr>
                  <p:cNvPr id="1140" name="Ink 1139">
                    <a:extLst>
                      <a:ext uri="{FF2B5EF4-FFF2-40B4-BE49-F238E27FC236}">
                        <a16:creationId xmlns:a16="http://schemas.microsoft.com/office/drawing/2014/main" id="{C0646026-F7FA-0039-985A-B3417CBD6EB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6" name="Group 1045">
              <a:extLst>
                <a:ext uri="{FF2B5EF4-FFF2-40B4-BE49-F238E27FC236}">
                  <a16:creationId xmlns:a16="http://schemas.microsoft.com/office/drawing/2014/main" id="{1C73A8D7-329E-3DDA-6889-865EEF8C1726}"/>
                </a:ext>
              </a:extLst>
            </p:cNvPr>
            <p:cNvGrpSpPr/>
            <p:nvPr/>
          </p:nvGrpSpPr>
          <p:grpSpPr>
            <a:xfrm>
              <a:off x="4279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33">
                <p14:nvContentPartPr>
                  <p14:cNvPr id="1131" name="Ink 1130">
                    <a:extLst>
                      <a:ext uri="{FF2B5EF4-FFF2-40B4-BE49-F238E27FC236}">
                        <a16:creationId xmlns:a16="http://schemas.microsoft.com/office/drawing/2014/main" id="{B330B6E4-A796-A1C8-33E9-4C7040931EB6}"/>
                      </a:ext>
                    </a:extLst>
                  </p14:cNvPr>
                  <p14:cNvContentPartPr/>
                  <p14:nvPr/>
                </p14:nvContentPartPr>
                <p14:xfrm>
                  <a:off x="4603070" y="2144911"/>
                  <a:ext cx="133560" cy="88200"/>
                </p14:xfrm>
              </p:contentPart>
            </mc:Choice>
            <mc:Fallback xmlns="">
              <p:pic>
                <p:nvPicPr>
                  <p:cNvPr id="1131" name="Ink 1130">
                    <a:extLst>
                      <a:ext uri="{FF2B5EF4-FFF2-40B4-BE49-F238E27FC236}">
                        <a16:creationId xmlns:a16="http://schemas.microsoft.com/office/drawing/2014/main" id="{B330B6E4-A796-A1C8-33E9-4C7040931EB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2" name="Ink 1131">
                    <a:extLst>
                      <a:ext uri="{FF2B5EF4-FFF2-40B4-BE49-F238E27FC236}">
                        <a16:creationId xmlns:a16="http://schemas.microsoft.com/office/drawing/2014/main" id="{1B3A946B-A8D5-BA71-0F31-6D11810768BB}"/>
                      </a:ext>
                    </a:extLst>
                  </p14:cNvPr>
                  <p14:cNvContentPartPr/>
                  <p14:nvPr/>
                </p14:nvContentPartPr>
                <p14:xfrm>
                  <a:off x="4597310" y="2244271"/>
                  <a:ext cx="99360" cy="453240"/>
                </p14:xfrm>
              </p:contentPart>
            </mc:Choice>
            <mc:Fallback xmlns="">
              <p:pic>
                <p:nvPicPr>
                  <p:cNvPr id="1132" name="Ink 1131">
                    <a:extLst>
                      <a:ext uri="{FF2B5EF4-FFF2-40B4-BE49-F238E27FC236}">
                        <a16:creationId xmlns:a16="http://schemas.microsoft.com/office/drawing/2014/main" id="{1B3A946B-A8D5-BA71-0F31-6D11810768B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33" name="Ink 1132">
                    <a:extLst>
                      <a:ext uri="{FF2B5EF4-FFF2-40B4-BE49-F238E27FC236}">
                        <a16:creationId xmlns:a16="http://schemas.microsoft.com/office/drawing/2014/main" id="{1993803D-9BED-1368-BD9D-92FC051F4434}"/>
                      </a:ext>
                    </a:extLst>
                  </p14:cNvPr>
                  <p14:cNvContentPartPr/>
                  <p14:nvPr/>
                </p14:nvContentPartPr>
                <p14:xfrm>
                  <a:off x="4676510" y="2487991"/>
                  <a:ext cx="163080" cy="194040"/>
                </p14:xfrm>
              </p:contentPart>
            </mc:Choice>
            <mc:Fallback xmlns="">
              <p:pic>
                <p:nvPicPr>
                  <p:cNvPr id="1133" name="Ink 1132">
                    <a:extLst>
                      <a:ext uri="{FF2B5EF4-FFF2-40B4-BE49-F238E27FC236}">
                        <a16:creationId xmlns:a16="http://schemas.microsoft.com/office/drawing/2014/main" id="{1993803D-9BED-1368-BD9D-92FC051F443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34" name="Ink 1133">
                    <a:extLst>
                      <a:ext uri="{FF2B5EF4-FFF2-40B4-BE49-F238E27FC236}">
                        <a16:creationId xmlns:a16="http://schemas.microsoft.com/office/drawing/2014/main" id="{B06B4B2D-F239-08AD-D547-E7E46C1F2AC3}"/>
                      </a:ext>
                    </a:extLst>
                  </p14:cNvPr>
                  <p14:cNvContentPartPr/>
                  <p14:nvPr/>
                </p14:nvContentPartPr>
                <p14:xfrm>
                  <a:off x="4519190" y="2325991"/>
                  <a:ext cx="173520" cy="66240"/>
                </p14:xfrm>
              </p:contentPart>
            </mc:Choice>
            <mc:Fallback xmlns="">
              <p:pic>
                <p:nvPicPr>
                  <p:cNvPr id="1134" name="Ink 1133">
                    <a:extLst>
                      <a:ext uri="{FF2B5EF4-FFF2-40B4-BE49-F238E27FC236}">
                        <a16:creationId xmlns:a16="http://schemas.microsoft.com/office/drawing/2014/main" id="{B06B4B2D-F239-08AD-D547-E7E46C1F2A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35" name="Ink 1134">
                    <a:extLst>
                      <a:ext uri="{FF2B5EF4-FFF2-40B4-BE49-F238E27FC236}">
                        <a16:creationId xmlns:a16="http://schemas.microsoft.com/office/drawing/2014/main" id="{A29B3544-B587-C43F-52D7-6A8AF915C984}"/>
                      </a:ext>
                    </a:extLst>
                  </p14:cNvPr>
                  <p14:cNvContentPartPr/>
                  <p14:nvPr/>
                </p14:nvContentPartPr>
                <p14:xfrm>
                  <a:off x="4700990" y="2298991"/>
                  <a:ext cx="163440" cy="96480"/>
                </p14:xfrm>
              </p:contentPart>
            </mc:Choice>
            <mc:Fallback xmlns="">
              <p:pic>
                <p:nvPicPr>
                  <p:cNvPr id="1135" name="Ink 1134">
                    <a:extLst>
                      <a:ext uri="{FF2B5EF4-FFF2-40B4-BE49-F238E27FC236}">
                        <a16:creationId xmlns:a16="http://schemas.microsoft.com/office/drawing/2014/main" id="{A29B3544-B587-C43F-52D7-6A8AF915C98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7" name="Group 1046">
              <a:extLst>
                <a:ext uri="{FF2B5EF4-FFF2-40B4-BE49-F238E27FC236}">
                  <a16:creationId xmlns:a16="http://schemas.microsoft.com/office/drawing/2014/main" id="{438E6F23-B0A1-65EA-7B6F-688D034FAAAB}"/>
                </a:ext>
              </a:extLst>
            </p:cNvPr>
            <p:cNvGrpSpPr/>
            <p:nvPr/>
          </p:nvGrpSpPr>
          <p:grpSpPr>
            <a:xfrm>
              <a:off x="4279646"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38">
                <p14:nvContentPartPr>
                  <p14:cNvPr id="1126" name="Ink 1125">
                    <a:extLst>
                      <a:ext uri="{FF2B5EF4-FFF2-40B4-BE49-F238E27FC236}">
                        <a16:creationId xmlns:a16="http://schemas.microsoft.com/office/drawing/2014/main" id="{EDD56B11-D732-8083-175A-C4D14B109A39}"/>
                      </a:ext>
                    </a:extLst>
                  </p14:cNvPr>
                  <p14:cNvContentPartPr/>
                  <p14:nvPr/>
                </p14:nvContentPartPr>
                <p14:xfrm>
                  <a:off x="4603070" y="2144911"/>
                  <a:ext cx="133560" cy="88200"/>
                </p14:xfrm>
              </p:contentPart>
            </mc:Choice>
            <mc:Fallback xmlns="">
              <p:pic>
                <p:nvPicPr>
                  <p:cNvPr id="1126" name="Ink 1125">
                    <a:extLst>
                      <a:ext uri="{FF2B5EF4-FFF2-40B4-BE49-F238E27FC236}">
                        <a16:creationId xmlns:a16="http://schemas.microsoft.com/office/drawing/2014/main" id="{EDD56B11-D732-8083-175A-C4D14B109A3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7" name="Ink 1126">
                    <a:extLst>
                      <a:ext uri="{FF2B5EF4-FFF2-40B4-BE49-F238E27FC236}">
                        <a16:creationId xmlns:a16="http://schemas.microsoft.com/office/drawing/2014/main" id="{5F0C7116-AD8D-21EB-3C63-FF7B0BB7D527}"/>
                      </a:ext>
                    </a:extLst>
                  </p14:cNvPr>
                  <p14:cNvContentPartPr/>
                  <p14:nvPr/>
                </p14:nvContentPartPr>
                <p14:xfrm>
                  <a:off x="4597310" y="2244271"/>
                  <a:ext cx="99360" cy="453240"/>
                </p14:xfrm>
              </p:contentPart>
            </mc:Choice>
            <mc:Fallback xmlns="">
              <p:pic>
                <p:nvPicPr>
                  <p:cNvPr id="1127" name="Ink 1126">
                    <a:extLst>
                      <a:ext uri="{FF2B5EF4-FFF2-40B4-BE49-F238E27FC236}">
                        <a16:creationId xmlns:a16="http://schemas.microsoft.com/office/drawing/2014/main" id="{5F0C7116-AD8D-21EB-3C63-FF7B0BB7D52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8" name="Ink 1127">
                    <a:extLst>
                      <a:ext uri="{FF2B5EF4-FFF2-40B4-BE49-F238E27FC236}">
                        <a16:creationId xmlns:a16="http://schemas.microsoft.com/office/drawing/2014/main" id="{C70BBD18-3E5E-4F3D-8BAB-611C957E8707}"/>
                      </a:ext>
                    </a:extLst>
                  </p14:cNvPr>
                  <p14:cNvContentPartPr/>
                  <p14:nvPr/>
                </p14:nvContentPartPr>
                <p14:xfrm>
                  <a:off x="4676510" y="2487991"/>
                  <a:ext cx="163080" cy="194040"/>
                </p14:xfrm>
              </p:contentPart>
            </mc:Choice>
            <mc:Fallback xmlns="">
              <p:pic>
                <p:nvPicPr>
                  <p:cNvPr id="1128" name="Ink 1127">
                    <a:extLst>
                      <a:ext uri="{FF2B5EF4-FFF2-40B4-BE49-F238E27FC236}">
                        <a16:creationId xmlns:a16="http://schemas.microsoft.com/office/drawing/2014/main" id="{C70BBD18-3E5E-4F3D-8BAB-611C957E870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29" name="Ink 1128">
                    <a:extLst>
                      <a:ext uri="{FF2B5EF4-FFF2-40B4-BE49-F238E27FC236}">
                        <a16:creationId xmlns:a16="http://schemas.microsoft.com/office/drawing/2014/main" id="{3DED7D98-C7D8-7715-EDFB-1CBB7CFBBB33}"/>
                      </a:ext>
                    </a:extLst>
                  </p14:cNvPr>
                  <p14:cNvContentPartPr/>
                  <p14:nvPr/>
                </p14:nvContentPartPr>
                <p14:xfrm>
                  <a:off x="4519190" y="2325991"/>
                  <a:ext cx="173520" cy="66240"/>
                </p14:xfrm>
              </p:contentPart>
            </mc:Choice>
            <mc:Fallback xmlns="">
              <p:pic>
                <p:nvPicPr>
                  <p:cNvPr id="1129" name="Ink 1128">
                    <a:extLst>
                      <a:ext uri="{FF2B5EF4-FFF2-40B4-BE49-F238E27FC236}">
                        <a16:creationId xmlns:a16="http://schemas.microsoft.com/office/drawing/2014/main" id="{3DED7D98-C7D8-7715-EDFB-1CBB7CFBBB3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0" name="Ink 1129">
                    <a:extLst>
                      <a:ext uri="{FF2B5EF4-FFF2-40B4-BE49-F238E27FC236}">
                        <a16:creationId xmlns:a16="http://schemas.microsoft.com/office/drawing/2014/main" id="{028052F7-25C1-D7C6-A9D7-B5280C9109E3}"/>
                      </a:ext>
                    </a:extLst>
                  </p14:cNvPr>
                  <p14:cNvContentPartPr/>
                  <p14:nvPr/>
                </p14:nvContentPartPr>
                <p14:xfrm>
                  <a:off x="4700990" y="2298991"/>
                  <a:ext cx="163440" cy="96480"/>
                </p14:xfrm>
              </p:contentPart>
            </mc:Choice>
            <mc:Fallback xmlns="">
              <p:pic>
                <p:nvPicPr>
                  <p:cNvPr id="1130" name="Ink 1129">
                    <a:extLst>
                      <a:ext uri="{FF2B5EF4-FFF2-40B4-BE49-F238E27FC236}">
                        <a16:creationId xmlns:a16="http://schemas.microsoft.com/office/drawing/2014/main" id="{028052F7-25C1-D7C6-A9D7-B5280C9109E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8" name="Group 1047">
              <a:extLst>
                <a:ext uri="{FF2B5EF4-FFF2-40B4-BE49-F238E27FC236}">
                  <a16:creationId xmlns:a16="http://schemas.microsoft.com/office/drawing/2014/main" id="{530E79CF-CF67-7055-5B5E-11203E46E623}"/>
                </a:ext>
              </a:extLst>
            </p:cNvPr>
            <p:cNvGrpSpPr/>
            <p:nvPr/>
          </p:nvGrpSpPr>
          <p:grpSpPr>
            <a:xfrm>
              <a:off x="4279646"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43">
                <p14:nvContentPartPr>
                  <p14:cNvPr id="1121" name="Ink 1120">
                    <a:extLst>
                      <a:ext uri="{FF2B5EF4-FFF2-40B4-BE49-F238E27FC236}">
                        <a16:creationId xmlns:a16="http://schemas.microsoft.com/office/drawing/2014/main" id="{783DC8D7-F547-B759-C6BE-C12659083DF5}"/>
                      </a:ext>
                    </a:extLst>
                  </p14:cNvPr>
                  <p14:cNvContentPartPr/>
                  <p14:nvPr/>
                </p14:nvContentPartPr>
                <p14:xfrm>
                  <a:off x="4603070" y="2144911"/>
                  <a:ext cx="133560" cy="88200"/>
                </p14:xfrm>
              </p:contentPart>
            </mc:Choice>
            <mc:Fallback xmlns="">
              <p:pic>
                <p:nvPicPr>
                  <p:cNvPr id="1121" name="Ink 1120">
                    <a:extLst>
                      <a:ext uri="{FF2B5EF4-FFF2-40B4-BE49-F238E27FC236}">
                        <a16:creationId xmlns:a16="http://schemas.microsoft.com/office/drawing/2014/main" id="{783DC8D7-F547-B759-C6BE-C12659083DF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2" name="Ink 1121">
                    <a:extLst>
                      <a:ext uri="{FF2B5EF4-FFF2-40B4-BE49-F238E27FC236}">
                        <a16:creationId xmlns:a16="http://schemas.microsoft.com/office/drawing/2014/main" id="{0FE15300-D3E3-CC15-7C74-6F65DF8C6CF6}"/>
                      </a:ext>
                    </a:extLst>
                  </p14:cNvPr>
                  <p14:cNvContentPartPr/>
                  <p14:nvPr/>
                </p14:nvContentPartPr>
                <p14:xfrm>
                  <a:off x="4597310" y="2244271"/>
                  <a:ext cx="99360" cy="453240"/>
                </p14:xfrm>
              </p:contentPart>
            </mc:Choice>
            <mc:Fallback xmlns="">
              <p:pic>
                <p:nvPicPr>
                  <p:cNvPr id="1122" name="Ink 1121">
                    <a:extLst>
                      <a:ext uri="{FF2B5EF4-FFF2-40B4-BE49-F238E27FC236}">
                        <a16:creationId xmlns:a16="http://schemas.microsoft.com/office/drawing/2014/main" id="{0FE15300-D3E3-CC15-7C74-6F65DF8C6CF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3" name="Ink 1122">
                    <a:extLst>
                      <a:ext uri="{FF2B5EF4-FFF2-40B4-BE49-F238E27FC236}">
                        <a16:creationId xmlns:a16="http://schemas.microsoft.com/office/drawing/2014/main" id="{553EAFD1-756F-0846-BFB0-0D6343FCE380}"/>
                      </a:ext>
                    </a:extLst>
                  </p14:cNvPr>
                  <p14:cNvContentPartPr/>
                  <p14:nvPr/>
                </p14:nvContentPartPr>
                <p14:xfrm>
                  <a:off x="4676510" y="2487991"/>
                  <a:ext cx="163080" cy="194040"/>
                </p14:xfrm>
              </p:contentPart>
            </mc:Choice>
            <mc:Fallback xmlns="">
              <p:pic>
                <p:nvPicPr>
                  <p:cNvPr id="1123" name="Ink 1122">
                    <a:extLst>
                      <a:ext uri="{FF2B5EF4-FFF2-40B4-BE49-F238E27FC236}">
                        <a16:creationId xmlns:a16="http://schemas.microsoft.com/office/drawing/2014/main" id="{553EAFD1-756F-0846-BFB0-0D6343FCE38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4" name="Ink 1123">
                    <a:extLst>
                      <a:ext uri="{FF2B5EF4-FFF2-40B4-BE49-F238E27FC236}">
                        <a16:creationId xmlns:a16="http://schemas.microsoft.com/office/drawing/2014/main" id="{AD387A8D-DDB2-7ED2-ED06-F4FCA36E99D8}"/>
                      </a:ext>
                    </a:extLst>
                  </p14:cNvPr>
                  <p14:cNvContentPartPr/>
                  <p14:nvPr/>
                </p14:nvContentPartPr>
                <p14:xfrm>
                  <a:off x="4519190" y="2325991"/>
                  <a:ext cx="173520" cy="66240"/>
                </p14:xfrm>
              </p:contentPart>
            </mc:Choice>
            <mc:Fallback xmlns="">
              <p:pic>
                <p:nvPicPr>
                  <p:cNvPr id="1124" name="Ink 1123">
                    <a:extLst>
                      <a:ext uri="{FF2B5EF4-FFF2-40B4-BE49-F238E27FC236}">
                        <a16:creationId xmlns:a16="http://schemas.microsoft.com/office/drawing/2014/main" id="{AD387A8D-DDB2-7ED2-ED06-F4FCA36E99D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25" name="Ink 1124">
                    <a:extLst>
                      <a:ext uri="{FF2B5EF4-FFF2-40B4-BE49-F238E27FC236}">
                        <a16:creationId xmlns:a16="http://schemas.microsoft.com/office/drawing/2014/main" id="{82BED322-8481-1799-7F6C-99C59CD609DE}"/>
                      </a:ext>
                    </a:extLst>
                  </p14:cNvPr>
                  <p14:cNvContentPartPr/>
                  <p14:nvPr/>
                </p14:nvContentPartPr>
                <p14:xfrm>
                  <a:off x="4700990" y="2298991"/>
                  <a:ext cx="163440" cy="96480"/>
                </p14:xfrm>
              </p:contentPart>
            </mc:Choice>
            <mc:Fallback xmlns="">
              <p:pic>
                <p:nvPicPr>
                  <p:cNvPr id="1125" name="Ink 1124">
                    <a:extLst>
                      <a:ext uri="{FF2B5EF4-FFF2-40B4-BE49-F238E27FC236}">
                        <a16:creationId xmlns:a16="http://schemas.microsoft.com/office/drawing/2014/main" id="{82BED322-8481-1799-7F6C-99C59CD609D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9" name="Group 1048">
              <a:extLst>
                <a:ext uri="{FF2B5EF4-FFF2-40B4-BE49-F238E27FC236}">
                  <a16:creationId xmlns:a16="http://schemas.microsoft.com/office/drawing/2014/main" id="{51887B1D-E7E0-A111-4B07-42B7BB10A082}"/>
                </a:ext>
              </a:extLst>
            </p:cNvPr>
            <p:cNvGrpSpPr/>
            <p:nvPr/>
          </p:nvGrpSpPr>
          <p:grpSpPr>
            <a:xfrm>
              <a:off x="4279646"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48">
                <p14:nvContentPartPr>
                  <p14:cNvPr id="1116" name="Ink 1115">
                    <a:extLst>
                      <a:ext uri="{FF2B5EF4-FFF2-40B4-BE49-F238E27FC236}">
                        <a16:creationId xmlns:a16="http://schemas.microsoft.com/office/drawing/2014/main" id="{B1A7F0A5-1C13-F897-4DAB-E91F4DA68DFF}"/>
                      </a:ext>
                    </a:extLst>
                  </p14:cNvPr>
                  <p14:cNvContentPartPr/>
                  <p14:nvPr/>
                </p14:nvContentPartPr>
                <p14:xfrm>
                  <a:off x="4603070" y="2144911"/>
                  <a:ext cx="133560" cy="88200"/>
                </p14:xfrm>
              </p:contentPart>
            </mc:Choice>
            <mc:Fallback xmlns="">
              <p:pic>
                <p:nvPicPr>
                  <p:cNvPr id="1116" name="Ink 1115">
                    <a:extLst>
                      <a:ext uri="{FF2B5EF4-FFF2-40B4-BE49-F238E27FC236}">
                        <a16:creationId xmlns:a16="http://schemas.microsoft.com/office/drawing/2014/main" id="{B1A7F0A5-1C13-F897-4DAB-E91F4DA68DF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7" name="Ink 1116">
                    <a:extLst>
                      <a:ext uri="{FF2B5EF4-FFF2-40B4-BE49-F238E27FC236}">
                        <a16:creationId xmlns:a16="http://schemas.microsoft.com/office/drawing/2014/main" id="{BB6A0090-2D5A-5AAF-E4CF-633CAF148BC2}"/>
                      </a:ext>
                    </a:extLst>
                  </p14:cNvPr>
                  <p14:cNvContentPartPr/>
                  <p14:nvPr/>
                </p14:nvContentPartPr>
                <p14:xfrm>
                  <a:off x="4597310" y="2244271"/>
                  <a:ext cx="99360" cy="453240"/>
                </p14:xfrm>
              </p:contentPart>
            </mc:Choice>
            <mc:Fallback xmlns="">
              <p:pic>
                <p:nvPicPr>
                  <p:cNvPr id="1117" name="Ink 1116">
                    <a:extLst>
                      <a:ext uri="{FF2B5EF4-FFF2-40B4-BE49-F238E27FC236}">
                        <a16:creationId xmlns:a16="http://schemas.microsoft.com/office/drawing/2014/main" id="{BB6A0090-2D5A-5AAF-E4CF-633CAF148BC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8" name="Ink 1117">
                    <a:extLst>
                      <a:ext uri="{FF2B5EF4-FFF2-40B4-BE49-F238E27FC236}">
                        <a16:creationId xmlns:a16="http://schemas.microsoft.com/office/drawing/2014/main" id="{A16E8195-29D0-8AC8-28A1-DD34E20B5C6D}"/>
                      </a:ext>
                    </a:extLst>
                  </p14:cNvPr>
                  <p14:cNvContentPartPr/>
                  <p14:nvPr/>
                </p14:nvContentPartPr>
                <p14:xfrm>
                  <a:off x="4676510" y="2487991"/>
                  <a:ext cx="163080" cy="194040"/>
                </p14:xfrm>
              </p:contentPart>
            </mc:Choice>
            <mc:Fallback xmlns="">
              <p:pic>
                <p:nvPicPr>
                  <p:cNvPr id="1118" name="Ink 1117">
                    <a:extLst>
                      <a:ext uri="{FF2B5EF4-FFF2-40B4-BE49-F238E27FC236}">
                        <a16:creationId xmlns:a16="http://schemas.microsoft.com/office/drawing/2014/main" id="{A16E8195-29D0-8AC8-28A1-DD34E20B5C6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9" name="Ink 1118">
                    <a:extLst>
                      <a:ext uri="{FF2B5EF4-FFF2-40B4-BE49-F238E27FC236}">
                        <a16:creationId xmlns:a16="http://schemas.microsoft.com/office/drawing/2014/main" id="{E7FEBCB1-EBDA-6F18-1BBC-76E2823F015D}"/>
                      </a:ext>
                    </a:extLst>
                  </p14:cNvPr>
                  <p14:cNvContentPartPr/>
                  <p14:nvPr/>
                </p14:nvContentPartPr>
                <p14:xfrm>
                  <a:off x="4519190" y="2325991"/>
                  <a:ext cx="173520" cy="66240"/>
                </p14:xfrm>
              </p:contentPart>
            </mc:Choice>
            <mc:Fallback xmlns="">
              <p:pic>
                <p:nvPicPr>
                  <p:cNvPr id="1119" name="Ink 1118">
                    <a:extLst>
                      <a:ext uri="{FF2B5EF4-FFF2-40B4-BE49-F238E27FC236}">
                        <a16:creationId xmlns:a16="http://schemas.microsoft.com/office/drawing/2014/main" id="{E7FEBCB1-EBDA-6F18-1BBC-76E2823F015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0" name="Ink 1119">
                    <a:extLst>
                      <a:ext uri="{FF2B5EF4-FFF2-40B4-BE49-F238E27FC236}">
                        <a16:creationId xmlns:a16="http://schemas.microsoft.com/office/drawing/2014/main" id="{69D0ED9D-6B69-CBA9-A43E-EC43E86149F9}"/>
                      </a:ext>
                    </a:extLst>
                  </p14:cNvPr>
                  <p14:cNvContentPartPr/>
                  <p14:nvPr/>
                </p14:nvContentPartPr>
                <p14:xfrm>
                  <a:off x="4700990" y="2298991"/>
                  <a:ext cx="163440" cy="96480"/>
                </p14:xfrm>
              </p:contentPart>
            </mc:Choice>
            <mc:Fallback xmlns="">
              <p:pic>
                <p:nvPicPr>
                  <p:cNvPr id="1120" name="Ink 1119">
                    <a:extLst>
                      <a:ext uri="{FF2B5EF4-FFF2-40B4-BE49-F238E27FC236}">
                        <a16:creationId xmlns:a16="http://schemas.microsoft.com/office/drawing/2014/main" id="{69D0ED9D-6B69-CBA9-A43E-EC43E86149F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0" name="Group 1049">
              <a:extLst>
                <a:ext uri="{FF2B5EF4-FFF2-40B4-BE49-F238E27FC236}">
                  <a16:creationId xmlns:a16="http://schemas.microsoft.com/office/drawing/2014/main" id="{E8F0F3B9-BAC6-1097-BD6A-D40F4CC6F529}"/>
                </a:ext>
              </a:extLst>
            </p:cNvPr>
            <p:cNvGrpSpPr/>
            <p:nvPr/>
          </p:nvGrpSpPr>
          <p:grpSpPr>
            <a:xfrm>
              <a:off x="4279646"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53">
                <p14:nvContentPartPr>
                  <p14:cNvPr id="1111" name="Ink 1110">
                    <a:extLst>
                      <a:ext uri="{FF2B5EF4-FFF2-40B4-BE49-F238E27FC236}">
                        <a16:creationId xmlns:a16="http://schemas.microsoft.com/office/drawing/2014/main" id="{1BF9EE67-D1E2-2CB6-5BFB-B7B950358AE3}"/>
                      </a:ext>
                    </a:extLst>
                  </p14:cNvPr>
                  <p14:cNvContentPartPr/>
                  <p14:nvPr/>
                </p14:nvContentPartPr>
                <p14:xfrm>
                  <a:off x="4603070" y="2144911"/>
                  <a:ext cx="133560" cy="88200"/>
                </p14:xfrm>
              </p:contentPart>
            </mc:Choice>
            <mc:Fallback xmlns="">
              <p:pic>
                <p:nvPicPr>
                  <p:cNvPr id="1111" name="Ink 1110">
                    <a:extLst>
                      <a:ext uri="{FF2B5EF4-FFF2-40B4-BE49-F238E27FC236}">
                        <a16:creationId xmlns:a16="http://schemas.microsoft.com/office/drawing/2014/main" id="{1BF9EE67-D1E2-2CB6-5BFB-B7B950358AE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2" name="Ink 1111">
                    <a:extLst>
                      <a:ext uri="{FF2B5EF4-FFF2-40B4-BE49-F238E27FC236}">
                        <a16:creationId xmlns:a16="http://schemas.microsoft.com/office/drawing/2014/main" id="{7F75AAE9-990C-8701-F67E-DE07B7E8A233}"/>
                      </a:ext>
                    </a:extLst>
                  </p14:cNvPr>
                  <p14:cNvContentPartPr/>
                  <p14:nvPr/>
                </p14:nvContentPartPr>
                <p14:xfrm>
                  <a:off x="4597310" y="2244271"/>
                  <a:ext cx="99360" cy="453240"/>
                </p14:xfrm>
              </p:contentPart>
            </mc:Choice>
            <mc:Fallback xmlns="">
              <p:pic>
                <p:nvPicPr>
                  <p:cNvPr id="1112" name="Ink 1111">
                    <a:extLst>
                      <a:ext uri="{FF2B5EF4-FFF2-40B4-BE49-F238E27FC236}">
                        <a16:creationId xmlns:a16="http://schemas.microsoft.com/office/drawing/2014/main" id="{7F75AAE9-990C-8701-F67E-DE07B7E8A23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3" name="Ink 1112">
                    <a:extLst>
                      <a:ext uri="{FF2B5EF4-FFF2-40B4-BE49-F238E27FC236}">
                        <a16:creationId xmlns:a16="http://schemas.microsoft.com/office/drawing/2014/main" id="{9A7F98C6-37BD-0827-F219-442272CCB4FC}"/>
                      </a:ext>
                    </a:extLst>
                  </p14:cNvPr>
                  <p14:cNvContentPartPr/>
                  <p14:nvPr/>
                </p14:nvContentPartPr>
                <p14:xfrm>
                  <a:off x="4676510" y="2487991"/>
                  <a:ext cx="163080" cy="194040"/>
                </p14:xfrm>
              </p:contentPart>
            </mc:Choice>
            <mc:Fallback xmlns="">
              <p:pic>
                <p:nvPicPr>
                  <p:cNvPr id="1113" name="Ink 1112">
                    <a:extLst>
                      <a:ext uri="{FF2B5EF4-FFF2-40B4-BE49-F238E27FC236}">
                        <a16:creationId xmlns:a16="http://schemas.microsoft.com/office/drawing/2014/main" id="{9A7F98C6-37BD-0827-F219-442272CCB4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4" name="Ink 1113">
                    <a:extLst>
                      <a:ext uri="{FF2B5EF4-FFF2-40B4-BE49-F238E27FC236}">
                        <a16:creationId xmlns:a16="http://schemas.microsoft.com/office/drawing/2014/main" id="{67DF1785-37B0-4D1E-000C-26C3BC282609}"/>
                      </a:ext>
                    </a:extLst>
                  </p14:cNvPr>
                  <p14:cNvContentPartPr/>
                  <p14:nvPr/>
                </p14:nvContentPartPr>
                <p14:xfrm>
                  <a:off x="4519190" y="2325991"/>
                  <a:ext cx="173520" cy="66240"/>
                </p14:xfrm>
              </p:contentPart>
            </mc:Choice>
            <mc:Fallback xmlns="">
              <p:pic>
                <p:nvPicPr>
                  <p:cNvPr id="1114" name="Ink 1113">
                    <a:extLst>
                      <a:ext uri="{FF2B5EF4-FFF2-40B4-BE49-F238E27FC236}">
                        <a16:creationId xmlns:a16="http://schemas.microsoft.com/office/drawing/2014/main" id="{67DF1785-37B0-4D1E-000C-26C3BC28260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5" name="Ink 1114">
                    <a:extLst>
                      <a:ext uri="{FF2B5EF4-FFF2-40B4-BE49-F238E27FC236}">
                        <a16:creationId xmlns:a16="http://schemas.microsoft.com/office/drawing/2014/main" id="{76145445-79AC-D756-CD20-CEDDF151424D}"/>
                      </a:ext>
                    </a:extLst>
                  </p14:cNvPr>
                  <p14:cNvContentPartPr/>
                  <p14:nvPr/>
                </p14:nvContentPartPr>
                <p14:xfrm>
                  <a:off x="4700990" y="2298991"/>
                  <a:ext cx="163440" cy="96480"/>
                </p14:xfrm>
              </p:contentPart>
            </mc:Choice>
            <mc:Fallback xmlns="">
              <p:pic>
                <p:nvPicPr>
                  <p:cNvPr id="1115" name="Ink 1114">
                    <a:extLst>
                      <a:ext uri="{FF2B5EF4-FFF2-40B4-BE49-F238E27FC236}">
                        <a16:creationId xmlns:a16="http://schemas.microsoft.com/office/drawing/2014/main" id="{76145445-79AC-D756-CD20-CEDDF151424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1" name="Group 1050">
              <a:extLst>
                <a:ext uri="{FF2B5EF4-FFF2-40B4-BE49-F238E27FC236}">
                  <a16:creationId xmlns:a16="http://schemas.microsoft.com/office/drawing/2014/main" id="{67258EAF-A595-B3C4-ADBA-2C35C8D9D234}"/>
                </a:ext>
              </a:extLst>
            </p:cNvPr>
            <p:cNvGrpSpPr/>
            <p:nvPr/>
          </p:nvGrpSpPr>
          <p:grpSpPr>
            <a:xfrm>
              <a:off x="506022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58">
                <p14:nvContentPartPr>
                  <p14:cNvPr id="1106" name="Ink 1105">
                    <a:extLst>
                      <a:ext uri="{FF2B5EF4-FFF2-40B4-BE49-F238E27FC236}">
                        <a16:creationId xmlns:a16="http://schemas.microsoft.com/office/drawing/2014/main" id="{5E3B498C-36AB-08D6-137E-9E3C3386CA7F}"/>
                      </a:ext>
                    </a:extLst>
                  </p14:cNvPr>
                  <p14:cNvContentPartPr/>
                  <p14:nvPr/>
                </p14:nvContentPartPr>
                <p14:xfrm>
                  <a:off x="4603070" y="2144911"/>
                  <a:ext cx="133560" cy="88200"/>
                </p14:xfrm>
              </p:contentPart>
            </mc:Choice>
            <mc:Fallback xmlns="">
              <p:pic>
                <p:nvPicPr>
                  <p:cNvPr id="1106" name="Ink 1105">
                    <a:extLst>
                      <a:ext uri="{FF2B5EF4-FFF2-40B4-BE49-F238E27FC236}">
                        <a16:creationId xmlns:a16="http://schemas.microsoft.com/office/drawing/2014/main" id="{5E3B498C-36AB-08D6-137E-9E3C3386CA7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7" name="Ink 1106">
                    <a:extLst>
                      <a:ext uri="{FF2B5EF4-FFF2-40B4-BE49-F238E27FC236}">
                        <a16:creationId xmlns:a16="http://schemas.microsoft.com/office/drawing/2014/main" id="{CDFB8F9B-01B2-9CE2-16F5-7937801706D4}"/>
                      </a:ext>
                    </a:extLst>
                  </p14:cNvPr>
                  <p14:cNvContentPartPr/>
                  <p14:nvPr/>
                </p14:nvContentPartPr>
                <p14:xfrm>
                  <a:off x="4597310" y="2244271"/>
                  <a:ext cx="99360" cy="453240"/>
                </p14:xfrm>
              </p:contentPart>
            </mc:Choice>
            <mc:Fallback xmlns="">
              <p:pic>
                <p:nvPicPr>
                  <p:cNvPr id="1107" name="Ink 1106">
                    <a:extLst>
                      <a:ext uri="{FF2B5EF4-FFF2-40B4-BE49-F238E27FC236}">
                        <a16:creationId xmlns:a16="http://schemas.microsoft.com/office/drawing/2014/main" id="{CDFB8F9B-01B2-9CE2-16F5-7937801706D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8" name="Ink 1107">
                    <a:extLst>
                      <a:ext uri="{FF2B5EF4-FFF2-40B4-BE49-F238E27FC236}">
                        <a16:creationId xmlns:a16="http://schemas.microsoft.com/office/drawing/2014/main" id="{B833B628-2B69-DB6B-1779-26113762D9A8}"/>
                      </a:ext>
                    </a:extLst>
                  </p14:cNvPr>
                  <p14:cNvContentPartPr/>
                  <p14:nvPr/>
                </p14:nvContentPartPr>
                <p14:xfrm>
                  <a:off x="4676510" y="2487991"/>
                  <a:ext cx="163080" cy="194040"/>
                </p14:xfrm>
              </p:contentPart>
            </mc:Choice>
            <mc:Fallback xmlns="">
              <p:pic>
                <p:nvPicPr>
                  <p:cNvPr id="1108" name="Ink 1107">
                    <a:extLst>
                      <a:ext uri="{FF2B5EF4-FFF2-40B4-BE49-F238E27FC236}">
                        <a16:creationId xmlns:a16="http://schemas.microsoft.com/office/drawing/2014/main" id="{B833B628-2B69-DB6B-1779-26113762D9A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9" name="Ink 1108">
                    <a:extLst>
                      <a:ext uri="{FF2B5EF4-FFF2-40B4-BE49-F238E27FC236}">
                        <a16:creationId xmlns:a16="http://schemas.microsoft.com/office/drawing/2014/main" id="{F841201E-D76E-142D-3CFF-87D742BC5D98}"/>
                      </a:ext>
                    </a:extLst>
                  </p14:cNvPr>
                  <p14:cNvContentPartPr/>
                  <p14:nvPr/>
                </p14:nvContentPartPr>
                <p14:xfrm>
                  <a:off x="4519190" y="2325991"/>
                  <a:ext cx="173520" cy="66240"/>
                </p14:xfrm>
              </p:contentPart>
            </mc:Choice>
            <mc:Fallback xmlns="">
              <p:pic>
                <p:nvPicPr>
                  <p:cNvPr id="1109" name="Ink 1108">
                    <a:extLst>
                      <a:ext uri="{FF2B5EF4-FFF2-40B4-BE49-F238E27FC236}">
                        <a16:creationId xmlns:a16="http://schemas.microsoft.com/office/drawing/2014/main" id="{F841201E-D76E-142D-3CFF-87D742BC5D9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0" name="Ink 1109">
                    <a:extLst>
                      <a:ext uri="{FF2B5EF4-FFF2-40B4-BE49-F238E27FC236}">
                        <a16:creationId xmlns:a16="http://schemas.microsoft.com/office/drawing/2014/main" id="{F714FF5E-FA46-169A-22A4-488063BA9639}"/>
                      </a:ext>
                    </a:extLst>
                  </p14:cNvPr>
                  <p14:cNvContentPartPr/>
                  <p14:nvPr/>
                </p14:nvContentPartPr>
                <p14:xfrm>
                  <a:off x="4700990" y="2298991"/>
                  <a:ext cx="163440" cy="96480"/>
                </p14:xfrm>
              </p:contentPart>
            </mc:Choice>
            <mc:Fallback xmlns="">
              <p:pic>
                <p:nvPicPr>
                  <p:cNvPr id="1110" name="Ink 1109">
                    <a:extLst>
                      <a:ext uri="{FF2B5EF4-FFF2-40B4-BE49-F238E27FC236}">
                        <a16:creationId xmlns:a16="http://schemas.microsoft.com/office/drawing/2014/main" id="{F714FF5E-FA46-169A-22A4-488063BA963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2" name="Group 1051">
              <a:extLst>
                <a:ext uri="{FF2B5EF4-FFF2-40B4-BE49-F238E27FC236}">
                  <a16:creationId xmlns:a16="http://schemas.microsoft.com/office/drawing/2014/main" id="{D8B8353B-A7D4-278D-1D62-756442C21BA9}"/>
                </a:ext>
              </a:extLst>
            </p:cNvPr>
            <p:cNvGrpSpPr/>
            <p:nvPr/>
          </p:nvGrpSpPr>
          <p:grpSpPr>
            <a:xfrm>
              <a:off x="5060223"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63">
                <p14:nvContentPartPr>
                  <p14:cNvPr id="1101" name="Ink 1100">
                    <a:extLst>
                      <a:ext uri="{FF2B5EF4-FFF2-40B4-BE49-F238E27FC236}">
                        <a16:creationId xmlns:a16="http://schemas.microsoft.com/office/drawing/2014/main" id="{A0F98215-9E57-E833-856E-6C48543B82FB}"/>
                      </a:ext>
                    </a:extLst>
                  </p14:cNvPr>
                  <p14:cNvContentPartPr/>
                  <p14:nvPr/>
                </p14:nvContentPartPr>
                <p14:xfrm>
                  <a:off x="4603070" y="2144911"/>
                  <a:ext cx="133560" cy="88200"/>
                </p14:xfrm>
              </p:contentPart>
            </mc:Choice>
            <mc:Fallback xmlns="">
              <p:pic>
                <p:nvPicPr>
                  <p:cNvPr id="1101" name="Ink 1100">
                    <a:extLst>
                      <a:ext uri="{FF2B5EF4-FFF2-40B4-BE49-F238E27FC236}">
                        <a16:creationId xmlns:a16="http://schemas.microsoft.com/office/drawing/2014/main" id="{A0F98215-9E57-E833-856E-6C48543B82F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2" name="Ink 1101">
                    <a:extLst>
                      <a:ext uri="{FF2B5EF4-FFF2-40B4-BE49-F238E27FC236}">
                        <a16:creationId xmlns:a16="http://schemas.microsoft.com/office/drawing/2014/main" id="{EDE754C4-679F-98E2-0998-84033210E23E}"/>
                      </a:ext>
                    </a:extLst>
                  </p14:cNvPr>
                  <p14:cNvContentPartPr/>
                  <p14:nvPr/>
                </p14:nvContentPartPr>
                <p14:xfrm>
                  <a:off x="4597310" y="2244271"/>
                  <a:ext cx="99360" cy="453240"/>
                </p14:xfrm>
              </p:contentPart>
            </mc:Choice>
            <mc:Fallback xmlns="">
              <p:pic>
                <p:nvPicPr>
                  <p:cNvPr id="1102" name="Ink 1101">
                    <a:extLst>
                      <a:ext uri="{FF2B5EF4-FFF2-40B4-BE49-F238E27FC236}">
                        <a16:creationId xmlns:a16="http://schemas.microsoft.com/office/drawing/2014/main" id="{EDE754C4-679F-98E2-0998-84033210E23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3" name="Ink 1102">
                    <a:extLst>
                      <a:ext uri="{FF2B5EF4-FFF2-40B4-BE49-F238E27FC236}">
                        <a16:creationId xmlns:a16="http://schemas.microsoft.com/office/drawing/2014/main" id="{10CFBC6A-EA2E-5F3A-9590-C0CA00034FA5}"/>
                      </a:ext>
                    </a:extLst>
                  </p14:cNvPr>
                  <p14:cNvContentPartPr/>
                  <p14:nvPr/>
                </p14:nvContentPartPr>
                <p14:xfrm>
                  <a:off x="4676510" y="2487991"/>
                  <a:ext cx="163080" cy="194040"/>
                </p14:xfrm>
              </p:contentPart>
            </mc:Choice>
            <mc:Fallback xmlns="">
              <p:pic>
                <p:nvPicPr>
                  <p:cNvPr id="1103" name="Ink 1102">
                    <a:extLst>
                      <a:ext uri="{FF2B5EF4-FFF2-40B4-BE49-F238E27FC236}">
                        <a16:creationId xmlns:a16="http://schemas.microsoft.com/office/drawing/2014/main" id="{10CFBC6A-EA2E-5F3A-9590-C0CA00034FA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4" name="Ink 1103">
                    <a:extLst>
                      <a:ext uri="{FF2B5EF4-FFF2-40B4-BE49-F238E27FC236}">
                        <a16:creationId xmlns:a16="http://schemas.microsoft.com/office/drawing/2014/main" id="{C4613BFD-5B9F-C096-2581-C6852B481EC4}"/>
                      </a:ext>
                    </a:extLst>
                  </p14:cNvPr>
                  <p14:cNvContentPartPr/>
                  <p14:nvPr/>
                </p14:nvContentPartPr>
                <p14:xfrm>
                  <a:off x="4519190" y="2325991"/>
                  <a:ext cx="173520" cy="66240"/>
                </p14:xfrm>
              </p:contentPart>
            </mc:Choice>
            <mc:Fallback xmlns="">
              <p:pic>
                <p:nvPicPr>
                  <p:cNvPr id="1104" name="Ink 1103">
                    <a:extLst>
                      <a:ext uri="{FF2B5EF4-FFF2-40B4-BE49-F238E27FC236}">
                        <a16:creationId xmlns:a16="http://schemas.microsoft.com/office/drawing/2014/main" id="{C4613BFD-5B9F-C096-2581-C6852B481EC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5" name="Ink 1104">
                    <a:extLst>
                      <a:ext uri="{FF2B5EF4-FFF2-40B4-BE49-F238E27FC236}">
                        <a16:creationId xmlns:a16="http://schemas.microsoft.com/office/drawing/2014/main" id="{6BC4AE68-8DDF-8FE1-4C73-0C64485B09D9}"/>
                      </a:ext>
                    </a:extLst>
                  </p14:cNvPr>
                  <p14:cNvContentPartPr/>
                  <p14:nvPr/>
                </p14:nvContentPartPr>
                <p14:xfrm>
                  <a:off x="4700990" y="2298991"/>
                  <a:ext cx="163440" cy="96480"/>
                </p14:xfrm>
              </p:contentPart>
            </mc:Choice>
            <mc:Fallback xmlns="">
              <p:pic>
                <p:nvPicPr>
                  <p:cNvPr id="1105" name="Ink 1104">
                    <a:extLst>
                      <a:ext uri="{FF2B5EF4-FFF2-40B4-BE49-F238E27FC236}">
                        <a16:creationId xmlns:a16="http://schemas.microsoft.com/office/drawing/2014/main" id="{6BC4AE68-8DDF-8FE1-4C73-0C64485B09D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3" name="Group 1052">
              <a:extLst>
                <a:ext uri="{FF2B5EF4-FFF2-40B4-BE49-F238E27FC236}">
                  <a16:creationId xmlns:a16="http://schemas.microsoft.com/office/drawing/2014/main" id="{9B3A0736-EC7A-1935-7E01-0A43686FBD3B}"/>
                </a:ext>
              </a:extLst>
            </p:cNvPr>
            <p:cNvGrpSpPr/>
            <p:nvPr/>
          </p:nvGrpSpPr>
          <p:grpSpPr>
            <a:xfrm>
              <a:off x="5060223"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68">
                <p14:nvContentPartPr>
                  <p14:cNvPr id="1096" name="Ink 1095">
                    <a:extLst>
                      <a:ext uri="{FF2B5EF4-FFF2-40B4-BE49-F238E27FC236}">
                        <a16:creationId xmlns:a16="http://schemas.microsoft.com/office/drawing/2014/main" id="{2DAAE4DD-F743-5CA4-B88D-9CAB1DFDCFFC}"/>
                      </a:ext>
                    </a:extLst>
                  </p14:cNvPr>
                  <p14:cNvContentPartPr/>
                  <p14:nvPr/>
                </p14:nvContentPartPr>
                <p14:xfrm>
                  <a:off x="4603070" y="2144911"/>
                  <a:ext cx="133560" cy="88200"/>
                </p14:xfrm>
              </p:contentPart>
            </mc:Choice>
            <mc:Fallback xmlns="">
              <p:pic>
                <p:nvPicPr>
                  <p:cNvPr id="1096" name="Ink 1095">
                    <a:extLst>
                      <a:ext uri="{FF2B5EF4-FFF2-40B4-BE49-F238E27FC236}">
                        <a16:creationId xmlns:a16="http://schemas.microsoft.com/office/drawing/2014/main" id="{2DAAE4DD-F743-5CA4-B88D-9CAB1DFDCFF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7" name="Ink 1096">
                    <a:extLst>
                      <a:ext uri="{FF2B5EF4-FFF2-40B4-BE49-F238E27FC236}">
                        <a16:creationId xmlns:a16="http://schemas.microsoft.com/office/drawing/2014/main" id="{A778258A-5727-6431-4285-2117DDFF90EA}"/>
                      </a:ext>
                    </a:extLst>
                  </p14:cNvPr>
                  <p14:cNvContentPartPr/>
                  <p14:nvPr/>
                </p14:nvContentPartPr>
                <p14:xfrm>
                  <a:off x="4597310" y="2244271"/>
                  <a:ext cx="99360" cy="453240"/>
                </p14:xfrm>
              </p:contentPart>
            </mc:Choice>
            <mc:Fallback xmlns="">
              <p:pic>
                <p:nvPicPr>
                  <p:cNvPr id="1097" name="Ink 1096">
                    <a:extLst>
                      <a:ext uri="{FF2B5EF4-FFF2-40B4-BE49-F238E27FC236}">
                        <a16:creationId xmlns:a16="http://schemas.microsoft.com/office/drawing/2014/main" id="{A778258A-5727-6431-4285-2117DDFF90E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8" name="Ink 1097">
                    <a:extLst>
                      <a:ext uri="{FF2B5EF4-FFF2-40B4-BE49-F238E27FC236}">
                        <a16:creationId xmlns:a16="http://schemas.microsoft.com/office/drawing/2014/main" id="{4BBB5AC8-8CFF-C6C8-B7E2-B0E6DBDD8F68}"/>
                      </a:ext>
                    </a:extLst>
                  </p14:cNvPr>
                  <p14:cNvContentPartPr/>
                  <p14:nvPr/>
                </p14:nvContentPartPr>
                <p14:xfrm>
                  <a:off x="4676510" y="2487991"/>
                  <a:ext cx="163080" cy="194040"/>
                </p14:xfrm>
              </p:contentPart>
            </mc:Choice>
            <mc:Fallback xmlns="">
              <p:pic>
                <p:nvPicPr>
                  <p:cNvPr id="1098" name="Ink 1097">
                    <a:extLst>
                      <a:ext uri="{FF2B5EF4-FFF2-40B4-BE49-F238E27FC236}">
                        <a16:creationId xmlns:a16="http://schemas.microsoft.com/office/drawing/2014/main" id="{4BBB5AC8-8CFF-C6C8-B7E2-B0E6DBDD8F6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9" name="Ink 1098">
                    <a:extLst>
                      <a:ext uri="{FF2B5EF4-FFF2-40B4-BE49-F238E27FC236}">
                        <a16:creationId xmlns:a16="http://schemas.microsoft.com/office/drawing/2014/main" id="{D119371B-3E4C-3E0B-F74A-3B27EB108F94}"/>
                      </a:ext>
                    </a:extLst>
                  </p14:cNvPr>
                  <p14:cNvContentPartPr/>
                  <p14:nvPr/>
                </p14:nvContentPartPr>
                <p14:xfrm>
                  <a:off x="4519190" y="2325991"/>
                  <a:ext cx="173520" cy="66240"/>
                </p14:xfrm>
              </p:contentPart>
            </mc:Choice>
            <mc:Fallback xmlns="">
              <p:pic>
                <p:nvPicPr>
                  <p:cNvPr id="1099" name="Ink 1098">
                    <a:extLst>
                      <a:ext uri="{FF2B5EF4-FFF2-40B4-BE49-F238E27FC236}">
                        <a16:creationId xmlns:a16="http://schemas.microsoft.com/office/drawing/2014/main" id="{D119371B-3E4C-3E0B-F74A-3B27EB108F9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0" name="Ink 1099">
                    <a:extLst>
                      <a:ext uri="{FF2B5EF4-FFF2-40B4-BE49-F238E27FC236}">
                        <a16:creationId xmlns:a16="http://schemas.microsoft.com/office/drawing/2014/main" id="{6077E98E-B2D2-2CC6-07A0-62ED0D5F53A8}"/>
                      </a:ext>
                    </a:extLst>
                  </p14:cNvPr>
                  <p14:cNvContentPartPr/>
                  <p14:nvPr/>
                </p14:nvContentPartPr>
                <p14:xfrm>
                  <a:off x="4700990" y="2298991"/>
                  <a:ext cx="163440" cy="96480"/>
                </p14:xfrm>
              </p:contentPart>
            </mc:Choice>
            <mc:Fallback xmlns="">
              <p:pic>
                <p:nvPicPr>
                  <p:cNvPr id="1100" name="Ink 1099">
                    <a:extLst>
                      <a:ext uri="{FF2B5EF4-FFF2-40B4-BE49-F238E27FC236}">
                        <a16:creationId xmlns:a16="http://schemas.microsoft.com/office/drawing/2014/main" id="{6077E98E-B2D2-2CC6-07A0-62ED0D5F53A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4" name="Group 1053">
              <a:extLst>
                <a:ext uri="{FF2B5EF4-FFF2-40B4-BE49-F238E27FC236}">
                  <a16:creationId xmlns:a16="http://schemas.microsoft.com/office/drawing/2014/main" id="{A543180A-54DA-E3CB-31EF-4C3C013CCA9C}"/>
                </a:ext>
              </a:extLst>
            </p:cNvPr>
            <p:cNvGrpSpPr/>
            <p:nvPr/>
          </p:nvGrpSpPr>
          <p:grpSpPr>
            <a:xfrm>
              <a:off x="5060223"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73">
                <p14:nvContentPartPr>
                  <p14:cNvPr id="1091" name="Ink 1090">
                    <a:extLst>
                      <a:ext uri="{FF2B5EF4-FFF2-40B4-BE49-F238E27FC236}">
                        <a16:creationId xmlns:a16="http://schemas.microsoft.com/office/drawing/2014/main" id="{58B733DD-395E-726D-232C-BD657238917D}"/>
                      </a:ext>
                    </a:extLst>
                  </p14:cNvPr>
                  <p14:cNvContentPartPr/>
                  <p14:nvPr/>
                </p14:nvContentPartPr>
                <p14:xfrm>
                  <a:off x="4603070" y="2144911"/>
                  <a:ext cx="133560" cy="88200"/>
                </p14:xfrm>
              </p:contentPart>
            </mc:Choice>
            <mc:Fallback xmlns="">
              <p:pic>
                <p:nvPicPr>
                  <p:cNvPr id="1091" name="Ink 1090">
                    <a:extLst>
                      <a:ext uri="{FF2B5EF4-FFF2-40B4-BE49-F238E27FC236}">
                        <a16:creationId xmlns:a16="http://schemas.microsoft.com/office/drawing/2014/main" id="{58B733DD-395E-726D-232C-BD657238917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2" name="Ink 1091">
                    <a:extLst>
                      <a:ext uri="{FF2B5EF4-FFF2-40B4-BE49-F238E27FC236}">
                        <a16:creationId xmlns:a16="http://schemas.microsoft.com/office/drawing/2014/main" id="{48F8D36A-15CE-C545-E1B0-B903CEDB5D61}"/>
                      </a:ext>
                    </a:extLst>
                  </p14:cNvPr>
                  <p14:cNvContentPartPr/>
                  <p14:nvPr/>
                </p14:nvContentPartPr>
                <p14:xfrm>
                  <a:off x="4597310" y="2244271"/>
                  <a:ext cx="99360" cy="453240"/>
                </p14:xfrm>
              </p:contentPart>
            </mc:Choice>
            <mc:Fallback xmlns="">
              <p:pic>
                <p:nvPicPr>
                  <p:cNvPr id="1092" name="Ink 1091">
                    <a:extLst>
                      <a:ext uri="{FF2B5EF4-FFF2-40B4-BE49-F238E27FC236}">
                        <a16:creationId xmlns:a16="http://schemas.microsoft.com/office/drawing/2014/main" id="{48F8D36A-15CE-C545-E1B0-B903CEDB5D6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3" name="Ink 1092">
                    <a:extLst>
                      <a:ext uri="{FF2B5EF4-FFF2-40B4-BE49-F238E27FC236}">
                        <a16:creationId xmlns:a16="http://schemas.microsoft.com/office/drawing/2014/main" id="{1AF1C7B5-D6D7-A37D-9EAA-4B007196D087}"/>
                      </a:ext>
                    </a:extLst>
                  </p14:cNvPr>
                  <p14:cNvContentPartPr/>
                  <p14:nvPr/>
                </p14:nvContentPartPr>
                <p14:xfrm>
                  <a:off x="4676510" y="2487991"/>
                  <a:ext cx="163080" cy="194040"/>
                </p14:xfrm>
              </p:contentPart>
            </mc:Choice>
            <mc:Fallback xmlns="">
              <p:pic>
                <p:nvPicPr>
                  <p:cNvPr id="1093" name="Ink 1092">
                    <a:extLst>
                      <a:ext uri="{FF2B5EF4-FFF2-40B4-BE49-F238E27FC236}">
                        <a16:creationId xmlns:a16="http://schemas.microsoft.com/office/drawing/2014/main" id="{1AF1C7B5-D6D7-A37D-9EAA-4B007196D08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4" name="Ink 1093">
                    <a:extLst>
                      <a:ext uri="{FF2B5EF4-FFF2-40B4-BE49-F238E27FC236}">
                        <a16:creationId xmlns:a16="http://schemas.microsoft.com/office/drawing/2014/main" id="{43B92591-5624-A62F-A38C-41713E10BEBD}"/>
                      </a:ext>
                    </a:extLst>
                  </p14:cNvPr>
                  <p14:cNvContentPartPr/>
                  <p14:nvPr/>
                </p14:nvContentPartPr>
                <p14:xfrm>
                  <a:off x="4519190" y="2325991"/>
                  <a:ext cx="173520" cy="66240"/>
                </p14:xfrm>
              </p:contentPart>
            </mc:Choice>
            <mc:Fallback xmlns="">
              <p:pic>
                <p:nvPicPr>
                  <p:cNvPr id="1094" name="Ink 1093">
                    <a:extLst>
                      <a:ext uri="{FF2B5EF4-FFF2-40B4-BE49-F238E27FC236}">
                        <a16:creationId xmlns:a16="http://schemas.microsoft.com/office/drawing/2014/main" id="{43B92591-5624-A62F-A38C-41713E10BEB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5" name="Ink 1094">
                    <a:extLst>
                      <a:ext uri="{FF2B5EF4-FFF2-40B4-BE49-F238E27FC236}">
                        <a16:creationId xmlns:a16="http://schemas.microsoft.com/office/drawing/2014/main" id="{997B7F2C-2487-6947-D8F5-6454F11B3861}"/>
                      </a:ext>
                    </a:extLst>
                  </p14:cNvPr>
                  <p14:cNvContentPartPr/>
                  <p14:nvPr/>
                </p14:nvContentPartPr>
                <p14:xfrm>
                  <a:off x="4700990" y="2298991"/>
                  <a:ext cx="163440" cy="96480"/>
                </p14:xfrm>
              </p:contentPart>
            </mc:Choice>
            <mc:Fallback xmlns="">
              <p:pic>
                <p:nvPicPr>
                  <p:cNvPr id="1095" name="Ink 1094">
                    <a:extLst>
                      <a:ext uri="{FF2B5EF4-FFF2-40B4-BE49-F238E27FC236}">
                        <a16:creationId xmlns:a16="http://schemas.microsoft.com/office/drawing/2014/main" id="{997B7F2C-2487-6947-D8F5-6454F11B386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5" name="Group 1054">
              <a:extLst>
                <a:ext uri="{FF2B5EF4-FFF2-40B4-BE49-F238E27FC236}">
                  <a16:creationId xmlns:a16="http://schemas.microsoft.com/office/drawing/2014/main" id="{1B3880FF-F1EA-B5CE-0C80-5D4BD9A8FD07}"/>
                </a:ext>
              </a:extLst>
            </p:cNvPr>
            <p:cNvGrpSpPr/>
            <p:nvPr/>
          </p:nvGrpSpPr>
          <p:grpSpPr>
            <a:xfrm>
              <a:off x="5060223"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78">
                <p14:nvContentPartPr>
                  <p14:cNvPr id="1086" name="Ink 1085">
                    <a:extLst>
                      <a:ext uri="{FF2B5EF4-FFF2-40B4-BE49-F238E27FC236}">
                        <a16:creationId xmlns:a16="http://schemas.microsoft.com/office/drawing/2014/main" id="{E83B70B1-6E25-EA74-E239-0F38C2C6AE57}"/>
                      </a:ext>
                    </a:extLst>
                  </p14:cNvPr>
                  <p14:cNvContentPartPr/>
                  <p14:nvPr/>
                </p14:nvContentPartPr>
                <p14:xfrm>
                  <a:off x="4603070" y="2144911"/>
                  <a:ext cx="133560" cy="88200"/>
                </p14:xfrm>
              </p:contentPart>
            </mc:Choice>
            <mc:Fallback xmlns="">
              <p:pic>
                <p:nvPicPr>
                  <p:cNvPr id="1086" name="Ink 1085">
                    <a:extLst>
                      <a:ext uri="{FF2B5EF4-FFF2-40B4-BE49-F238E27FC236}">
                        <a16:creationId xmlns:a16="http://schemas.microsoft.com/office/drawing/2014/main" id="{E83B70B1-6E25-EA74-E239-0F38C2C6AE5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7" name="Ink 1086">
                    <a:extLst>
                      <a:ext uri="{FF2B5EF4-FFF2-40B4-BE49-F238E27FC236}">
                        <a16:creationId xmlns:a16="http://schemas.microsoft.com/office/drawing/2014/main" id="{F82171A6-C1A7-FD00-BF98-ABE3813EB620}"/>
                      </a:ext>
                    </a:extLst>
                  </p14:cNvPr>
                  <p14:cNvContentPartPr/>
                  <p14:nvPr/>
                </p14:nvContentPartPr>
                <p14:xfrm>
                  <a:off x="4597310" y="2244271"/>
                  <a:ext cx="99360" cy="453240"/>
                </p14:xfrm>
              </p:contentPart>
            </mc:Choice>
            <mc:Fallback xmlns="">
              <p:pic>
                <p:nvPicPr>
                  <p:cNvPr id="1087" name="Ink 1086">
                    <a:extLst>
                      <a:ext uri="{FF2B5EF4-FFF2-40B4-BE49-F238E27FC236}">
                        <a16:creationId xmlns:a16="http://schemas.microsoft.com/office/drawing/2014/main" id="{F82171A6-C1A7-FD00-BF98-ABE3813EB62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8" name="Ink 1087">
                    <a:extLst>
                      <a:ext uri="{FF2B5EF4-FFF2-40B4-BE49-F238E27FC236}">
                        <a16:creationId xmlns:a16="http://schemas.microsoft.com/office/drawing/2014/main" id="{ED51D161-A872-6778-418F-0FE473B0D575}"/>
                      </a:ext>
                    </a:extLst>
                  </p14:cNvPr>
                  <p14:cNvContentPartPr/>
                  <p14:nvPr/>
                </p14:nvContentPartPr>
                <p14:xfrm>
                  <a:off x="4676510" y="2487991"/>
                  <a:ext cx="163080" cy="194040"/>
                </p14:xfrm>
              </p:contentPart>
            </mc:Choice>
            <mc:Fallback xmlns="">
              <p:pic>
                <p:nvPicPr>
                  <p:cNvPr id="1088" name="Ink 1087">
                    <a:extLst>
                      <a:ext uri="{FF2B5EF4-FFF2-40B4-BE49-F238E27FC236}">
                        <a16:creationId xmlns:a16="http://schemas.microsoft.com/office/drawing/2014/main" id="{ED51D161-A872-6778-418F-0FE473B0D57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9" name="Ink 1088">
                    <a:extLst>
                      <a:ext uri="{FF2B5EF4-FFF2-40B4-BE49-F238E27FC236}">
                        <a16:creationId xmlns:a16="http://schemas.microsoft.com/office/drawing/2014/main" id="{63DEED4F-4D61-1217-C9F0-1971778D22C3}"/>
                      </a:ext>
                    </a:extLst>
                  </p14:cNvPr>
                  <p14:cNvContentPartPr/>
                  <p14:nvPr/>
                </p14:nvContentPartPr>
                <p14:xfrm>
                  <a:off x="4519190" y="2325991"/>
                  <a:ext cx="173520" cy="66240"/>
                </p14:xfrm>
              </p:contentPart>
            </mc:Choice>
            <mc:Fallback xmlns="">
              <p:pic>
                <p:nvPicPr>
                  <p:cNvPr id="1089" name="Ink 1088">
                    <a:extLst>
                      <a:ext uri="{FF2B5EF4-FFF2-40B4-BE49-F238E27FC236}">
                        <a16:creationId xmlns:a16="http://schemas.microsoft.com/office/drawing/2014/main" id="{63DEED4F-4D61-1217-C9F0-1971778D22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0" name="Ink 1089">
                    <a:extLst>
                      <a:ext uri="{FF2B5EF4-FFF2-40B4-BE49-F238E27FC236}">
                        <a16:creationId xmlns:a16="http://schemas.microsoft.com/office/drawing/2014/main" id="{E49AA57D-9A43-3AC0-064C-0ED1F67A481D}"/>
                      </a:ext>
                    </a:extLst>
                  </p14:cNvPr>
                  <p14:cNvContentPartPr/>
                  <p14:nvPr/>
                </p14:nvContentPartPr>
                <p14:xfrm>
                  <a:off x="4700990" y="2298991"/>
                  <a:ext cx="163440" cy="96480"/>
                </p14:xfrm>
              </p:contentPart>
            </mc:Choice>
            <mc:Fallback xmlns="">
              <p:pic>
                <p:nvPicPr>
                  <p:cNvPr id="1090" name="Ink 1089">
                    <a:extLst>
                      <a:ext uri="{FF2B5EF4-FFF2-40B4-BE49-F238E27FC236}">
                        <a16:creationId xmlns:a16="http://schemas.microsoft.com/office/drawing/2014/main" id="{E49AA57D-9A43-3AC0-064C-0ED1F67A481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6" name="Group 1055">
              <a:extLst>
                <a:ext uri="{FF2B5EF4-FFF2-40B4-BE49-F238E27FC236}">
                  <a16:creationId xmlns:a16="http://schemas.microsoft.com/office/drawing/2014/main" id="{3E965420-1209-EAD4-21F3-E521E3D02AE2}"/>
                </a:ext>
              </a:extLst>
            </p:cNvPr>
            <p:cNvGrpSpPr/>
            <p:nvPr/>
          </p:nvGrpSpPr>
          <p:grpSpPr>
            <a:xfrm>
              <a:off x="4805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83">
                <p14:nvContentPartPr>
                  <p14:cNvPr id="1081" name="Ink 1080">
                    <a:extLst>
                      <a:ext uri="{FF2B5EF4-FFF2-40B4-BE49-F238E27FC236}">
                        <a16:creationId xmlns:a16="http://schemas.microsoft.com/office/drawing/2014/main" id="{B5335A72-736D-AF3B-7AB3-B8AC6417A592}"/>
                      </a:ext>
                    </a:extLst>
                  </p14:cNvPr>
                  <p14:cNvContentPartPr/>
                  <p14:nvPr/>
                </p14:nvContentPartPr>
                <p14:xfrm>
                  <a:off x="4603070" y="2144911"/>
                  <a:ext cx="133560" cy="88200"/>
                </p14:xfrm>
              </p:contentPart>
            </mc:Choice>
            <mc:Fallback xmlns="">
              <p:pic>
                <p:nvPicPr>
                  <p:cNvPr id="1081" name="Ink 1080">
                    <a:extLst>
                      <a:ext uri="{FF2B5EF4-FFF2-40B4-BE49-F238E27FC236}">
                        <a16:creationId xmlns:a16="http://schemas.microsoft.com/office/drawing/2014/main" id="{B5335A72-736D-AF3B-7AB3-B8AC6417A59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2" name="Ink 1081">
                    <a:extLst>
                      <a:ext uri="{FF2B5EF4-FFF2-40B4-BE49-F238E27FC236}">
                        <a16:creationId xmlns:a16="http://schemas.microsoft.com/office/drawing/2014/main" id="{CF3A0D20-6CA0-5A8F-B925-C3AA69C961E7}"/>
                      </a:ext>
                    </a:extLst>
                  </p14:cNvPr>
                  <p14:cNvContentPartPr/>
                  <p14:nvPr/>
                </p14:nvContentPartPr>
                <p14:xfrm>
                  <a:off x="4597310" y="2244271"/>
                  <a:ext cx="99360" cy="453240"/>
                </p14:xfrm>
              </p:contentPart>
            </mc:Choice>
            <mc:Fallback xmlns="">
              <p:pic>
                <p:nvPicPr>
                  <p:cNvPr id="1082" name="Ink 1081">
                    <a:extLst>
                      <a:ext uri="{FF2B5EF4-FFF2-40B4-BE49-F238E27FC236}">
                        <a16:creationId xmlns:a16="http://schemas.microsoft.com/office/drawing/2014/main" id="{CF3A0D20-6CA0-5A8F-B925-C3AA69C961E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3" name="Ink 1082">
                    <a:extLst>
                      <a:ext uri="{FF2B5EF4-FFF2-40B4-BE49-F238E27FC236}">
                        <a16:creationId xmlns:a16="http://schemas.microsoft.com/office/drawing/2014/main" id="{31B90C82-3548-3EAB-CED6-C1D7CA161AFC}"/>
                      </a:ext>
                    </a:extLst>
                  </p14:cNvPr>
                  <p14:cNvContentPartPr/>
                  <p14:nvPr/>
                </p14:nvContentPartPr>
                <p14:xfrm>
                  <a:off x="4676510" y="2487991"/>
                  <a:ext cx="163080" cy="194040"/>
                </p14:xfrm>
              </p:contentPart>
            </mc:Choice>
            <mc:Fallback xmlns="">
              <p:pic>
                <p:nvPicPr>
                  <p:cNvPr id="1083" name="Ink 1082">
                    <a:extLst>
                      <a:ext uri="{FF2B5EF4-FFF2-40B4-BE49-F238E27FC236}">
                        <a16:creationId xmlns:a16="http://schemas.microsoft.com/office/drawing/2014/main" id="{31B90C82-3548-3EAB-CED6-C1D7CA161A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4" name="Ink 1083">
                    <a:extLst>
                      <a:ext uri="{FF2B5EF4-FFF2-40B4-BE49-F238E27FC236}">
                        <a16:creationId xmlns:a16="http://schemas.microsoft.com/office/drawing/2014/main" id="{DDC72175-FE43-A116-5305-1E83D008D949}"/>
                      </a:ext>
                    </a:extLst>
                  </p14:cNvPr>
                  <p14:cNvContentPartPr/>
                  <p14:nvPr/>
                </p14:nvContentPartPr>
                <p14:xfrm>
                  <a:off x="4519190" y="2325991"/>
                  <a:ext cx="173520" cy="66240"/>
                </p14:xfrm>
              </p:contentPart>
            </mc:Choice>
            <mc:Fallback xmlns="">
              <p:pic>
                <p:nvPicPr>
                  <p:cNvPr id="1084" name="Ink 1083">
                    <a:extLst>
                      <a:ext uri="{FF2B5EF4-FFF2-40B4-BE49-F238E27FC236}">
                        <a16:creationId xmlns:a16="http://schemas.microsoft.com/office/drawing/2014/main" id="{DDC72175-FE43-A116-5305-1E83D008D9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5" name="Ink 1084">
                    <a:extLst>
                      <a:ext uri="{FF2B5EF4-FFF2-40B4-BE49-F238E27FC236}">
                        <a16:creationId xmlns:a16="http://schemas.microsoft.com/office/drawing/2014/main" id="{A6870BE7-40E8-754C-C8C6-0524E48DA4BC}"/>
                      </a:ext>
                    </a:extLst>
                  </p14:cNvPr>
                  <p14:cNvContentPartPr/>
                  <p14:nvPr/>
                </p14:nvContentPartPr>
                <p14:xfrm>
                  <a:off x="4700990" y="2298991"/>
                  <a:ext cx="163440" cy="96480"/>
                </p14:xfrm>
              </p:contentPart>
            </mc:Choice>
            <mc:Fallback xmlns="">
              <p:pic>
                <p:nvPicPr>
                  <p:cNvPr id="1085" name="Ink 1084">
                    <a:extLst>
                      <a:ext uri="{FF2B5EF4-FFF2-40B4-BE49-F238E27FC236}">
                        <a16:creationId xmlns:a16="http://schemas.microsoft.com/office/drawing/2014/main" id="{A6870BE7-40E8-754C-C8C6-0524E48DA4B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7" name="Group 1056">
              <a:extLst>
                <a:ext uri="{FF2B5EF4-FFF2-40B4-BE49-F238E27FC236}">
                  <a16:creationId xmlns:a16="http://schemas.microsoft.com/office/drawing/2014/main" id="{D064D326-C129-5D51-BA1C-38C5CEF951B5}"/>
                </a:ext>
              </a:extLst>
            </p:cNvPr>
            <p:cNvGrpSpPr/>
            <p:nvPr/>
          </p:nvGrpSpPr>
          <p:grpSpPr>
            <a:xfrm>
              <a:off x="4805119"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88">
                <p14:nvContentPartPr>
                  <p14:cNvPr id="1076" name="Ink 1075">
                    <a:extLst>
                      <a:ext uri="{FF2B5EF4-FFF2-40B4-BE49-F238E27FC236}">
                        <a16:creationId xmlns:a16="http://schemas.microsoft.com/office/drawing/2014/main" id="{D678B85C-5031-244B-129A-DEAFDA58184E}"/>
                      </a:ext>
                    </a:extLst>
                  </p14:cNvPr>
                  <p14:cNvContentPartPr/>
                  <p14:nvPr/>
                </p14:nvContentPartPr>
                <p14:xfrm>
                  <a:off x="4603070" y="2144911"/>
                  <a:ext cx="133560" cy="88200"/>
                </p14:xfrm>
              </p:contentPart>
            </mc:Choice>
            <mc:Fallback xmlns="">
              <p:pic>
                <p:nvPicPr>
                  <p:cNvPr id="1076" name="Ink 1075">
                    <a:extLst>
                      <a:ext uri="{FF2B5EF4-FFF2-40B4-BE49-F238E27FC236}">
                        <a16:creationId xmlns:a16="http://schemas.microsoft.com/office/drawing/2014/main" id="{D678B85C-5031-244B-129A-DEAFDA58184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7" name="Ink 1076">
                    <a:extLst>
                      <a:ext uri="{FF2B5EF4-FFF2-40B4-BE49-F238E27FC236}">
                        <a16:creationId xmlns:a16="http://schemas.microsoft.com/office/drawing/2014/main" id="{233A8B15-3194-81FF-1CD1-5FB510C08C26}"/>
                      </a:ext>
                    </a:extLst>
                  </p14:cNvPr>
                  <p14:cNvContentPartPr/>
                  <p14:nvPr/>
                </p14:nvContentPartPr>
                <p14:xfrm>
                  <a:off x="4597310" y="2244271"/>
                  <a:ext cx="99360" cy="453240"/>
                </p14:xfrm>
              </p:contentPart>
            </mc:Choice>
            <mc:Fallback xmlns="">
              <p:pic>
                <p:nvPicPr>
                  <p:cNvPr id="1077" name="Ink 1076">
                    <a:extLst>
                      <a:ext uri="{FF2B5EF4-FFF2-40B4-BE49-F238E27FC236}">
                        <a16:creationId xmlns:a16="http://schemas.microsoft.com/office/drawing/2014/main" id="{233A8B15-3194-81FF-1CD1-5FB510C08C2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8" name="Ink 1077">
                    <a:extLst>
                      <a:ext uri="{FF2B5EF4-FFF2-40B4-BE49-F238E27FC236}">
                        <a16:creationId xmlns:a16="http://schemas.microsoft.com/office/drawing/2014/main" id="{EA76A68E-819A-5D71-6383-A071328ABF6E}"/>
                      </a:ext>
                    </a:extLst>
                  </p14:cNvPr>
                  <p14:cNvContentPartPr/>
                  <p14:nvPr/>
                </p14:nvContentPartPr>
                <p14:xfrm>
                  <a:off x="4676510" y="2487991"/>
                  <a:ext cx="163080" cy="194040"/>
                </p14:xfrm>
              </p:contentPart>
            </mc:Choice>
            <mc:Fallback xmlns="">
              <p:pic>
                <p:nvPicPr>
                  <p:cNvPr id="1078" name="Ink 1077">
                    <a:extLst>
                      <a:ext uri="{FF2B5EF4-FFF2-40B4-BE49-F238E27FC236}">
                        <a16:creationId xmlns:a16="http://schemas.microsoft.com/office/drawing/2014/main" id="{EA76A68E-819A-5D71-6383-A071328ABF6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9" name="Ink 1078">
                    <a:extLst>
                      <a:ext uri="{FF2B5EF4-FFF2-40B4-BE49-F238E27FC236}">
                        <a16:creationId xmlns:a16="http://schemas.microsoft.com/office/drawing/2014/main" id="{0F0E54B2-EE99-64A2-1D4C-31D5E4AB35D9}"/>
                      </a:ext>
                    </a:extLst>
                  </p14:cNvPr>
                  <p14:cNvContentPartPr/>
                  <p14:nvPr/>
                </p14:nvContentPartPr>
                <p14:xfrm>
                  <a:off x="4519190" y="2325991"/>
                  <a:ext cx="173520" cy="66240"/>
                </p14:xfrm>
              </p:contentPart>
            </mc:Choice>
            <mc:Fallback xmlns="">
              <p:pic>
                <p:nvPicPr>
                  <p:cNvPr id="1079" name="Ink 1078">
                    <a:extLst>
                      <a:ext uri="{FF2B5EF4-FFF2-40B4-BE49-F238E27FC236}">
                        <a16:creationId xmlns:a16="http://schemas.microsoft.com/office/drawing/2014/main" id="{0F0E54B2-EE99-64A2-1D4C-31D5E4AB35D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0" name="Ink 1079">
                    <a:extLst>
                      <a:ext uri="{FF2B5EF4-FFF2-40B4-BE49-F238E27FC236}">
                        <a16:creationId xmlns:a16="http://schemas.microsoft.com/office/drawing/2014/main" id="{F19E02B8-696F-477A-4945-1357D61ADE7A}"/>
                      </a:ext>
                    </a:extLst>
                  </p14:cNvPr>
                  <p14:cNvContentPartPr/>
                  <p14:nvPr/>
                </p14:nvContentPartPr>
                <p14:xfrm>
                  <a:off x="4700990" y="2298991"/>
                  <a:ext cx="163440" cy="96480"/>
                </p14:xfrm>
              </p:contentPart>
            </mc:Choice>
            <mc:Fallback xmlns="">
              <p:pic>
                <p:nvPicPr>
                  <p:cNvPr id="1080" name="Ink 1079">
                    <a:extLst>
                      <a:ext uri="{FF2B5EF4-FFF2-40B4-BE49-F238E27FC236}">
                        <a16:creationId xmlns:a16="http://schemas.microsoft.com/office/drawing/2014/main" id="{F19E02B8-696F-477A-4945-1357D61ADE7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8" name="Group 1057">
              <a:extLst>
                <a:ext uri="{FF2B5EF4-FFF2-40B4-BE49-F238E27FC236}">
                  <a16:creationId xmlns:a16="http://schemas.microsoft.com/office/drawing/2014/main" id="{568CD080-2C9A-AAC8-D363-3A3371D39A41}"/>
                </a:ext>
              </a:extLst>
            </p:cNvPr>
            <p:cNvGrpSpPr/>
            <p:nvPr/>
          </p:nvGrpSpPr>
          <p:grpSpPr>
            <a:xfrm>
              <a:off x="4805119"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93">
                <p14:nvContentPartPr>
                  <p14:cNvPr id="1071" name="Ink 1070">
                    <a:extLst>
                      <a:ext uri="{FF2B5EF4-FFF2-40B4-BE49-F238E27FC236}">
                        <a16:creationId xmlns:a16="http://schemas.microsoft.com/office/drawing/2014/main" id="{65BA0C4D-B405-4B23-410E-BB33D5DC7C9C}"/>
                      </a:ext>
                    </a:extLst>
                  </p14:cNvPr>
                  <p14:cNvContentPartPr/>
                  <p14:nvPr/>
                </p14:nvContentPartPr>
                <p14:xfrm>
                  <a:off x="4603070" y="2144911"/>
                  <a:ext cx="133560" cy="88200"/>
                </p14:xfrm>
              </p:contentPart>
            </mc:Choice>
            <mc:Fallback xmlns="">
              <p:pic>
                <p:nvPicPr>
                  <p:cNvPr id="1071" name="Ink 1070">
                    <a:extLst>
                      <a:ext uri="{FF2B5EF4-FFF2-40B4-BE49-F238E27FC236}">
                        <a16:creationId xmlns:a16="http://schemas.microsoft.com/office/drawing/2014/main" id="{65BA0C4D-B405-4B23-410E-BB33D5DC7C9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2" name="Ink 1071">
                    <a:extLst>
                      <a:ext uri="{FF2B5EF4-FFF2-40B4-BE49-F238E27FC236}">
                        <a16:creationId xmlns:a16="http://schemas.microsoft.com/office/drawing/2014/main" id="{615A8B3C-0750-F148-F9C8-F0D92F61EC77}"/>
                      </a:ext>
                    </a:extLst>
                  </p14:cNvPr>
                  <p14:cNvContentPartPr/>
                  <p14:nvPr/>
                </p14:nvContentPartPr>
                <p14:xfrm>
                  <a:off x="4597310" y="2244271"/>
                  <a:ext cx="99360" cy="453240"/>
                </p14:xfrm>
              </p:contentPart>
            </mc:Choice>
            <mc:Fallback xmlns="">
              <p:pic>
                <p:nvPicPr>
                  <p:cNvPr id="1072" name="Ink 1071">
                    <a:extLst>
                      <a:ext uri="{FF2B5EF4-FFF2-40B4-BE49-F238E27FC236}">
                        <a16:creationId xmlns:a16="http://schemas.microsoft.com/office/drawing/2014/main" id="{615A8B3C-0750-F148-F9C8-F0D92F61EC7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3" name="Ink 1072">
                    <a:extLst>
                      <a:ext uri="{FF2B5EF4-FFF2-40B4-BE49-F238E27FC236}">
                        <a16:creationId xmlns:a16="http://schemas.microsoft.com/office/drawing/2014/main" id="{4A2FA9B4-2990-348B-68D8-694AB640731B}"/>
                      </a:ext>
                    </a:extLst>
                  </p14:cNvPr>
                  <p14:cNvContentPartPr/>
                  <p14:nvPr/>
                </p14:nvContentPartPr>
                <p14:xfrm>
                  <a:off x="4676510" y="2487991"/>
                  <a:ext cx="163080" cy="194040"/>
                </p14:xfrm>
              </p:contentPart>
            </mc:Choice>
            <mc:Fallback xmlns="">
              <p:pic>
                <p:nvPicPr>
                  <p:cNvPr id="1073" name="Ink 1072">
                    <a:extLst>
                      <a:ext uri="{FF2B5EF4-FFF2-40B4-BE49-F238E27FC236}">
                        <a16:creationId xmlns:a16="http://schemas.microsoft.com/office/drawing/2014/main" id="{4A2FA9B4-2990-348B-68D8-694AB640731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4" name="Ink 1073">
                    <a:extLst>
                      <a:ext uri="{FF2B5EF4-FFF2-40B4-BE49-F238E27FC236}">
                        <a16:creationId xmlns:a16="http://schemas.microsoft.com/office/drawing/2014/main" id="{D3E01F0F-BA72-EAAD-A077-4CE38A514332}"/>
                      </a:ext>
                    </a:extLst>
                  </p14:cNvPr>
                  <p14:cNvContentPartPr/>
                  <p14:nvPr/>
                </p14:nvContentPartPr>
                <p14:xfrm>
                  <a:off x="4519190" y="2325991"/>
                  <a:ext cx="173520" cy="66240"/>
                </p14:xfrm>
              </p:contentPart>
            </mc:Choice>
            <mc:Fallback xmlns="">
              <p:pic>
                <p:nvPicPr>
                  <p:cNvPr id="1074" name="Ink 1073">
                    <a:extLst>
                      <a:ext uri="{FF2B5EF4-FFF2-40B4-BE49-F238E27FC236}">
                        <a16:creationId xmlns:a16="http://schemas.microsoft.com/office/drawing/2014/main" id="{D3E01F0F-BA72-EAAD-A077-4CE38A51433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5" name="Ink 1074">
                    <a:extLst>
                      <a:ext uri="{FF2B5EF4-FFF2-40B4-BE49-F238E27FC236}">
                        <a16:creationId xmlns:a16="http://schemas.microsoft.com/office/drawing/2014/main" id="{596E2DDE-122D-D857-CAEF-72F4D20C6CAE}"/>
                      </a:ext>
                    </a:extLst>
                  </p14:cNvPr>
                  <p14:cNvContentPartPr/>
                  <p14:nvPr/>
                </p14:nvContentPartPr>
                <p14:xfrm>
                  <a:off x="4700990" y="2298991"/>
                  <a:ext cx="163440" cy="96480"/>
                </p14:xfrm>
              </p:contentPart>
            </mc:Choice>
            <mc:Fallback xmlns="">
              <p:pic>
                <p:nvPicPr>
                  <p:cNvPr id="1075" name="Ink 1074">
                    <a:extLst>
                      <a:ext uri="{FF2B5EF4-FFF2-40B4-BE49-F238E27FC236}">
                        <a16:creationId xmlns:a16="http://schemas.microsoft.com/office/drawing/2014/main" id="{596E2DDE-122D-D857-CAEF-72F4D20C6CA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9" name="Group 1058">
              <a:extLst>
                <a:ext uri="{FF2B5EF4-FFF2-40B4-BE49-F238E27FC236}">
                  <a16:creationId xmlns:a16="http://schemas.microsoft.com/office/drawing/2014/main" id="{8404859B-0F43-2C25-5013-B336BDB8221D}"/>
                </a:ext>
              </a:extLst>
            </p:cNvPr>
            <p:cNvGrpSpPr/>
            <p:nvPr/>
          </p:nvGrpSpPr>
          <p:grpSpPr>
            <a:xfrm>
              <a:off x="4805119"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98">
                <p14:nvContentPartPr>
                  <p14:cNvPr id="1066" name="Ink 1065">
                    <a:extLst>
                      <a:ext uri="{FF2B5EF4-FFF2-40B4-BE49-F238E27FC236}">
                        <a16:creationId xmlns:a16="http://schemas.microsoft.com/office/drawing/2014/main" id="{7460670F-2F2A-22BD-28A8-9EB80B7637BD}"/>
                      </a:ext>
                    </a:extLst>
                  </p14:cNvPr>
                  <p14:cNvContentPartPr/>
                  <p14:nvPr/>
                </p14:nvContentPartPr>
                <p14:xfrm>
                  <a:off x="4603070" y="2144911"/>
                  <a:ext cx="133560" cy="88200"/>
                </p14:xfrm>
              </p:contentPart>
            </mc:Choice>
            <mc:Fallback xmlns="">
              <p:pic>
                <p:nvPicPr>
                  <p:cNvPr id="1066" name="Ink 1065">
                    <a:extLst>
                      <a:ext uri="{FF2B5EF4-FFF2-40B4-BE49-F238E27FC236}">
                        <a16:creationId xmlns:a16="http://schemas.microsoft.com/office/drawing/2014/main" id="{7460670F-2F2A-22BD-28A8-9EB80B7637B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67" name="Ink 1066">
                    <a:extLst>
                      <a:ext uri="{FF2B5EF4-FFF2-40B4-BE49-F238E27FC236}">
                        <a16:creationId xmlns:a16="http://schemas.microsoft.com/office/drawing/2014/main" id="{5A68DEEA-5D2D-8B76-F20F-C715D081CAA7}"/>
                      </a:ext>
                    </a:extLst>
                  </p14:cNvPr>
                  <p14:cNvContentPartPr/>
                  <p14:nvPr/>
                </p14:nvContentPartPr>
                <p14:xfrm>
                  <a:off x="4597310" y="2244271"/>
                  <a:ext cx="99360" cy="453240"/>
                </p14:xfrm>
              </p:contentPart>
            </mc:Choice>
            <mc:Fallback xmlns="">
              <p:pic>
                <p:nvPicPr>
                  <p:cNvPr id="1067" name="Ink 1066">
                    <a:extLst>
                      <a:ext uri="{FF2B5EF4-FFF2-40B4-BE49-F238E27FC236}">
                        <a16:creationId xmlns:a16="http://schemas.microsoft.com/office/drawing/2014/main" id="{5A68DEEA-5D2D-8B76-F20F-C715D081CAA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68" name="Ink 1067">
                    <a:extLst>
                      <a:ext uri="{FF2B5EF4-FFF2-40B4-BE49-F238E27FC236}">
                        <a16:creationId xmlns:a16="http://schemas.microsoft.com/office/drawing/2014/main" id="{B2C1A1E2-87CE-9179-1609-905C7F6FD640}"/>
                      </a:ext>
                    </a:extLst>
                  </p14:cNvPr>
                  <p14:cNvContentPartPr/>
                  <p14:nvPr/>
                </p14:nvContentPartPr>
                <p14:xfrm>
                  <a:off x="4676510" y="2487991"/>
                  <a:ext cx="163080" cy="194040"/>
                </p14:xfrm>
              </p:contentPart>
            </mc:Choice>
            <mc:Fallback xmlns="">
              <p:pic>
                <p:nvPicPr>
                  <p:cNvPr id="1068" name="Ink 1067">
                    <a:extLst>
                      <a:ext uri="{FF2B5EF4-FFF2-40B4-BE49-F238E27FC236}">
                        <a16:creationId xmlns:a16="http://schemas.microsoft.com/office/drawing/2014/main" id="{B2C1A1E2-87CE-9179-1609-905C7F6FD64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9" name="Ink 1068">
                    <a:extLst>
                      <a:ext uri="{FF2B5EF4-FFF2-40B4-BE49-F238E27FC236}">
                        <a16:creationId xmlns:a16="http://schemas.microsoft.com/office/drawing/2014/main" id="{3B2CD47E-6A65-B497-F341-2507B88225B4}"/>
                      </a:ext>
                    </a:extLst>
                  </p14:cNvPr>
                  <p14:cNvContentPartPr/>
                  <p14:nvPr/>
                </p14:nvContentPartPr>
                <p14:xfrm>
                  <a:off x="4519190" y="2325991"/>
                  <a:ext cx="173520" cy="66240"/>
                </p14:xfrm>
              </p:contentPart>
            </mc:Choice>
            <mc:Fallback xmlns="">
              <p:pic>
                <p:nvPicPr>
                  <p:cNvPr id="1069" name="Ink 1068">
                    <a:extLst>
                      <a:ext uri="{FF2B5EF4-FFF2-40B4-BE49-F238E27FC236}">
                        <a16:creationId xmlns:a16="http://schemas.microsoft.com/office/drawing/2014/main" id="{3B2CD47E-6A65-B497-F341-2507B88225B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70" name="Ink 1069">
                    <a:extLst>
                      <a:ext uri="{FF2B5EF4-FFF2-40B4-BE49-F238E27FC236}">
                        <a16:creationId xmlns:a16="http://schemas.microsoft.com/office/drawing/2014/main" id="{E4AB9831-226C-D2EB-83C5-2BCC0100C91C}"/>
                      </a:ext>
                    </a:extLst>
                  </p14:cNvPr>
                  <p14:cNvContentPartPr/>
                  <p14:nvPr/>
                </p14:nvContentPartPr>
                <p14:xfrm>
                  <a:off x="4700990" y="2298991"/>
                  <a:ext cx="163440" cy="96480"/>
                </p14:xfrm>
              </p:contentPart>
            </mc:Choice>
            <mc:Fallback xmlns="">
              <p:pic>
                <p:nvPicPr>
                  <p:cNvPr id="1070" name="Ink 1069">
                    <a:extLst>
                      <a:ext uri="{FF2B5EF4-FFF2-40B4-BE49-F238E27FC236}">
                        <a16:creationId xmlns:a16="http://schemas.microsoft.com/office/drawing/2014/main" id="{E4AB9831-226C-D2EB-83C5-2BCC0100C91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60" name="Group 1059">
              <a:extLst>
                <a:ext uri="{FF2B5EF4-FFF2-40B4-BE49-F238E27FC236}">
                  <a16:creationId xmlns:a16="http://schemas.microsoft.com/office/drawing/2014/main" id="{89EB2CB1-AAF1-84AC-6645-4214532CECDB}"/>
                </a:ext>
              </a:extLst>
            </p:cNvPr>
            <p:cNvGrpSpPr/>
            <p:nvPr/>
          </p:nvGrpSpPr>
          <p:grpSpPr>
            <a:xfrm>
              <a:off x="4805119"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203">
                <p14:nvContentPartPr>
                  <p14:cNvPr id="1061" name="Ink 1060">
                    <a:extLst>
                      <a:ext uri="{FF2B5EF4-FFF2-40B4-BE49-F238E27FC236}">
                        <a16:creationId xmlns:a16="http://schemas.microsoft.com/office/drawing/2014/main" id="{B59D73A3-E6C2-27D1-9D87-71644151E655}"/>
                      </a:ext>
                    </a:extLst>
                  </p14:cNvPr>
                  <p14:cNvContentPartPr/>
                  <p14:nvPr/>
                </p14:nvContentPartPr>
                <p14:xfrm>
                  <a:off x="4603070" y="2144911"/>
                  <a:ext cx="133560" cy="88200"/>
                </p14:xfrm>
              </p:contentPart>
            </mc:Choice>
            <mc:Fallback xmlns="">
              <p:pic>
                <p:nvPicPr>
                  <p:cNvPr id="1061" name="Ink 1060">
                    <a:extLst>
                      <a:ext uri="{FF2B5EF4-FFF2-40B4-BE49-F238E27FC236}">
                        <a16:creationId xmlns:a16="http://schemas.microsoft.com/office/drawing/2014/main" id="{B59D73A3-E6C2-27D1-9D87-71644151E65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2" name="Ink 1061">
                    <a:extLst>
                      <a:ext uri="{FF2B5EF4-FFF2-40B4-BE49-F238E27FC236}">
                        <a16:creationId xmlns:a16="http://schemas.microsoft.com/office/drawing/2014/main" id="{13A99E0E-6E3D-0C6C-7711-889D05E988E3}"/>
                      </a:ext>
                    </a:extLst>
                  </p14:cNvPr>
                  <p14:cNvContentPartPr/>
                  <p14:nvPr/>
                </p14:nvContentPartPr>
                <p14:xfrm>
                  <a:off x="4597310" y="2244271"/>
                  <a:ext cx="99360" cy="453240"/>
                </p14:xfrm>
              </p:contentPart>
            </mc:Choice>
            <mc:Fallback xmlns="">
              <p:pic>
                <p:nvPicPr>
                  <p:cNvPr id="1062" name="Ink 1061">
                    <a:extLst>
                      <a:ext uri="{FF2B5EF4-FFF2-40B4-BE49-F238E27FC236}">
                        <a16:creationId xmlns:a16="http://schemas.microsoft.com/office/drawing/2014/main" id="{13A99E0E-6E3D-0C6C-7711-889D05E988E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63" name="Ink 1062">
                    <a:extLst>
                      <a:ext uri="{FF2B5EF4-FFF2-40B4-BE49-F238E27FC236}">
                        <a16:creationId xmlns:a16="http://schemas.microsoft.com/office/drawing/2014/main" id="{A5F47BA3-74CE-91C7-8A28-AC41E5C775FC}"/>
                      </a:ext>
                    </a:extLst>
                  </p14:cNvPr>
                  <p14:cNvContentPartPr/>
                  <p14:nvPr/>
                </p14:nvContentPartPr>
                <p14:xfrm>
                  <a:off x="4676510" y="2487991"/>
                  <a:ext cx="163080" cy="194040"/>
                </p14:xfrm>
              </p:contentPart>
            </mc:Choice>
            <mc:Fallback xmlns="">
              <p:pic>
                <p:nvPicPr>
                  <p:cNvPr id="1063" name="Ink 1062">
                    <a:extLst>
                      <a:ext uri="{FF2B5EF4-FFF2-40B4-BE49-F238E27FC236}">
                        <a16:creationId xmlns:a16="http://schemas.microsoft.com/office/drawing/2014/main" id="{A5F47BA3-74CE-91C7-8A28-AC41E5C775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4" name="Ink 1063">
                    <a:extLst>
                      <a:ext uri="{FF2B5EF4-FFF2-40B4-BE49-F238E27FC236}">
                        <a16:creationId xmlns:a16="http://schemas.microsoft.com/office/drawing/2014/main" id="{B69E982B-063E-F695-11A6-3BFA48C1EDD1}"/>
                      </a:ext>
                    </a:extLst>
                  </p14:cNvPr>
                  <p14:cNvContentPartPr/>
                  <p14:nvPr/>
                </p14:nvContentPartPr>
                <p14:xfrm>
                  <a:off x="4519190" y="2325991"/>
                  <a:ext cx="173520" cy="66240"/>
                </p14:xfrm>
              </p:contentPart>
            </mc:Choice>
            <mc:Fallback xmlns="">
              <p:pic>
                <p:nvPicPr>
                  <p:cNvPr id="1064" name="Ink 1063">
                    <a:extLst>
                      <a:ext uri="{FF2B5EF4-FFF2-40B4-BE49-F238E27FC236}">
                        <a16:creationId xmlns:a16="http://schemas.microsoft.com/office/drawing/2014/main" id="{B69E982B-063E-F695-11A6-3BFA48C1EDD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65" name="Ink 1064">
                    <a:extLst>
                      <a:ext uri="{FF2B5EF4-FFF2-40B4-BE49-F238E27FC236}">
                        <a16:creationId xmlns:a16="http://schemas.microsoft.com/office/drawing/2014/main" id="{2020A2D8-4679-152E-58D7-502F49A8BBDB}"/>
                      </a:ext>
                    </a:extLst>
                  </p14:cNvPr>
                  <p14:cNvContentPartPr/>
                  <p14:nvPr/>
                </p14:nvContentPartPr>
                <p14:xfrm>
                  <a:off x="4700990" y="2298991"/>
                  <a:ext cx="163440" cy="96480"/>
                </p14:xfrm>
              </p:contentPart>
            </mc:Choice>
            <mc:Fallback xmlns="">
              <p:pic>
                <p:nvPicPr>
                  <p:cNvPr id="1065" name="Ink 1064">
                    <a:extLst>
                      <a:ext uri="{FF2B5EF4-FFF2-40B4-BE49-F238E27FC236}">
                        <a16:creationId xmlns:a16="http://schemas.microsoft.com/office/drawing/2014/main" id="{2020A2D8-4679-152E-58D7-502F49A8BBD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1" name="Group 1160">
              <a:extLst>
                <a:ext uri="{FF2B5EF4-FFF2-40B4-BE49-F238E27FC236}">
                  <a16:creationId xmlns:a16="http://schemas.microsoft.com/office/drawing/2014/main" id="{7E2DCCBE-8BA3-A502-8E17-53F9C6221D05}"/>
                </a:ext>
              </a:extLst>
            </p:cNvPr>
            <p:cNvGrpSpPr/>
            <p:nvPr/>
          </p:nvGrpSpPr>
          <p:grpSpPr>
            <a:xfrm>
              <a:off x="556049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08">
                <p14:nvContentPartPr>
                  <p14:cNvPr id="1162" name="Ink 1161">
                    <a:extLst>
                      <a:ext uri="{FF2B5EF4-FFF2-40B4-BE49-F238E27FC236}">
                        <a16:creationId xmlns:a16="http://schemas.microsoft.com/office/drawing/2014/main" id="{F9382E9D-DBC0-1F1D-7190-09AD4777E32B}"/>
                      </a:ext>
                    </a:extLst>
                  </p14:cNvPr>
                  <p14:cNvContentPartPr/>
                  <p14:nvPr/>
                </p14:nvContentPartPr>
                <p14:xfrm>
                  <a:off x="4603070" y="2144911"/>
                  <a:ext cx="133560" cy="88200"/>
                </p14:xfrm>
              </p:contentPart>
            </mc:Choice>
            <mc:Fallback xmlns="">
              <p:pic>
                <p:nvPicPr>
                  <p:cNvPr id="1162" name="Ink 1161">
                    <a:extLst>
                      <a:ext uri="{FF2B5EF4-FFF2-40B4-BE49-F238E27FC236}">
                        <a16:creationId xmlns:a16="http://schemas.microsoft.com/office/drawing/2014/main" id="{F9382E9D-DBC0-1F1D-7190-09AD4777E32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3" name="Ink 1162">
                    <a:extLst>
                      <a:ext uri="{FF2B5EF4-FFF2-40B4-BE49-F238E27FC236}">
                        <a16:creationId xmlns:a16="http://schemas.microsoft.com/office/drawing/2014/main" id="{30A18A97-9F91-8ED6-25F1-0DF826564DDD}"/>
                      </a:ext>
                    </a:extLst>
                  </p14:cNvPr>
                  <p14:cNvContentPartPr/>
                  <p14:nvPr/>
                </p14:nvContentPartPr>
                <p14:xfrm>
                  <a:off x="4597310" y="2244271"/>
                  <a:ext cx="99360" cy="453240"/>
                </p14:xfrm>
              </p:contentPart>
            </mc:Choice>
            <mc:Fallback xmlns="">
              <p:pic>
                <p:nvPicPr>
                  <p:cNvPr id="1163" name="Ink 1162">
                    <a:extLst>
                      <a:ext uri="{FF2B5EF4-FFF2-40B4-BE49-F238E27FC236}">
                        <a16:creationId xmlns:a16="http://schemas.microsoft.com/office/drawing/2014/main" id="{30A18A97-9F91-8ED6-25F1-0DF826564DD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4" name="Ink 1163">
                    <a:extLst>
                      <a:ext uri="{FF2B5EF4-FFF2-40B4-BE49-F238E27FC236}">
                        <a16:creationId xmlns:a16="http://schemas.microsoft.com/office/drawing/2014/main" id="{48B4A678-AA48-F21F-8F10-34A24DA41BCE}"/>
                      </a:ext>
                    </a:extLst>
                  </p14:cNvPr>
                  <p14:cNvContentPartPr/>
                  <p14:nvPr/>
                </p14:nvContentPartPr>
                <p14:xfrm>
                  <a:off x="4676510" y="2487991"/>
                  <a:ext cx="163080" cy="194040"/>
                </p14:xfrm>
              </p:contentPart>
            </mc:Choice>
            <mc:Fallback xmlns="">
              <p:pic>
                <p:nvPicPr>
                  <p:cNvPr id="1164" name="Ink 1163">
                    <a:extLst>
                      <a:ext uri="{FF2B5EF4-FFF2-40B4-BE49-F238E27FC236}">
                        <a16:creationId xmlns:a16="http://schemas.microsoft.com/office/drawing/2014/main" id="{48B4A678-AA48-F21F-8F10-34A24DA41BC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5" name="Ink 1164">
                    <a:extLst>
                      <a:ext uri="{FF2B5EF4-FFF2-40B4-BE49-F238E27FC236}">
                        <a16:creationId xmlns:a16="http://schemas.microsoft.com/office/drawing/2014/main" id="{261AD705-D3D9-8BC1-7C11-C704F81E872E}"/>
                      </a:ext>
                    </a:extLst>
                  </p14:cNvPr>
                  <p14:cNvContentPartPr/>
                  <p14:nvPr/>
                </p14:nvContentPartPr>
                <p14:xfrm>
                  <a:off x="4519190" y="2325991"/>
                  <a:ext cx="173520" cy="66240"/>
                </p14:xfrm>
              </p:contentPart>
            </mc:Choice>
            <mc:Fallback xmlns="">
              <p:pic>
                <p:nvPicPr>
                  <p:cNvPr id="1165" name="Ink 1164">
                    <a:extLst>
                      <a:ext uri="{FF2B5EF4-FFF2-40B4-BE49-F238E27FC236}">
                        <a16:creationId xmlns:a16="http://schemas.microsoft.com/office/drawing/2014/main" id="{261AD705-D3D9-8BC1-7C11-C704F81E872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6" name="Ink 1165">
                    <a:extLst>
                      <a:ext uri="{FF2B5EF4-FFF2-40B4-BE49-F238E27FC236}">
                        <a16:creationId xmlns:a16="http://schemas.microsoft.com/office/drawing/2014/main" id="{01A87668-CFB5-A59B-BC19-C9F1210BEFAB}"/>
                      </a:ext>
                    </a:extLst>
                  </p14:cNvPr>
                  <p14:cNvContentPartPr/>
                  <p14:nvPr/>
                </p14:nvContentPartPr>
                <p14:xfrm>
                  <a:off x="4700990" y="2298991"/>
                  <a:ext cx="163440" cy="96480"/>
                </p14:xfrm>
              </p:contentPart>
            </mc:Choice>
            <mc:Fallback xmlns="">
              <p:pic>
                <p:nvPicPr>
                  <p:cNvPr id="1166" name="Ink 1165">
                    <a:extLst>
                      <a:ext uri="{FF2B5EF4-FFF2-40B4-BE49-F238E27FC236}">
                        <a16:creationId xmlns:a16="http://schemas.microsoft.com/office/drawing/2014/main" id="{01A87668-CFB5-A59B-BC19-C9F1210BEFA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7" name="Group 1166">
              <a:extLst>
                <a:ext uri="{FF2B5EF4-FFF2-40B4-BE49-F238E27FC236}">
                  <a16:creationId xmlns:a16="http://schemas.microsoft.com/office/drawing/2014/main" id="{34D9A696-29F0-906C-A203-335DC3B29C7A}"/>
                </a:ext>
              </a:extLst>
            </p:cNvPr>
            <p:cNvGrpSpPr/>
            <p:nvPr/>
          </p:nvGrpSpPr>
          <p:grpSpPr>
            <a:xfrm>
              <a:off x="5560493"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13">
                <p14:nvContentPartPr>
                  <p14:cNvPr id="1168" name="Ink 1167">
                    <a:extLst>
                      <a:ext uri="{FF2B5EF4-FFF2-40B4-BE49-F238E27FC236}">
                        <a16:creationId xmlns:a16="http://schemas.microsoft.com/office/drawing/2014/main" id="{C7A11D9E-4EB9-9EB3-6AB1-5E34F746A48F}"/>
                      </a:ext>
                    </a:extLst>
                  </p14:cNvPr>
                  <p14:cNvContentPartPr/>
                  <p14:nvPr/>
                </p14:nvContentPartPr>
                <p14:xfrm>
                  <a:off x="4603070" y="2144911"/>
                  <a:ext cx="133560" cy="88200"/>
                </p14:xfrm>
              </p:contentPart>
            </mc:Choice>
            <mc:Fallback xmlns="">
              <p:pic>
                <p:nvPicPr>
                  <p:cNvPr id="1168" name="Ink 1167">
                    <a:extLst>
                      <a:ext uri="{FF2B5EF4-FFF2-40B4-BE49-F238E27FC236}">
                        <a16:creationId xmlns:a16="http://schemas.microsoft.com/office/drawing/2014/main" id="{C7A11D9E-4EB9-9EB3-6AB1-5E34F746A48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69" name="Ink 1168">
                    <a:extLst>
                      <a:ext uri="{FF2B5EF4-FFF2-40B4-BE49-F238E27FC236}">
                        <a16:creationId xmlns:a16="http://schemas.microsoft.com/office/drawing/2014/main" id="{990A5F70-4797-25D7-9977-54F7107F65F2}"/>
                      </a:ext>
                    </a:extLst>
                  </p14:cNvPr>
                  <p14:cNvContentPartPr/>
                  <p14:nvPr/>
                </p14:nvContentPartPr>
                <p14:xfrm>
                  <a:off x="4597310" y="2244271"/>
                  <a:ext cx="99360" cy="453240"/>
                </p14:xfrm>
              </p:contentPart>
            </mc:Choice>
            <mc:Fallback xmlns="">
              <p:pic>
                <p:nvPicPr>
                  <p:cNvPr id="1169" name="Ink 1168">
                    <a:extLst>
                      <a:ext uri="{FF2B5EF4-FFF2-40B4-BE49-F238E27FC236}">
                        <a16:creationId xmlns:a16="http://schemas.microsoft.com/office/drawing/2014/main" id="{990A5F70-4797-25D7-9977-54F7107F65F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0" name="Ink 1169">
                    <a:extLst>
                      <a:ext uri="{FF2B5EF4-FFF2-40B4-BE49-F238E27FC236}">
                        <a16:creationId xmlns:a16="http://schemas.microsoft.com/office/drawing/2014/main" id="{16E7D220-5983-D185-1F63-89FB8A0C1A87}"/>
                      </a:ext>
                    </a:extLst>
                  </p14:cNvPr>
                  <p14:cNvContentPartPr/>
                  <p14:nvPr/>
                </p14:nvContentPartPr>
                <p14:xfrm>
                  <a:off x="4676510" y="2487991"/>
                  <a:ext cx="163080" cy="194040"/>
                </p14:xfrm>
              </p:contentPart>
            </mc:Choice>
            <mc:Fallback xmlns="">
              <p:pic>
                <p:nvPicPr>
                  <p:cNvPr id="1170" name="Ink 1169">
                    <a:extLst>
                      <a:ext uri="{FF2B5EF4-FFF2-40B4-BE49-F238E27FC236}">
                        <a16:creationId xmlns:a16="http://schemas.microsoft.com/office/drawing/2014/main" id="{16E7D220-5983-D185-1F63-89FB8A0C1A8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1" name="Ink 1170">
                    <a:extLst>
                      <a:ext uri="{FF2B5EF4-FFF2-40B4-BE49-F238E27FC236}">
                        <a16:creationId xmlns:a16="http://schemas.microsoft.com/office/drawing/2014/main" id="{C794109E-6F5A-A904-791F-5DD54C25CC14}"/>
                      </a:ext>
                    </a:extLst>
                  </p14:cNvPr>
                  <p14:cNvContentPartPr/>
                  <p14:nvPr/>
                </p14:nvContentPartPr>
                <p14:xfrm>
                  <a:off x="4519190" y="2325991"/>
                  <a:ext cx="173520" cy="66240"/>
                </p14:xfrm>
              </p:contentPart>
            </mc:Choice>
            <mc:Fallback xmlns="">
              <p:pic>
                <p:nvPicPr>
                  <p:cNvPr id="1171" name="Ink 1170">
                    <a:extLst>
                      <a:ext uri="{FF2B5EF4-FFF2-40B4-BE49-F238E27FC236}">
                        <a16:creationId xmlns:a16="http://schemas.microsoft.com/office/drawing/2014/main" id="{C794109E-6F5A-A904-791F-5DD54C25CC1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72" name="Ink 1171">
                    <a:extLst>
                      <a:ext uri="{FF2B5EF4-FFF2-40B4-BE49-F238E27FC236}">
                        <a16:creationId xmlns:a16="http://schemas.microsoft.com/office/drawing/2014/main" id="{2DAC84DB-6F60-372C-3C6E-31CB925DA564}"/>
                      </a:ext>
                    </a:extLst>
                  </p14:cNvPr>
                  <p14:cNvContentPartPr/>
                  <p14:nvPr/>
                </p14:nvContentPartPr>
                <p14:xfrm>
                  <a:off x="4700990" y="2298991"/>
                  <a:ext cx="163440" cy="96480"/>
                </p14:xfrm>
              </p:contentPart>
            </mc:Choice>
            <mc:Fallback xmlns="">
              <p:pic>
                <p:nvPicPr>
                  <p:cNvPr id="1172" name="Ink 1171">
                    <a:extLst>
                      <a:ext uri="{FF2B5EF4-FFF2-40B4-BE49-F238E27FC236}">
                        <a16:creationId xmlns:a16="http://schemas.microsoft.com/office/drawing/2014/main" id="{2DAC84DB-6F60-372C-3C6E-31CB925DA56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3" name="Group 1172">
              <a:extLst>
                <a:ext uri="{FF2B5EF4-FFF2-40B4-BE49-F238E27FC236}">
                  <a16:creationId xmlns:a16="http://schemas.microsoft.com/office/drawing/2014/main" id="{65BE8CEB-B89D-2581-8B64-E3617EB5D2A3}"/>
                </a:ext>
              </a:extLst>
            </p:cNvPr>
            <p:cNvGrpSpPr/>
            <p:nvPr/>
          </p:nvGrpSpPr>
          <p:grpSpPr>
            <a:xfrm>
              <a:off x="5560493"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18">
                <p14:nvContentPartPr>
                  <p14:cNvPr id="1174" name="Ink 1173">
                    <a:extLst>
                      <a:ext uri="{FF2B5EF4-FFF2-40B4-BE49-F238E27FC236}">
                        <a16:creationId xmlns:a16="http://schemas.microsoft.com/office/drawing/2014/main" id="{6DE41DA3-15CC-9BBE-A11C-47DEE5140481}"/>
                      </a:ext>
                    </a:extLst>
                  </p14:cNvPr>
                  <p14:cNvContentPartPr/>
                  <p14:nvPr/>
                </p14:nvContentPartPr>
                <p14:xfrm>
                  <a:off x="4603070" y="2144911"/>
                  <a:ext cx="133560" cy="88200"/>
                </p14:xfrm>
              </p:contentPart>
            </mc:Choice>
            <mc:Fallback xmlns="">
              <p:pic>
                <p:nvPicPr>
                  <p:cNvPr id="1174" name="Ink 1173">
                    <a:extLst>
                      <a:ext uri="{FF2B5EF4-FFF2-40B4-BE49-F238E27FC236}">
                        <a16:creationId xmlns:a16="http://schemas.microsoft.com/office/drawing/2014/main" id="{6DE41DA3-15CC-9BBE-A11C-47DEE514048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75" name="Ink 1174">
                    <a:extLst>
                      <a:ext uri="{FF2B5EF4-FFF2-40B4-BE49-F238E27FC236}">
                        <a16:creationId xmlns:a16="http://schemas.microsoft.com/office/drawing/2014/main" id="{AA5EC19D-4D65-66D9-FE55-F485238B1197}"/>
                      </a:ext>
                    </a:extLst>
                  </p14:cNvPr>
                  <p14:cNvContentPartPr/>
                  <p14:nvPr/>
                </p14:nvContentPartPr>
                <p14:xfrm>
                  <a:off x="4597310" y="2244271"/>
                  <a:ext cx="99360" cy="453240"/>
                </p14:xfrm>
              </p:contentPart>
            </mc:Choice>
            <mc:Fallback xmlns="">
              <p:pic>
                <p:nvPicPr>
                  <p:cNvPr id="1175" name="Ink 1174">
                    <a:extLst>
                      <a:ext uri="{FF2B5EF4-FFF2-40B4-BE49-F238E27FC236}">
                        <a16:creationId xmlns:a16="http://schemas.microsoft.com/office/drawing/2014/main" id="{AA5EC19D-4D65-66D9-FE55-F485238B119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76" name="Ink 1175">
                    <a:extLst>
                      <a:ext uri="{FF2B5EF4-FFF2-40B4-BE49-F238E27FC236}">
                        <a16:creationId xmlns:a16="http://schemas.microsoft.com/office/drawing/2014/main" id="{4DC19E36-BE4F-8F8F-C961-CF88F666F3D4}"/>
                      </a:ext>
                    </a:extLst>
                  </p14:cNvPr>
                  <p14:cNvContentPartPr/>
                  <p14:nvPr/>
                </p14:nvContentPartPr>
                <p14:xfrm>
                  <a:off x="4676510" y="2487991"/>
                  <a:ext cx="163080" cy="194040"/>
                </p14:xfrm>
              </p:contentPart>
            </mc:Choice>
            <mc:Fallback xmlns="">
              <p:pic>
                <p:nvPicPr>
                  <p:cNvPr id="1176" name="Ink 1175">
                    <a:extLst>
                      <a:ext uri="{FF2B5EF4-FFF2-40B4-BE49-F238E27FC236}">
                        <a16:creationId xmlns:a16="http://schemas.microsoft.com/office/drawing/2014/main" id="{4DC19E36-BE4F-8F8F-C961-CF88F666F3D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7" name="Ink 1176">
                    <a:extLst>
                      <a:ext uri="{FF2B5EF4-FFF2-40B4-BE49-F238E27FC236}">
                        <a16:creationId xmlns:a16="http://schemas.microsoft.com/office/drawing/2014/main" id="{C28E2C35-FDE5-EA32-32B0-17C474658770}"/>
                      </a:ext>
                    </a:extLst>
                  </p14:cNvPr>
                  <p14:cNvContentPartPr/>
                  <p14:nvPr/>
                </p14:nvContentPartPr>
                <p14:xfrm>
                  <a:off x="4519190" y="2325991"/>
                  <a:ext cx="173520" cy="66240"/>
                </p14:xfrm>
              </p:contentPart>
            </mc:Choice>
            <mc:Fallback xmlns="">
              <p:pic>
                <p:nvPicPr>
                  <p:cNvPr id="1177" name="Ink 1176">
                    <a:extLst>
                      <a:ext uri="{FF2B5EF4-FFF2-40B4-BE49-F238E27FC236}">
                        <a16:creationId xmlns:a16="http://schemas.microsoft.com/office/drawing/2014/main" id="{C28E2C35-FDE5-EA32-32B0-17C47465877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78" name="Ink 1177">
                    <a:extLst>
                      <a:ext uri="{FF2B5EF4-FFF2-40B4-BE49-F238E27FC236}">
                        <a16:creationId xmlns:a16="http://schemas.microsoft.com/office/drawing/2014/main" id="{6D06CD5A-8BEE-ECFC-0E01-AF39C5B85C6E}"/>
                      </a:ext>
                    </a:extLst>
                  </p14:cNvPr>
                  <p14:cNvContentPartPr/>
                  <p14:nvPr/>
                </p14:nvContentPartPr>
                <p14:xfrm>
                  <a:off x="4700990" y="2298991"/>
                  <a:ext cx="163440" cy="96480"/>
                </p14:xfrm>
              </p:contentPart>
            </mc:Choice>
            <mc:Fallback xmlns="">
              <p:pic>
                <p:nvPicPr>
                  <p:cNvPr id="1178" name="Ink 1177">
                    <a:extLst>
                      <a:ext uri="{FF2B5EF4-FFF2-40B4-BE49-F238E27FC236}">
                        <a16:creationId xmlns:a16="http://schemas.microsoft.com/office/drawing/2014/main" id="{6D06CD5A-8BEE-ECFC-0E01-AF39C5B85C6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9" name="Group 1178">
              <a:extLst>
                <a:ext uri="{FF2B5EF4-FFF2-40B4-BE49-F238E27FC236}">
                  <a16:creationId xmlns:a16="http://schemas.microsoft.com/office/drawing/2014/main" id="{E240577B-7379-DF7C-6CCB-4C018AF6F751}"/>
                </a:ext>
              </a:extLst>
            </p:cNvPr>
            <p:cNvGrpSpPr/>
            <p:nvPr/>
          </p:nvGrpSpPr>
          <p:grpSpPr>
            <a:xfrm>
              <a:off x="5560493"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23">
                <p14:nvContentPartPr>
                  <p14:cNvPr id="1180" name="Ink 1179">
                    <a:extLst>
                      <a:ext uri="{FF2B5EF4-FFF2-40B4-BE49-F238E27FC236}">
                        <a16:creationId xmlns:a16="http://schemas.microsoft.com/office/drawing/2014/main" id="{85B9438C-A92D-B153-F2A4-42BAA22BE136}"/>
                      </a:ext>
                    </a:extLst>
                  </p14:cNvPr>
                  <p14:cNvContentPartPr/>
                  <p14:nvPr/>
                </p14:nvContentPartPr>
                <p14:xfrm>
                  <a:off x="4603070" y="2144911"/>
                  <a:ext cx="133560" cy="88200"/>
                </p14:xfrm>
              </p:contentPart>
            </mc:Choice>
            <mc:Fallback xmlns="">
              <p:pic>
                <p:nvPicPr>
                  <p:cNvPr id="1180" name="Ink 1179">
                    <a:extLst>
                      <a:ext uri="{FF2B5EF4-FFF2-40B4-BE49-F238E27FC236}">
                        <a16:creationId xmlns:a16="http://schemas.microsoft.com/office/drawing/2014/main" id="{85B9438C-A92D-B153-F2A4-42BAA22BE1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81" name="Ink 1180">
                    <a:extLst>
                      <a:ext uri="{FF2B5EF4-FFF2-40B4-BE49-F238E27FC236}">
                        <a16:creationId xmlns:a16="http://schemas.microsoft.com/office/drawing/2014/main" id="{9124D9BC-E8A8-0423-57C8-F8ECF52000F5}"/>
                      </a:ext>
                    </a:extLst>
                  </p14:cNvPr>
                  <p14:cNvContentPartPr/>
                  <p14:nvPr/>
                </p14:nvContentPartPr>
                <p14:xfrm>
                  <a:off x="4597310" y="2244271"/>
                  <a:ext cx="99360" cy="453240"/>
                </p14:xfrm>
              </p:contentPart>
            </mc:Choice>
            <mc:Fallback xmlns="">
              <p:pic>
                <p:nvPicPr>
                  <p:cNvPr id="1181" name="Ink 1180">
                    <a:extLst>
                      <a:ext uri="{FF2B5EF4-FFF2-40B4-BE49-F238E27FC236}">
                        <a16:creationId xmlns:a16="http://schemas.microsoft.com/office/drawing/2014/main" id="{9124D9BC-E8A8-0423-57C8-F8ECF52000F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2" name="Ink 1181">
                    <a:extLst>
                      <a:ext uri="{FF2B5EF4-FFF2-40B4-BE49-F238E27FC236}">
                        <a16:creationId xmlns:a16="http://schemas.microsoft.com/office/drawing/2014/main" id="{82F2F70B-2E17-9CD8-446C-817A29AFEB7F}"/>
                      </a:ext>
                    </a:extLst>
                  </p14:cNvPr>
                  <p14:cNvContentPartPr/>
                  <p14:nvPr/>
                </p14:nvContentPartPr>
                <p14:xfrm>
                  <a:off x="4676510" y="2487991"/>
                  <a:ext cx="163080" cy="194040"/>
                </p14:xfrm>
              </p:contentPart>
            </mc:Choice>
            <mc:Fallback xmlns="">
              <p:pic>
                <p:nvPicPr>
                  <p:cNvPr id="1182" name="Ink 1181">
                    <a:extLst>
                      <a:ext uri="{FF2B5EF4-FFF2-40B4-BE49-F238E27FC236}">
                        <a16:creationId xmlns:a16="http://schemas.microsoft.com/office/drawing/2014/main" id="{82F2F70B-2E17-9CD8-446C-817A29AFEB7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3" name="Ink 1182">
                    <a:extLst>
                      <a:ext uri="{FF2B5EF4-FFF2-40B4-BE49-F238E27FC236}">
                        <a16:creationId xmlns:a16="http://schemas.microsoft.com/office/drawing/2014/main" id="{B47871DC-2CE4-0C69-D6F0-D76FB7774B5E}"/>
                      </a:ext>
                    </a:extLst>
                  </p14:cNvPr>
                  <p14:cNvContentPartPr/>
                  <p14:nvPr/>
                </p14:nvContentPartPr>
                <p14:xfrm>
                  <a:off x="4519190" y="2325991"/>
                  <a:ext cx="173520" cy="66240"/>
                </p14:xfrm>
              </p:contentPart>
            </mc:Choice>
            <mc:Fallback xmlns="">
              <p:pic>
                <p:nvPicPr>
                  <p:cNvPr id="1183" name="Ink 1182">
                    <a:extLst>
                      <a:ext uri="{FF2B5EF4-FFF2-40B4-BE49-F238E27FC236}">
                        <a16:creationId xmlns:a16="http://schemas.microsoft.com/office/drawing/2014/main" id="{B47871DC-2CE4-0C69-D6F0-D76FB7774B5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84" name="Ink 1183">
                    <a:extLst>
                      <a:ext uri="{FF2B5EF4-FFF2-40B4-BE49-F238E27FC236}">
                        <a16:creationId xmlns:a16="http://schemas.microsoft.com/office/drawing/2014/main" id="{016B7480-EB7E-CCAF-0B89-DF6739298BEB}"/>
                      </a:ext>
                    </a:extLst>
                  </p14:cNvPr>
                  <p14:cNvContentPartPr/>
                  <p14:nvPr/>
                </p14:nvContentPartPr>
                <p14:xfrm>
                  <a:off x="4700990" y="2298991"/>
                  <a:ext cx="163440" cy="96480"/>
                </p14:xfrm>
              </p:contentPart>
            </mc:Choice>
            <mc:Fallback xmlns="">
              <p:pic>
                <p:nvPicPr>
                  <p:cNvPr id="1184" name="Ink 1183">
                    <a:extLst>
                      <a:ext uri="{FF2B5EF4-FFF2-40B4-BE49-F238E27FC236}">
                        <a16:creationId xmlns:a16="http://schemas.microsoft.com/office/drawing/2014/main" id="{016B7480-EB7E-CCAF-0B89-DF6739298BE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85" name="Group 1184">
              <a:extLst>
                <a:ext uri="{FF2B5EF4-FFF2-40B4-BE49-F238E27FC236}">
                  <a16:creationId xmlns:a16="http://schemas.microsoft.com/office/drawing/2014/main" id="{5F7498C9-F32A-5062-93B4-CF6B61B3DA85}"/>
                </a:ext>
              </a:extLst>
            </p:cNvPr>
            <p:cNvGrpSpPr/>
            <p:nvPr/>
          </p:nvGrpSpPr>
          <p:grpSpPr>
            <a:xfrm>
              <a:off x="5560493"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28">
                <p14:nvContentPartPr>
                  <p14:cNvPr id="1186" name="Ink 1185">
                    <a:extLst>
                      <a:ext uri="{FF2B5EF4-FFF2-40B4-BE49-F238E27FC236}">
                        <a16:creationId xmlns:a16="http://schemas.microsoft.com/office/drawing/2014/main" id="{058D5E59-7AE9-185C-E2C1-DCA7EEE23EC2}"/>
                      </a:ext>
                    </a:extLst>
                  </p14:cNvPr>
                  <p14:cNvContentPartPr/>
                  <p14:nvPr/>
                </p14:nvContentPartPr>
                <p14:xfrm>
                  <a:off x="4603070" y="2144911"/>
                  <a:ext cx="133560" cy="88200"/>
                </p14:xfrm>
              </p:contentPart>
            </mc:Choice>
            <mc:Fallback xmlns="">
              <p:pic>
                <p:nvPicPr>
                  <p:cNvPr id="1186" name="Ink 1185">
                    <a:extLst>
                      <a:ext uri="{FF2B5EF4-FFF2-40B4-BE49-F238E27FC236}">
                        <a16:creationId xmlns:a16="http://schemas.microsoft.com/office/drawing/2014/main" id="{058D5E59-7AE9-185C-E2C1-DCA7EEE23EC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87" name="Ink 1186">
                    <a:extLst>
                      <a:ext uri="{FF2B5EF4-FFF2-40B4-BE49-F238E27FC236}">
                        <a16:creationId xmlns:a16="http://schemas.microsoft.com/office/drawing/2014/main" id="{9A214CC7-ACD5-ADAA-AEE4-5D3E82D5C47B}"/>
                      </a:ext>
                    </a:extLst>
                  </p14:cNvPr>
                  <p14:cNvContentPartPr/>
                  <p14:nvPr/>
                </p14:nvContentPartPr>
                <p14:xfrm>
                  <a:off x="4597310" y="2244271"/>
                  <a:ext cx="99360" cy="453240"/>
                </p14:xfrm>
              </p:contentPart>
            </mc:Choice>
            <mc:Fallback xmlns="">
              <p:pic>
                <p:nvPicPr>
                  <p:cNvPr id="1187" name="Ink 1186">
                    <a:extLst>
                      <a:ext uri="{FF2B5EF4-FFF2-40B4-BE49-F238E27FC236}">
                        <a16:creationId xmlns:a16="http://schemas.microsoft.com/office/drawing/2014/main" id="{9A214CC7-ACD5-ADAA-AEE4-5D3E82D5C47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8" name="Ink 1187">
                    <a:extLst>
                      <a:ext uri="{FF2B5EF4-FFF2-40B4-BE49-F238E27FC236}">
                        <a16:creationId xmlns:a16="http://schemas.microsoft.com/office/drawing/2014/main" id="{FCD1EECD-DE0B-E2BB-4287-B6EDFA780034}"/>
                      </a:ext>
                    </a:extLst>
                  </p14:cNvPr>
                  <p14:cNvContentPartPr/>
                  <p14:nvPr/>
                </p14:nvContentPartPr>
                <p14:xfrm>
                  <a:off x="4676510" y="2487991"/>
                  <a:ext cx="163080" cy="194040"/>
                </p14:xfrm>
              </p:contentPart>
            </mc:Choice>
            <mc:Fallback xmlns="">
              <p:pic>
                <p:nvPicPr>
                  <p:cNvPr id="1188" name="Ink 1187">
                    <a:extLst>
                      <a:ext uri="{FF2B5EF4-FFF2-40B4-BE49-F238E27FC236}">
                        <a16:creationId xmlns:a16="http://schemas.microsoft.com/office/drawing/2014/main" id="{FCD1EECD-DE0B-E2BB-4287-B6EDFA78003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89" name="Ink 1188">
                    <a:extLst>
                      <a:ext uri="{FF2B5EF4-FFF2-40B4-BE49-F238E27FC236}">
                        <a16:creationId xmlns:a16="http://schemas.microsoft.com/office/drawing/2014/main" id="{B2FD53BB-6AFA-BD72-748F-CEBE6398A6A9}"/>
                      </a:ext>
                    </a:extLst>
                  </p14:cNvPr>
                  <p14:cNvContentPartPr/>
                  <p14:nvPr/>
                </p14:nvContentPartPr>
                <p14:xfrm>
                  <a:off x="4519190" y="2325991"/>
                  <a:ext cx="173520" cy="66240"/>
                </p14:xfrm>
              </p:contentPart>
            </mc:Choice>
            <mc:Fallback xmlns="">
              <p:pic>
                <p:nvPicPr>
                  <p:cNvPr id="1189" name="Ink 1188">
                    <a:extLst>
                      <a:ext uri="{FF2B5EF4-FFF2-40B4-BE49-F238E27FC236}">
                        <a16:creationId xmlns:a16="http://schemas.microsoft.com/office/drawing/2014/main" id="{B2FD53BB-6AFA-BD72-748F-CEBE6398A6A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0" name="Ink 1189">
                    <a:extLst>
                      <a:ext uri="{FF2B5EF4-FFF2-40B4-BE49-F238E27FC236}">
                        <a16:creationId xmlns:a16="http://schemas.microsoft.com/office/drawing/2014/main" id="{6344DD70-263A-CFD7-7614-613D95258F4D}"/>
                      </a:ext>
                    </a:extLst>
                  </p14:cNvPr>
                  <p14:cNvContentPartPr/>
                  <p14:nvPr/>
                </p14:nvContentPartPr>
                <p14:xfrm>
                  <a:off x="4700990" y="2298991"/>
                  <a:ext cx="163440" cy="96480"/>
                </p14:xfrm>
              </p:contentPart>
            </mc:Choice>
            <mc:Fallback xmlns="">
              <p:pic>
                <p:nvPicPr>
                  <p:cNvPr id="1190" name="Ink 1189">
                    <a:extLst>
                      <a:ext uri="{FF2B5EF4-FFF2-40B4-BE49-F238E27FC236}">
                        <a16:creationId xmlns:a16="http://schemas.microsoft.com/office/drawing/2014/main" id="{6344DD70-263A-CFD7-7614-613D95258F4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1" name="Group 1190">
              <a:extLst>
                <a:ext uri="{FF2B5EF4-FFF2-40B4-BE49-F238E27FC236}">
                  <a16:creationId xmlns:a16="http://schemas.microsoft.com/office/drawing/2014/main" id="{8CEDB04F-7F74-4946-BF6D-BE33C5DE79A7}"/>
                </a:ext>
              </a:extLst>
            </p:cNvPr>
            <p:cNvGrpSpPr/>
            <p:nvPr/>
          </p:nvGrpSpPr>
          <p:grpSpPr>
            <a:xfrm>
              <a:off x="530538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33">
                <p14:nvContentPartPr>
                  <p14:cNvPr id="1192" name="Ink 1191">
                    <a:extLst>
                      <a:ext uri="{FF2B5EF4-FFF2-40B4-BE49-F238E27FC236}">
                        <a16:creationId xmlns:a16="http://schemas.microsoft.com/office/drawing/2014/main" id="{F25137FB-12BA-0005-F313-3E4919549A45}"/>
                      </a:ext>
                    </a:extLst>
                  </p14:cNvPr>
                  <p14:cNvContentPartPr/>
                  <p14:nvPr/>
                </p14:nvContentPartPr>
                <p14:xfrm>
                  <a:off x="4603070" y="2144911"/>
                  <a:ext cx="133560" cy="88200"/>
                </p14:xfrm>
              </p:contentPart>
            </mc:Choice>
            <mc:Fallback xmlns="">
              <p:pic>
                <p:nvPicPr>
                  <p:cNvPr id="1192" name="Ink 1191">
                    <a:extLst>
                      <a:ext uri="{FF2B5EF4-FFF2-40B4-BE49-F238E27FC236}">
                        <a16:creationId xmlns:a16="http://schemas.microsoft.com/office/drawing/2014/main" id="{F25137FB-12BA-0005-F313-3E4919549A4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93" name="Ink 1192">
                    <a:extLst>
                      <a:ext uri="{FF2B5EF4-FFF2-40B4-BE49-F238E27FC236}">
                        <a16:creationId xmlns:a16="http://schemas.microsoft.com/office/drawing/2014/main" id="{79FB239C-F165-2162-69FB-928C858120C3}"/>
                      </a:ext>
                    </a:extLst>
                  </p14:cNvPr>
                  <p14:cNvContentPartPr/>
                  <p14:nvPr/>
                </p14:nvContentPartPr>
                <p14:xfrm>
                  <a:off x="4597310" y="2244271"/>
                  <a:ext cx="99360" cy="453240"/>
                </p14:xfrm>
              </p:contentPart>
            </mc:Choice>
            <mc:Fallback xmlns="">
              <p:pic>
                <p:nvPicPr>
                  <p:cNvPr id="1193" name="Ink 1192">
                    <a:extLst>
                      <a:ext uri="{FF2B5EF4-FFF2-40B4-BE49-F238E27FC236}">
                        <a16:creationId xmlns:a16="http://schemas.microsoft.com/office/drawing/2014/main" id="{79FB239C-F165-2162-69FB-928C858120C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4" name="Ink 1193">
                    <a:extLst>
                      <a:ext uri="{FF2B5EF4-FFF2-40B4-BE49-F238E27FC236}">
                        <a16:creationId xmlns:a16="http://schemas.microsoft.com/office/drawing/2014/main" id="{21B4D3DC-2465-DD86-511E-01DC20503C19}"/>
                      </a:ext>
                    </a:extLst>
                  </p14:cNvPr>
                  <p14:cNvContentPartPr/>
                  <p14:nvPr/>
                </p14:nvContentPartPr>
                <p14:xfrm>
                  <a:off x="4676510" y="2487991"/>
                  <a:ext cx="163080" cy="194040"/>
                </p14:xfrm>
              </p:contentPart>
            </mc:Choice>
            <mc:Fallback xmlns="">
              <p:pic>
                <p:nvPicPr>
                  <p:cNvPr id="1194" name="Ink 1193">
                    <a:extLst>
                      <a:ext uri="{FF2B5EF4-FFF2-40B4-BE49-F238E27FC236}">
                        <a16:creationId xmlns:a16="http://schemas.microsoft.com/office/drawing/2014/main" id="{21B4D3DC-2465-DD86-511E-01DC20503C1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95" name="Ink 1194">
                    <a:extLst>
                      <a:ext uri="{FF2B5EF4-FFF2-40B4-BE49-F238E27FC236}">
                        <a16:creationId xmlns:a16="http://schemas.microsoft.com/office/drawing/2014/main" id="{864E1AD6-E49F-3C62-E3B0-220E01AB0E1D}"/>
                      </a:ext>
                    </a:extLst>
                  </p14:cNvPr>
                  <p14:cNvContentPartPr/>
                  <p14:nvPr/>
                </p14:nvContentPartPr>
                <p14:xfrm>
                  <a:off x="4519190" y="2325991"/>
                  <a:ext cx="173520" cy="66240"/>
                </p14:xfrm>
              </p:contentPart>
            </mc:Choice>
            <mc:Fallback xmlns="">
              <p:pic>
                <p:nvPicPr>
                  <p:cNvPr id="1195" name="Ink 1194">
                    <a:extLst>
                      <a:ext uri="{FF2B5EF4-FFF2-40B4-BE49-F238E27FC236}">
                        <a16:creationId xmlns:a16="http://schemas.microsoft.com/office/drawing/2014/main" id="{864E1AD6-E49F-3C62-E3B0-220E01AB0E1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6" name="Ink 1195">
                    <a:extLst>
                      <a:ext uri="{FF2B5EF4-FFF2-40B4-BE49-F238E27FC236}">
                        <a16:creationId xmlns:a16="http://schemas.microsoft.com/office/drawing/2014/main" id="{9542E00C-AB2F-4286-F4AD-52D2378033BF}"/>
                      </a:ext>
                    </a:extLst>
                  </p14:cNvPr>
                  <p14:cNvContentPartPr/>
                  <p14:nvPr/>
                </p14:nvContentPartPr>
                <p14:xfrm>
                  <a:off x="4700990" y="2298991"/>
                  <a:ext cx="163440" cy="96480"/>
                </p14:xfrm>
              </p:contentPart>
            </mc:Choice>
            <mc:Fallback xmlns="">
              <p:pic>
                <p:nvPicPr>
                  <p:cNvPr id="1196" name="Ink 1195">
                    <a:extLst>
                      <a:ext uri="{FF2B5EF4-FFF2-40B4-BE49-F238E27FC236}">
                        <a16:creationId xmlns:a16="http://schemas.microsoft.com/office/drawing/2014/main" id="{9542E00C-AB2F-4286-F4AD-52D2378033B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7" name="Group 1196">
              <a:extLst>
                <a:ext uri="{FF2B5EF4-FFF2-40B4-BE49-F238E27FC236}">
                  <a16:creationId xmlns:a16="http://schemas.microsoft.com/office/drawing/2014/main" id="{FD997537-1901-99A3-978F-1BD8B5E92D10}"/>
                </a:ext>
              </a:extLst>
            </p:cNvPr>
            <p:cNvGrpSpPr/>
            <p:nvPr/>
          </p:nvGrpSpPr>
          <p:grpSpPr>
            <a:xfrm>
              <a:off x="5305389"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38">
                <p14:nvContentPartPr>
                  <p14:cNvPr id="1198" name="Ink 1197">
                    <a:extLst>
                      <a:ext uri="{FF2B5EF4-FFF2-40B4-BE49-F238E27FC236}">
                        <a16:creationId xmlns:a16="http://schemas.microsoft.com/office/drawing/2014/main" id="{7B9B742C-79E8-C081-3175-984610CF45B1}"/>
                      </a:ext>
                    </a:extLst>
                  </p14:cNvPr>
                  <p14:cNvContentPartPr/>
                  <p14:nvPr/>
                </p14:nvContentPartPr>
                <p14:xfrm>
                  <a:off x="4603070" y="2144911"/>
                  <a:ext cx="133560" cy="88200"/>
                </p14:xfrm>
              </p:contentPart>
            </mc:Choice>
            <mc:Fallback xmlns="">
              <p:pic>
                <p:nvPicPr>
                  <p:cNvPr id="1198" name="Ink 1197">
                    <a:extLst>
                      <a:ext uri="{FF2B5EF4-FFF2-40B4-BE49-F238E27FC236}">
                        <a16:creationId xmlns:a16="http://schemas.microsoft.com/office/drawing/2014/main" id="{7B9B742C-79E8-C081-3175-984610CF45B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99" name="Ink 1198">
                    <a:extLst>
                      <a:ext uri="{FF2B5EF4-FFF2-40B4-BE49-F238E27FC236}">
                        <a16:creationId xmlns:a16="http://schemas.microsoft.com/office/drawing/2014/main" id="{29BE3CF2-5BF9-E58E-5BB9-38696C5B9978}"/>
                      </a:ext>
                    </a:extLst>
                  </p14:cNvPr>
                  <p14:cNvContentPartPr/>
                  <p14:nvPr/>
                </p14:nvContentPartPr>
                <p14:xfrm>
                  <a:off x="4597310" y="2244271"/>
                  <a:ext cx="99360" cy="453240"/>
                </p14:xfrm>
              </p:contentPart>
            </mc:Choice>
            <mc:Fallback xmlns="">
              <p:pic>
                <p:nvPicPr>
                  <p:cNvPr id="1199" name="Ink 1198">
                    <a:extLst>
                      <a:ext uri="{FF2B5EF4-FFF2-40B4-BE49-F238E27FC236}">
                        <a16:creationId xmlns:a16="http://schemas.microsoft.com/office/drawing/2014/main" id="{29BE3CF2-5BF9-E58E-5BB9-38696C5B997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00" name="Ink 1199">
                    <a:extLst>
                      <a:ext uri="{FF2B5EF4-FFF2-40B4-BE49-F238E27FC236}">
                        <a16:creationId xmlns:a16="http://schemas.microsoft.com/office/drawing/2014/main" id="{7A9FE8A7-0E04-A038-31CA-2EB06E3ABBAD}"/>
                      </a:ext>
                    </a:extLst>
                  </p14:cNvPr>
                  <p14:cNvContentPartPr/>
                  <p14:nvPr/>
                </p14:nvContentPartPr>
                <p14:xfrm>
                  <a:off x="4676510" y="2487991"/>
                  <a:ext cx="163080" cy="194040"/>
                </p14:xfrm>
              </p:contentPart>
            </mc:Choice>
            <mc:Fallback xmlns="">
              <p:pic>
                <p:nvPicPr>
                  <p:cNvPr id="1200" name="Ink 1199">
                    <a:extLst>
                      <a:ext uri="{FF2B5EF4-FFF2-40B4-BE49-F238E27FC236}">
                        <a16:creationId xmlns:a16="http://schemas.microsoft.com/office/drawing/2014/main" id="{7A9FE8A7-0E04-A038-31CA-2EB06E3ABBA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01" name="Ink 1200">
                    <a:extLst>
                      <a:ext uri="{FF2B5EF4-FFF2-40B4-BE49-F238E27FC236}">
                        <a16:creationId xmlns:a16="http://schemas.microsoft.com/office/drawing/2014/main" id="{63F98C32-B000-86B1-2FD4-13B037A43779}"/>
                      </a:ext>
                    </a:extLst>
                  </p14:cNvPr>
                  <p14:cNvContentPartPr/>
                  <p14:nvPr/>
                </p14:nvContentPartPr>
                <p14:xfrm>
                  <a:off x="4519190" y="2325991"/>
                  <a:ext cx="173520" cy="66240"/>
                </p14:xfrm>
              </p:contentPart>
            </mc:Choice>
            <mc:Fallback xmlns="">
              <p:pic>
                <p:nvPicPr>
                  <p:cNvPr id="1201" name="Ink 1200">
                    <a:extLst>
                      <a:ext uri="{FF2B5EF4-FFF2-40B4-BE49-F238E27FC236}">
                        <a16:creationId xmlns:a16="http://schemas.microsoft.com/office/drawing/2014/main" id="{63F98C32-B000-86B1-2FD4-13B037A4377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02" name="Ink 1201">
                    <a:extLst>
                      <a:ext uri="{FF2B5EF4-FFF2-40B4-BE49-F238E27FC236}">
                        <a16:creationId xmlns:a16="http://schemas.microsoft.com/office/drawing/2014/main" id="{97A54284-554C-C0AE-EC32-3E003D18A603}"/>
                      </a:ext>
                    </a:extLst>
                  </p14:cNvPr>
                  <p14:cNvContentPartPr/>
                  <p14:nvPr/>
                </p14:nvContentPartPr>
                <p14:xfrm>
                  <a:off x="4700990" y="2298991"/>
                  <a:ext cx="163440" cy="96480"/>
                </p14:xfrm>
              </p:contentPart>
            </mc:Choice>
            <mc:Fallback xmlns="">
              <p:pic>
                <p:nvPicPr>
                  <p:cNvPr id="1202" name="Ink 1201">
                    <a:extLst>
                      <a:ext uri="{FF2B5EF4-FFF2-40B4-BE49-F238E27FC236}">
                        <a16:creationId xmlns:a16="http://schemas.microsoft.com/office/drawing/2014/main" id="{97A54284-554C-C0AE-EC32-3E003D18A60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3" name="Group 1202">
              <a:extLst>
                <a:ext uri="{FF2B5EF4-FFF2-40B4-BE49-F238E27FC236}">
                  <a16:creationId xmlns:a16="http://schemas.microsoft.com/office/drawing/2014/main" id="{98561FFF-F1E9-3B40-0D8E-E0322C4334D8}"/>
                </a:ext>
              </a:extLst>
            </p:cNvPr>
            <p:cNvGrpSpPr/>
            <p:nvPr/>
          </p:nvGrpSpPr>
          <p:grpSpPr>
            <a:xfrm>
              <a:off x="5305389"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43">
                <p14:nvContentPartPr>
                  <p14:cNvPr id="1204" name="Ink 1203">
                    <a:extLst>
                      <a:ext uri="{FF2B5EF4-FFF2-40B4-BE49-F238E27FC236}">
                        <a16:creationId xmlns:a16="http://schemas.microsoft.com/office/drawing/2014/main" id="{F19E955C-2048-62D3-8B9C-08EF96D34A45}"/>
                      </a:ext>
                    </a:extLst>
                  </p14:cNvPr>
                  <p14:cNvContentPartPr/>
                  <p14:nvPr/>
                </p14:nvContentPartPr>
                <p14:xfrm>
                  <a:off x="4603070" y="2144911"/>
                  <a:ext cx="133560" cy="88200"/>
                </p14:xfrm>
              </p:contentPart>
            </mc:Choice>
            <mc:Fallback xmlns="">
              <p:pic>
                <p:nvPicPr>
                  <p:cNvPr id="1204" name="Ink 1203">
                    <a:extLst>
                      <a:ext uri="{FF2B5EF4-FFF2-40B4-BE49-F238E27FC236}">
                        <a16:creationId xmlns:a16="http://schemas.microsoft.com/office/drawing/2014/main" id="{F19E955C-2048-62D3-8B9C-08EF96D34A4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05" name="Ink 1204">
                    <a:extLst>
                      <a:ext uri="{FF2B5EF4-FFF2-40B4-BE49-F238E27FC236}">
                        <a16:creationId xmlns:a16="http://schemas.microsoft.com/office/drawing/2014/main" id="{7B5DDA54-F194-DE84-CC73-03CF6DB545F5}"/>
                      </a:ext>
                    </a:extLst>
                  </p14:cNvPr>
                  <p14:cNvContentPartPr/>
                  <p14:nvPr/>
                </p14:nvContentPartPr>
                <p14:xfrm>
                  <a:off x="4597310" y="2244271"/>
                  <a:ext cx="99360" cy="453240"/>
                </p14:xfrm>
              </p:contentPart>
            </mc:Choice>
            <mc:Fallback xmlns="">
              <p:pic>
                <p:nvPicPr>
                  <p:cNvPr id="1205" name="Ink 1204">
                    <a:extLst>
                      <a:ext uri="{FF2B5EF4-FFF2-40B4-BE49-F238E27FC236}">
                        <a16:creationId xmlns:a16="http://schemas.microsoft.com/office/drawing/2014/main" id="{7B5DDA54-F194-DE84-CC73-03CF6DB545F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6" name="Ink 1205">
                    <a:extLst>
                      <a:ext uri="{FF2B5EF4-FFF2-40B4-BE49-F238E27FC236}">
                        <a16:creationId xmlns:a16="http://schemas.microsoft.com/office/drawing/2014/main" id="{AEC3DACC-04FC-8DC0-AF7E-7C46290A2A81}"/>
                      </a:ext>
                    </a:extLst>
                  </p14:cNvPr>
                  <p14:cNvContentPartPr/>
                  <p14:nvPr/>
                </p14:nvContentPartPr>
                <p14:xfrm>
                  <a:off x="4676510" y="2487991"/>
                  <a:ext cx="163080" cy="194040"/>
                </p14:xfrm>
              </p:contentPart>
            </mc:Choice>
            <mc:Fallback xmlns="">
              <p:pic>
                <p:nvPicPr>
                  <p:cNvPr id="1206" name="Ink 1205">
                    <a:extLst>
                      <a:ext uri="{FF2B5EF4-FFF2-40B4-BE49-F238E27FC236}">
                        <a16:creationId xmlns:a16="http://schemas.microsoft.com/office/drawing/2014/main" id="{AEC3DACC-04FC-8DC0-AF7E-7C46290A2A8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07" name="Ink 1206">
                    <a:extLst>
                      <a:ext uri="{FF2B5EF4-FFF2-40B4-BE49-F238E27FC236}">
                        <a16:creationId xmlns:a16="http://schemas.microsoft.com/office/drawing/2014/main" id="{8A9199DB-39A6-4673-3B2D-B62663CFBFC6}"/>
                      </a:ext>
                    </a:extLst>
                  </p14:cNvPr>
                  <p14:cNvContentPartPr/>
                  <p14:nvPr/>
                </p14:nvContentPartPr>
                <p14:xfrm>
                  <a:off x="4519190" y="2325991"/>
                  <a:ext cx="173520" cy="66240"/>
                </p14:xfrm>
              </p:contentPart>
            </mc:Choice>
            <mc:Fallback xmlns="">
              <p:pic>
                <p:nvPicPr>
                  <p:cNvPr id="1207" name="Ink 1206">
                    <a:extLst>
                      <a:ext uri="{FF2B5EF4-FFF2-40B4-BE49-F238E27FC236}">
                        <a16:creationId xmlns:a16="http://schemas.microsoft.com/office/drawing/2014/main" id="{8A9199DB-39A6-4673-3B2D-B62663CFBFC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08" name="Ink 1207">
                    <a:extLst>
                      <a:ext uri="{FF2B5EF4-FFF2-40B4-BE49-F238E27FC236}">
                        <a16:creationId xmlns:a16="http://schemas.microsoft.com/office/drawing/2014/main" id="{ED1B503C-A3B9-82A9-0181-5457809A3A70}"/>
                      </a:ext>
                    </a:extLst>
                  </p14:cNvPr>
                  <p14:cNvContentPartPr/>
                  <p14:nvPr/>
                </p14:nvContentPartPr>
                <p14:xfrm>
                  <a:off x="4700990" y="2298991"/>
                  <a:ext cx="163440" cy="96480"/>
                </p14:xfrm>
              </p:contentPart>
            </mc:Choice>
            <mc:Fallback xmlns="">
              <p:pic>
                <p:nvPicPr>
                  <p:cNvPr id="1208" name="Ink 1207">
                    <a:extLst>
                      <a:ext uri="{FF2B5EF4-FFF2-40B4-BE49-F238E27FC236}">
                        <a16:creationId xmlns:a16="http://schemas.microsoft.com/office/drawing/2014/main" id="{ED1B503C-A3B9-82A9-0181-5457809A3A7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9" name="Group 1208">
              <a:extLst>
                <a:ext uri="{FF2B5EF4-FFF2-40B4-BE49-F238E27FC236}">
                  <a16:creationId xmlns:a16="http://schemas.microsoft.com/office/drawing/2014/main" id="{AC51D549-00D6-163E-ED92-6F67D6D8DD35}"/>
                </a:ext>
              </a:extLst>
            </p:cNvPr>
            <p:cNvGrpSpPr/>
            <p:nvPr/>
          </p:nvGrpSpPr>
          <p:grpSpPr>
            <a:xfrm>
              <a:off x="5305389"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48">
                <p14:nvContentPartPr>
                  <p14:cNvPr id="1210" name="Ink 1209">
                    <a:extLst>
                      <a:ext uri="{FF2B5EF4-FFF2-40B4-BE49-F238E27FC236}">
                        <a16:creationId xmlns:a16="http://schemas.microsoft.com/office/drawing/2014/main" id="{152BF38E-5C55-E5D8-41E1-0B4C2E06A5FA}"/>
                      </a:ext>
                    </a:extLst>
                  </p14:cNvPr>
                  <p14:cNvContentPartPr/>
                  <p14:nvPr/>
                </p14:nvContentPartPr>
                <p14:xfrm>
                  <a:off x="4603070" y="2144911"/>
                  <a:ext cx="133560" cy="88200"/>
                </p14:xfrm>
              </p:contentPart>
            </mc:Choice>
            <mc:Fallback xmlns="">
              <p:pic>
                <p:nvPicPr>
                  <p:cNvPr id="1210" name="Ink 1209">
                    <a:extLst>
                      <a:ext uri="{FF2B5EF4-FFF2-40B4-BE49-F238E27FC236}">
                        <a16:creationId xmlns:a16="http://schemas.microsoft.com/office/drawing/2014/main" id="{152BF38E-5C55-E5D8-41E1-0B4C2E06A5F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11" name="Ink 1210">
                    <a:extLst>
                      <a:ext uri="{FF2B5EF4-FFF2-40B4-BE49-F238E27FC236}">
                        <a16:creationId xmlns:a16="http://schemas.microsoft.com/office/drawing/2014/main" id="{50D8254C-002C-2972-8EF4-B5ED148160B7}"/>
                      </a:ext>
                    </a:extLst>
                  </p14:cNvPr>
                  <p14:cNvContentPartPr/>
                  <p14:nvPr/>
                </p14:nvContentPartPr>
                <p14:xfrm>
                  <a:off x="4597310" y="2244271"/>
                  <a:ext cx="99360" cy="453240"/>
                </p14:xfrm>
              </p:contentPart>
            </mc:Choice>
            <mc:Fallback xmlns="">
              <p:pic>
                <p:nvPicPr>
                  <p:cNvPr id="1211" name="Ink 1210">
                    <a:extLst>
                      <a:ext uri="{FF2B5EF4-FFF2-40B4-BE49-F238E27FC236}">
                        <a16:creationId xmlns:a16="http://schemas.microsoft.com/office/drawing/2014/main" id="{50D8254C-002C-2972-8EF4-B5ED148160B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12" name="Ink 1211">
                    <a:extLst>
                      <a:ext uri="{FF2B5EF4-FFF2-40B4-BE49-F238E27FC236}">
                        <a16:creationId xmlns:a16="http://schemas.microsoft.com/office/drawing/2014/main" id="{EFA9CBA2-78E5-81E8-EE86-6941F8ECD77B}"/>
                      </a:ext>
                    </a:extLst>
                  </p14:cNvPr>
                  <p14:cNvContentPartPr/>
                  <p14:nvPr/>
                </p14:nvContentPartPr>
                <p14:xfrm>
                  <a:off x="4676510" y="2487991"/>
                  <a:ext cx="163080" cy="194040"/>
                </p14:xfrm>
              </p:contentPart>
            </mc:Choice>
            <mc:Fallback xmlns="">
              <p:pic>
                <p:nvPicPr>
                  <p:cNvPr id="1212" name="Ink 1211">
                    <a:extLst>
                      <a:ext uri="{FF2B5EF4-FFF2-40B4-BE49-F238E27FC236}">
                        <a16:creationId xmlns:a16="http://schemas.microsoft.com/office/drawing/2014/main" id="{EFA9CBA2-78E5-81E8-EE86-6941F8ECD77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13" name="Ink 1212">
                    <a:extLst>
                      <a:ext uri="{FF2B5EF4-FFF2-40B4-BE49-F238E27FC236}">
                        <a16:creationId xmlns:a16="http://schemas.microsoft.com/office/drawing/2014/main" id="{165D8592-6CA1-8860-B148-DF7754BE6B0F}"/>
                      </a:ext>
                    </a:extLst>
                  </p14:cNvPr>
                  <p14:cNvContentPartPr/>
                  <p14:nvPr/>
                </p14:nvContentPartPr>
                <p14:xfrm>
                  <a:off x="4519190" y="2325991"/>
                  <a:ext cx="173520" cy="66240"/>
                </p14:xfrm>
              </p:contentPart>
            </mc:Choice>
            <mc:Fallback xmlns="">
              <p:pic>
                <p:nvPicPr>
                  <p:cNvPr id="1213" name="Ink 1212">
                    <a:extLst>
                      <a:ext uri="{FF2B5EF4-FFF2-40B4-BE49-F238E27FC236}">
                        <a16:creationId xmlns:a16="http://schemas.microsoft.com/office/drawing/2014/main" id="{165D8592-6CA1-8860-B148-DF7754BE6B0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14" name="Ink 1213">
                    <a:extLst>
                      <a:ext uri="{FF2B5EF4-FFF2-40B4-BE49-F238E27FC236}">
                        <a16:creationId xmlns:a16="http://schemas.microsoft.com/office/drawing/2014/main" id="{E97A91C9-F7E6-902C-4518-B06B72940C82}"/>
                      </a:ext>
                    </a:extLst>
                  </p14:cNvPr>
                  <p14:cNvContentPartPr/>
                  <p14:nvPr/>
                </p14:nvContentPartPr>
                <p14:xfrm>
                  <a:off x="4700990" y="2298991"/>
                  <a:ext cx="163440" cy="96480"/>
                </p14:xfrm>
              </p:contentPart>
            </mc:Choice>
            <mc:Fallback xmlns="">
              <p:pic>
                <p:nvPicPr>
                  <p:cNvPr id="1214" name="Ink 1213">
                    <a:extLst>
                      <a:ext uri="{FF2B5EF4-FFF2-40B4-BE49-F238E27FC236}">
                        <a16:creationId xmlns:a16="http://schemas.microsoft.com/office/drawing/2014/main" id="{E97A91C9-F7E6-902C-4518-B06B72940C8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15" name="Group 1214">
              <a:extLst>
                <a:ext uri="{FF2B5EF4-FFF2-40B4-BE49-F238E27FC236}">
                  <a16:creationId xmlns:a16="http://schemas.microsoft.com/office/drawing/2014/main" id="{25D43020-06E3-97E9-89D2-775D6C1271EE}"/>
                </a:ext>
              </a:extLst>
            </p:cNvPr>
            <p:cNvGrpSpPr/>
            <p:nvPr/>
          </p:nvGrpSpPr>
          <p:grpSpPr>
            <a:xfrm>
              <a:off x="5305389"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53">
                <p14:nvContentPartPr>
                  <p14:cNvPr id="1216" name="Ink 1215">
                    <a:extLst>
                      <a:ext uri="{FF2B5EF4-FFF2-40B4-BE49-F238E27FC236}">
                        <a16:creationId xmlns:a16="http://schemas.microsoft.com/office/drawing/2014/main" id="{D5953D5F-C3F4-0711-B595-1FB289F7ABAD}"/>
                      </a:ext>
                    </a:extLst>
                  </p14:cNvPr>
                  <p14:cNvContentPartPr/>
                  <p14:nvPr/>
                </p14:nvContentPartPr>
                <p14:xfrm>
                  <a:off x="4603070" y="2144911"/>
                  <a:ext cx="133560" cy="88200"/>
                </p14:xfrm>
              </p:contentPart>
            </mc:Choice>
            <mc:Fallback xmlns="">
              <p:pic>
                <p:nvPicPr>
                  <p:cNvPr id="1216" name="Ink 1215">
                    <a:extLst>
                      <a:ext uri="{FF2B5EF4-FFF2-40B4-BE49-F238E27FC236}">
                        <a16:creationId xmlns:a16="http://schemas.microsoft.com/office/drawing/2014/main" id="{D5953D5F-C3F4-0711-B595-1FB289F7ABA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17" name="Ink 1216">
                    <a:extLst>
                      <a:ext uri="{FF2B5EF4-FFF2-40B4-BE49-F238E27FC236}">
                        <a16:creationId xmlns:a16="http://schemas.microsoft.com/office/drawing/2014/main" id="{0D62FB07-CB04-7FA5-E2D3-8AFC55CB89B9}"/>
                      </a:ext>
                    </a:extLst>
                  </p14:cNvPr>
                  <p14:cNvContentPartPr/>
                  <p14:nvPr/>
                </p14:nvContentPartPr>
                <p14:xfrm>
                  <a:off x="4597310" y="2244271"/>
                  <a:ext cx="99360" cy="453240"/>
                </p14:xfrm>
              </p:contentPart>
            </mc:Choice>
            <mc:Fallback xmlns="">
              <p:pic>
                <p:nvPicPr>
                  <p:cNvPr id="1217" name="Ink 1216">
                    <a:extLst>
                      <a:ext uri="{FF2B5EF4-FFF2-40B4-BE49-F238E27FC236}">
                        <a16:creationId xmlns:a16="http://schemas.microsoft.com/office/drawing/2014/main" id="{0D62FB07-CB04-7FA5-E2D3-8AFC55CB89B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8" name="Ink 1217">
                    <a:extLst>
                      <a:ext uri="{FF2B5EF4-FFF2-40B4-BE49-F238E27FC236}">
                        <a16:creationId xmlns:a16="http://schemas.microsoft.com/office/drawing/2014/main" id="{CAC03713-765E-192E-52F2-B1230629C794}"/>
                      </a:ext>
                    </a:extLst>
                  </p14:cNvPr>
                  <p14:cNvContentPartPr/>
                  <p14:nvPr/>
                </p14:nvContentPartPr>
                <p14:xfrm>
                  <a:off x="4676510" y="2487991"/>
                  <a:ext cx="163080" cy="194040"/>
                </p14:xfrm>
              </p:contentPart>
            </mc:Choice>
            <mc:Fallback xmlns="">
              <p:pic>
                <p:nvPicPr>
                  <p:cNvPr id="1218" name="Ink 1217">
                    <a:extLst>
                      <a:ext uri="{FF2B5EF4-FFF2-40B4-BE49-F238E27FC236}">
                        <a16:creationId xmlns:a16="http://schemas.microsoft.com/office/drawing/2014/main" id="{CAC03713-765E-192E-52F2-B1230629C79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19" name="Ink 1218">
                    <a:extLst>
                      <a:ext uri="{FF2B5EF4-FFF2-40B4-BE49-F238E27FC236}">
                        <a16:creationId xmlns:a16="http://schemas.microsoft.com/office/drawing/2014/main" id="{D3825686-A82A-CC70-5B95-0BBCC9302FC7}"/>
                      </a:ext>
                    </a:extLst>
                  </p14:cNvPr>
                  <p14:cNvContentPartPr/>
                  <p14:nvPr/>
                </p14:nvContentPartPr>
                <p14:xfrm>
                  <a:off x="4519190" y="2325991"/>
                  <a:ext cx="173520" cy="66240"/>
                </p14:xfrm>
              </p:contentPart>
            </mc:Choice>
            <mc:Fallback xmlns="">
              <p:pic>
                <p:nvPicPr>
                  <p:cNvPr id="1219" name="Ink 1218">
                    <a:extLst>
                      <a:ext uri="{FF2B5EF4-FFF2-40B4-BE49-F238E27FC236}">
                        <a16:creationId xmlns:a16="http://schemas.microsoft.com/office/drawing/2014/main" id="{D3825686-A82A-CC70-5B95-0BBCC9302FC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0" name="Ink 1219">
                    <a:extLst>
                      <a:ext uri="{FF2B5EF4-FFF2-40B4-BE49-F238E27FC236}">
                        <a16:creationId xmlns:a16="http://schemas.microsoft.com/office/drawing/2014/main" id="{CD951889-3380-FB45-EB77-C46C48B5D22F}"/>
                      </a:ext>
                    </a:extLst>
                  </p14:cNvPr>
                  <p14:cNvContentPartPr/>
                  <p14:nvPr/>
                </p14:nvContentPartPr>
                <p14:xfrm>
                  <a:off x="4700990" y="2298991"/>
                  <a:ext cx="163440" cy="96480"/>
                </p14:xfrm>
              </p:contentPart>
            </mc:Choice>
            <mc:Fallback xmlns="">
              <p:pic>
                <p:nvPicPr>
                  <p:cNvPr id="1220" name="Ink 1219">
                    <a:extLst>
                      <a:ext uri="{FF2B5EF4-FFF2-40B4-BE49-F238E27FC236}">
                        <a16:creationId xmlns:a16="http://schemas.microsoft.com/office/drawing/2014/main" id="{CD951889-3380-FB45-EB77-C46C48B5D22F}"/>
                      </a:ext>
                    </a:extLst>
                  </p:cNvPr>
                  <p:cNvPicPr/>
                  <p:nvPr/>
                </p:nvPicPr>
                <p:blipFill>
                  <a:blip r:embed="rId12"/>
                  <a:stretch>
                    <a:fillRect/>
                  </a:stretch>
                </p:blipFill>
                <p:spPr>
                  <a:xfrm>
                    <a:off x="4680862" y="2279057"/>
                    <a:ext cx="202891" cy="13555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58">
            <p14:nvContentPartPr>
              <p14:cNvPr id="1224" name="Ink 1223">
                <a:extLst>
                  <a:ext uri="{FF2B5EF4-FFF2-40B4-BE49-F238E27FC236}">
                    <a16:creationId xmlns:a16="http://schemas.microsoft.com/office/drawing/2014/main" id="{AFDDCAB4-386C-44DA-96DE-8190BF4B48A9}"/>
                  </a:ext>
                </a:extLst>
              </p14:cNvPr>
              <p14:cNvContentPartPr/>
              <p14:nvPr/>
            </p14:nvContentPartPr>
            <p14:xfrm>
              <a:off x="2843030" y="1923151"/>
              <a:ext cx="3011760" cy="2431440"/>
            </p14:xfrm>
          </p:contentPart>
        </mc:Choice>
        <mc:Fallback xmlns="">
          <p:pic>
            <p:nvPicPr>
              <p:cNvPr id="1224" name="Ink 1223">
                <a:extLst>
                  <a:ext uri="{FF2B5EF4-FFF2-40B4-BE49-F238E27FC236}">
                    <a16:creationId xmlns:a16="http://schemas.microsoft.com/office/drawing/2014/main" id="{AFDDCAB4-386C-44DA-96DE-8190BF4B48A9}"/>
                  </a:ext>
                </a:extLst>
              </p:cNvPr>
              <p:cNvPicPr/>
              <p:nvPr/>
            </p:nvPicPr>
            <p:blipFill>
              <a:blip r:embed="rId259"/>
              <a:stretch>
                <a:fillRect/>
              </a:stretch>
            </p:blipFill>
            <p:spPr>
              <a:xfrm>
                <a:off x="2807030" y="1887146"/>
                <a:ext cx="3083400" cy="2503091"/>
              </a:xfrm>
              <a:prstGeom prst="rect">
                <a:avLst/>
              </a:prstGeom>
            </p:spPr>
          </p:pic>
        </mc:Fallback>
      </mc:AlternateContent>
      <p:sp>
        <p:nvSpPr>
          <p:cNvPr id="1225" name="TextBox 1224">
            <a:extLst>
              <a:ext uri="{FF2B5EF4-FFF2-40B4-BE49-F238E27FC236}">
                <a16:creationId xmlns:a16="http://schemas.microsoft.com/office/drawing/2014/main" id="{15BD5A86-C9BF-188B-1C42-819513688CD8}"/>
              </a:ext>
            </a:extLst>
          </p:cNvPr>
          <p:cNvSpPr txBox="1"/>
          <p:nvPr/>
        </p:nvSpPr>
        <p:spPr>
          <a:xfrm>
            <a:off x="2564937" y="4354591"/>
            <a:ext cx="3289853" cy="523220"/>
          </a:xfrm>
          <a:prstGeom prst="rect">
            <a:avLst/>
          </a:prstGeom>
          <a:noFill/>
        </p:spPr>
        <p:txBody>
          <a:bodyPr wrap="square" rtlCol="0">
            <a:spAutoFit/>
          </a:bodyPr>
          <a:lstStyle/>
          <a:p>
            <a:pPr algn="ctr"/>
            <a:r>
              <a:rPr lang="en-US" sz="2800" dirty="0">
                <a:solidFill>
                  <a:srgbClr val="FF0000"/>
                </a:solidFill>
              </a:rPr>
              <a:t>Homeless</a:t>
            </a:r>
          </a:p>
        </p:txBody>
      </p:sp>
    </p:spTree>
    <p:extLst>
      <p:ext uri="{BB962C8B-B14F-4D97-AF65-F5344CB8AC3E}">
        <p14:creationId xmlns:p14="http://schemas.microsoft.com/office/powerpoint/2010/main" val="34386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21"/>
                                        </p:tgtEl>
                                        <p:attrNameLst>
                                          <p:attrName>style.visibility</p:attrName>
                                        </p:attrNameLst>
                                      </p:cBhvr>
                                      <p:to>
                                        <p:strVal val="visible"/>
                                      </p:to>
                                    </p:set>
                                    <p:anim calcmode="lin" valueType="num">
                                      <p:cBhvr>
                                        <p:cTn id="7" dur="500" fill="hold"/>
                                        <p:tgtEl>
                                          <p:spTgt spid="1221"/>
                                        </p:tgtEl>
                                        <p:attrNameLst>
                                          <p:attrName>ppt_w</p:attrName>
                                        </p:attrNameLst>
                                      </p:cBhvr>
                                      <p:tavLst>
                                        <p:tav tm="0">
                                          <p:val>
                                            <p:fltVal val="0"/>
                                          </p:val>
                                        </p:tav>
                                        <p:tav tm="100000">
                                          <p:val>
                                            <p:strVal val="#ppt_w"/>
                                          </p:val>
                                        </p:tav>
                                      </p:tavLst>
                                    </p:anim>
                                    <p:anim calcmode="lin" valueType="num">
                                      <p:cBhvr>
                                        <p:cTn id="8" dur="500" fill="hold"/>
                                        <p:tgtEl>
                                          <p:spTgt spid="1221"/>
                                        </p:tgtEl>
                                        <p:attrNameLst>
                                          <p:attrName>ppt_h</p:attrName>
                                        </p:attrNameLst>
                                      </p:cBhvr>
                                      <p:tavLst>
                                        <p:tav tm="0">
                                          <p:val>
                                            <p:fltVal val="0"/>
                                          </p:val>
                                        </p:tav>
                                        <p:tav tm="100000">
                                          <p:val>
                                            <p:strVal val="#ppt_h"/>
                                          </p:val>
                                        </p:tav>
                                      </p:tavLst>
                                    </p:anim>
                                    <p:animEffect transition="in" filter="fade">
                                      <p:cBhvr>
                                        <p:cTn id="9" dur="500"/>
                                        <p:tgtEl>
                                          <p:spTgt spid="1221"/>
                                        </p:tgtEl>
                                      </p:cBhvr>
                                    </p:animEffect>
                                  </p:childTnLst>
                                </p:cTn>
                              </p:par>
                              <p:par>
                                <p:cTn id="10" presetID="53" presetClass="entr" presetSubtype="16" fill="hold" nodeType="withEffect">
                                  <p:stCondLst>
                                    <p:cond delay="0"/>
                                  </p:stCondLst>
                                  <p:childTnLst>
                                    <p:set>
                                      <p:cBhvr>
                                        <p:cTn id="11" dur="1" fill="hold">
                                          <p:stCondLst>
                                            <p:cond delay="0"/>
                                          </p:stCondLst>
                                        </p:cTn>
                                        <p:tgtEl>
                                          <p:spTgt spid="1224"/>
                                        </p:tgtEl>
                                        <p:attrNameLst>
                                          <p:attrName>style.visibility</p:attrName>
                                        </p:attrNameLst>
                                      </p:cBhvr>
                                      <p:to>
                                        <p:strVal val="visible"/>
                                      </p:to>
                                    </p:set>
                                    <p:anim calcmode="lin" valueType="num">
                                      <p:cBhvr>
                                        <p:cTn id="12" dur="500" fill="hold"/>
                                        <p:tgtEl>
                                          <p:spTgt spid="1224"/>
                                        </p:tgtEl>
                                        <p:attrNameLst>
                                          <p:attrName>ppt_w</p:attrName>
                                        </p:attrNameLst>
                                      </p:cBhvr>
                                      <p:tavLst>
                                        <p:tav tm="0">
                                          <p:val>
                                            <p:fltVal val="0"/>
                                          </p:val>
                                        </p:tav>
                                        <p:tav tm="100000">
                                          <p:val>
                                            <p:strVal val="#ppt_w"/>
                                          </p:val>
                                        </p:tav>
                                      </p:tavLst>
                                    </p:anim>
                                    <p:anim calcmode="lin" valueType="num">
                                      <p:cBhvr>
                                        <p:cTn id="13" dur="500" fill="hold"/>
                                        <p:tgtEl>
                                          <p:spTgt spid="1224"/>
                                        </p:tgtEl>
                                        <p:attrNameLst>
                                          <p:attrName>ppt_h</p:attrName>
                                        </p:attrNameLst>
                                      </p:cBhvr>
                                      <p:tavLst>
                                        <p:tav tm="0">
                                          <p:val>
                                            <p:fltVal val="0"/>
                                          </p:val>
                                        </p:tav>
                                        <p:tav tm="100000">
                                          <p:val>
                                            <p:strVal val="#ppt_h"/>
                                          </p:val>
                                        </p:tav>
                                      </p:tavLst>
                                    </p:anim>
                                    <p:animEffect transition="in" filter="fade">
                                      <p:cBhvr>
                                        <p:cTn id="14" dur="500"/>
                                        <p:tgtEl>
                                          <p:spTgt spid="12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25"/>
                                        </p:tgtEl>
                                        <p:attrNameLst>
                                          <p:attrName>style.visibility</p:attrName>
                                        </p:attrNameLst>
                                      </p:cBhvr>
                                      <p:to>
                                        <p:strVal val="visible"/>
                                      </p:to>
                                    </p:set>
                                    <p:anim calcmode="lin" valueType="num">
                                      <p:cBhvr>
                                        <p:cTn id="17" dur="500" fill="hold"/>
                                        <p:tgtEl>
                                          <p:spTgt spid="1225"/>
                                        </p:tgtEl>
                                        <p:attrNameLst>
                                          <p:attrName>ppt_w</p:attrName>
                                        </p:attrNameLst>
                                      </p:cBhvr>
                                      <p:tavLst>
                                        <p:tav tm="0">
                                          <p:val>
                                            <p:fltVal val="0"/>
                                          </p:val>
                                        </p:tav>
                                        <p:tav tm="100000">
                                          <p:val>
                                            <p:strVal val="#ppt_w"/>
                                          </p:val>
                                        </p:tav>
                                      </p:tavLst>
                                    </p:anim>
                                    <p:anim calcmode="lin" valueType="num">
                                      <p:cBhvr>
                                        <p:cTn id="18" dur="500" fill="hold"/>
                                        <p:tgtEl>
                                          <p:spTgt spid="1225"/>
                                        </p:tgtEl>
                                        <p:attrNameLst>
                                          <p:attrName>ppt_h</p:attrName>
                                        </p:attrNameLst>
                                      </p:cBhvr>
                                      <p:tavLst>
                                        <p:tav tm="0">
                                          <p:val>
                                            <p:fltVal val="0"/>
                                          </p:val>
                                        </p:tav>
                                        <p:tav tm="100000">
                                          <p:val>
                                            <p:strVal val="#ppt_h"/>
                                          </p:val>
                                        </p:tav>
                                      </p:tavLst>
                                    </p:anim>
                                    <p:animEffect transition="in" filter="fade">
                                      <p:cBhvr>
                                        <p:cTn id="19" dur="5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B9E0391E-3B44-BCA4-725A-B8AC8F21CB10}"/>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44BC4AA9-0C46-0CA9-A05E-644F484D077E}"/>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Community houses all 50 people during the year (</a:t>
            </a:r>
            <a:r>
              <a:rPr lang="en-US" dirty="0">
                <a:solidFill>
                  <a:srgbClr val="00B050"/>
                </a:solidFill>
              </a:rPr>
              <a:t>outflow</a:t>
            </a:r>
            <a:r>
              <a:rPr lang="en-US" dirty="0"/>
              <a:t>)!</a:t>
            </a:r>
            <a:endParaRPr dirty="0"/>
          </a:p>
        </p:txBody>
      </p:sp>
      <p:grpSp>
        <p:nvGrpSpPr>
          <p:cNvPr id="1221" name="Group 1220">
            <a:extLst>
              <a:ext uri="{FF2B5EF4-FFF2-40B4-BE49-F238E27FC236}">
                <a16:creationId xmlns:a16="http://schemas.microsoft.com/office/drawing/2014/main" id="{ED289C02-D4E6-9A53-DD6F-4F47A3A08000}"/>
              </a:ext>
            </a:extLst>
          </p:cNvPr>
          <p:cNvGrpSpPr/>
          <p:nvPr/>
        </p:nvGrpSpPr>
        <p:grpSpPr>
          <a:xfrm>
            <a:off x="6420080" y="1625654"/>
            <a:ext cx="2452047" cy="1892192"/>
            <a:chOff x="3262542" y="1747322"/>
            <a:chExt cx="2452047" cy="1892192"/>
          </a:xfrm>
        </p:grpSpPr>
        <p:grpSp>
          <p:nvGrpSpPr>
            <p:cNvPr id="21" name="Group 20">
              <a:extLst>
                <a:ext uri="{FF2B5EF4-FFF2-40B4-BE49-F238E27FC236}">
                  <a16:creationId xmlns:a16="http://schemas.microsoft.com/office/drawing/2014/main" id="{DB62FA04-832E-957B-BE0E-E24EA8880918}"/>
                </a:ext>
              </a:extLst>
            </p:cNvPr>
            <p:cNvGrpSpPr/>
            <p:nvPr/>
          </p:nvGrpSpPr>
          <p:grpSpPr>
            <a:xfrm>
              <a:off x="3517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8F33564-FE02-5DF3-14C9-DB1B0ECE9504}"/>
                      </a:ext>
                    </a:extLst>
                  </p14:cNvPr>
                  <p14:cNvContentPartPr/>
                  <p14:nvPr/>
                </p14:nvContentPartPr>
                <p14:xfrm>
                  <a:off x="4603070" y="2144911"/>
                  <a:ext cx="133560" cy="88200"/>
                </p14:xfrm>
              </p:contentPart>
            </mc:Choice>
            <mc:Fallback xmlns="">
              <p:pic>
                <p:nvPicPr>
                  <p:cNvPr id="9" name="Ink 8">
                    <a:extLst>
                      <a:ext uri="{FF2B5EF4-FFF2-40B4-BE49-F238E27FC236}">
                        <a16:creationId xmlns:a16="http://schemas.microsoft.com/office/drawing/2014/main" id="{28F33564-FE02-5DF3-14C9-DB1B0ECE950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FD692B1-E73B-ACE8-D60E-B943283FEDA5}"/>
                      </a:ext>
                    </a:extLst>
                  </p14:cNvPr>
                  <p14:cNvContentPartPr/>
                  <p14:nvPr/>
                </p14:nvContentPartPr>
                <p14:xfrm>
                  <a:off x="4597310" y="2244271"/>
                  <a:ext cx="99360" cy="453240"/>
                </p14:xfrm>
              </p:contentPart>
            </mc:Choice>
            <mc:Fallback xmlns="">
              <p:pic>
                <p:nvPicPr>
                  <p:cNvPr id="10" name="Ink 9">
                    <a:extLst>
                      <a:ext uri="{FF2B5EF4-FFF2-40B4-BE49-F238E27FC236}">
                        <a16:creationId xmlns:a16="http://schemas.microsoft.com/office/drawing/2014/main" id="{9FD692B1-E73B-ACE8-D60E-B943283FEDA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21810953-278C-C88C-359F-E2FB89346839}"/>
                      </a:ext>
                    </a:extLst>
                  </p14:cNvPr>
                  <p14:cNvContentPartPr/>
                  <p14:nvPr/>
                </p14:nvContentPartPr>
                <p14:xfrm>
                  <a:off x="4676510" y="2487991"/>
                  <a:ext cx="163080" cy="194040"/>
                </p14:xfrm>
              </p:contentPart>
            </mc:Choice>
            <mc:Fallback xmlns="">
              <p:pic>
                <p:nvPicPr>
                  <p:cNvPr id="13" name="Ink 12">
                    <a:extLst>
                      <a:ext uri="{FF2B5EF4-FFF2-40B4-BE49-F238E27FC236}">
                        <a16:creationId xmlns:a16="http://schemas.microsoft.com/office/drawing/2014/main" id="{21810953-278C-C88C-359F-E2FB8934683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D0A94E21-1AFE-8922-A8CE-BCBAC9F88FE4}"/>
                      </a:ext>
                    </a:extLst>
                  </p14:cNvPr>
                  <p14:cNvContentPartPr/>
                  <p14:nvPr/>
                </p14:nvContentPartPr>
                <p14:xfrm>
                  <a:off x="4519190" y="2325991"/>
                  <a:ext cx="173520" cy="66240"/>
                </p14:xfrm>
              </p:contentPart>
            </mc:Choice>
            <mc:Fallback xmlns="">
              <p:pic>
                <p:nvPicPr>
                  <p:cNvPr id="16" name="Ink 15">
                    <a:extLst>
                      <a:ext uri="{FF2B5EF4-FFF2-40B4-BE49-F238E27FC236}">
                        <a16:creationId xmlns:a16="http://schemas.microsoft.com/office/drawing/2014/main" id="{D0A94E21-1AFE-8922-A8CE-BCBAC9F88F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62158462-9200-FDB9-695A-456569FEF9DF}"/>
                      </a:ext>
                    </a:extLst>
                  </p14:cNvPr>
                  <p14:cNvContentPartPr/>
                  <p14:nvPr/>
                </p14:nvContentPartPr>
                <p14:xfrm>
                  <a:off x="4700990" y="2298991"/>
                  <a:ext cx="163440" cy="96480"/>
                </p14:xfrm>
              </p:contentPart>
            </mc:Choice>
            <mc:Fallback xmlns="">
              <p:pic>
                <p:nvPicPr>
                  <p:cNvPr id="19" name="Ink 18">
                    <a:extLst>
                      <a:ext uri="{FF2B5EF4-FFF2-40B4-BE49-F238E27FC236}">
                        <a16:creationId xmlns:a16="http://schemas.microsoft.com/office/drawing/2014/main" id="{62158462-9200-FDB9-695A-456569FEF9D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3" name="Group 732">
              <a:extLst>
                <a:ext uri="{FF2B5EF4-FFF2-40B4-BE49-F238E27FC236}">
                  <a16:creationId xmlns:a16="http://schemas.microsoft.com/office/drawing/2014/main" id="{F846CD96-BF65-3C46-BA2D-7B607144B0C5}"/>
                </a:ext>
              </a:extLst>
            </p:cNvPr>
            <p:cNvGrpSpPr/>
            <p:nvPr/>
          </p:nvGrpSpPr>
          <p:grpSpPr>
            <a:xfrm>
              <a:off x="3517646"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13">
                <p14:nvContentPartPr>
                  <p14:cNvPr id="734" name="Ink 733">
                    <a:extLst>
                      <a:ext uri="{FF2B5EF4-FFF2-40B4-BE49-F238E27FC236}">
                        <a16:creationId xmlns:a16="http://schemas.microsoft.com/office/drawing/2014/main" id="{D6437880-0608-2BFD-FD9E-DF8D45C21777}"/>
                      </a:ext>
                    </a:extLst>
                  </p14:cNvPr>
                  <p14:cNvContentPartPr/>
                  <p14:nvPr/>
                </p14:nvContentPartPr>
                <p14:xfrm>
                  <a:off x="4603070" y="2144911"/>
                  <a:ext cx="133560" cy="88200"/>
                </p14:xfrm>
              </p:contentPart>
            </mc:Choice>
            <mc:Fallback xmlns="">
              <p:pic>
                <p:nvPicPr>
                  <p:cNvPr id="734" name="Ink 733">
                    <a:extLst>
                      <a:ext uri="{FF2B5EF4-FFF2-40B4-BE49-F238E27FC236}">
                        <a16:creationId xmlns:a16="http://schemas.microsoft.com/office/drawing/2014/main" id="{D6437880-0608-2BFD-FD9E-DF8D45C2177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5" name="Ink 734">
                    <a:extLst>
                      <a:ext uri="{FF2B5EF4-FFF2-40B4-BE49-F238E27FC236}">
                        <a16:creationId xmlns:a16="http://schemas.microsoft.com/office/drawing/2014/main" id="{A747B52F-1A27-3E73-A9A9-344BFFDCC5FC}"/>
                      </a:ext>
                    </a:extLst>
                  </p14:cNvPr>
                  <p14:cNvContentPartPr/>
                  <p14:nvPr/>
                </p14:nvContentPartPr>
                <p14:xfrm>
                  <a:off x="4597310" y="2244271"/>
                  <a:ext cx="99360" cy="453240"/>
                </p14:xfrm>
              </p:contentPart>
            </mc:Choice>
            <mc:Fallback xmlns="">
              <p:pic>
                <p:nvPicPr>
                  <p:cNvPr id="735" name="Ink 734">
                    <a:extLst>
                      <a:ext uri="{FF2B5EF4-FFF2-40B4-BE49-F238E27FC236}">
                        <a16:creationId xmlns:a16="http://schemas.microsoft.com/office/drawing/2014/main" id="{A747B52F-1A27-3E73-A9A9-344BFFDCC5F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36" name="Ink 735">
                    <a:extLst>
                      <a:ext uri="{FF2B5EF4-FFF2-40B4-BE49-F238E27FC236}">
                        <a16:creationId xmlns:a16="http://schemas.microsoft.com/office/drawing/2014/main" id="{B79535B6-F010-BA0C-57E2-3ACB469BC019}"/>
                      </a:ext>
                    </a:extLst>
                  </p14:cNvPr>
                  <p14:cNvContentPartPr/>
                  <p14:nvPr/>
                </p14:nvContentPartPr>
                <p14:xfrm>
                  <a:off x="4676510" y="2487991"/>
                  <a:ext cx="163080" cy="194040"/>
                </p14:xfrm>
              </p:contentPart>
            </mc:Choice>
            <mc:Fallback xmlns="">
              <p:pic>
                <p:nvPicPr>
                  <p:cNvPr id="736" name="Ink 735">
                    <a:extLst>
                      <a:ext uri="{FF2B5EF4-FFF2-40B4-BE49-F238E27FC236}">
                        <a16:creationId xmlns:a16="http://schemas.microsoft.com/office/drawing/2014/main" id="{B79535B6-F010-BA0C-57E2-3ACB469BC01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7" name="Ink 736">
                    <a:extLst>
                      <a:ext uri="{FF2B5EF4-FFF2-40B4-BE49-F238E27FC236}">
                        <a16:creationId xmlns:a16="http://schemas.microsoft.com/office/drawing/2014/main" id="{B8216042-30A0-515C-E3B2-FE5B063F8778}"/>
                      </a:ext>
                    </a:extLst>
                  </p14:cNvPr>
                  <p14:cNvContentPartPr/>
                  <p14:nvPr/>
                </p14:nvContentPartPr>
                <p14:xfrm>
                  <a:off x="4519190" y="2325991"/>
                  <a:ext cx="173520" cy="66240"/>
                </p14:xfrm>
              </p:contentPart>
            </mc:Choice>
            <mc:Fallback xmlns="">
              <p:pic>
                <p:nvPicPr>
                  <p:cNvPr id="737" name="Ink 736">
                    <a:extLst>
                      <a:ext uri="{FF2B5EF4-FFF2-40B4-BE49-F238E27FC236}">
                        <a16:creationId xmlns:a16="http://schemas.microsoft.com/office/drawing/2014/main" id="{B8216042-30A0-515C-E3B2-FE5B063F877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8" name="Ink 737">
                    <a:extLst>
                      <a:ext uri="{FF2B5EF4-FFF2-40B4-BE49-F238E27FC236}">
                        <a16:creationId xmlns:a16="http://schemas.microsoft.com/office/drawing/2014/main" id="{7B75ED72-4742-1411-64BD-B0041EA20E66}"/>
                      </a:ext>
                    </a:extLst>
                  </p14:cNvPr>
                  <p14:cNvContentPartPr/>
                  <p14:nvPr/>
                </p14:nvContentPartPr>
                <p14:xfrm>
                  <a:off x="4700990" y="2298991"/>
                  <a:ext cx="163440" cy="96480"/>
                </p14:xfrm>
              </p:contentPart>
            </mc:Choice>
            <mc:Fallback xmlns="">
              <p:pic>
                <p:nvPicPr>
                  <p:cNvPr id="738" name="Ink 737">
                    <a:extLst>
                      <a:ext uri="{FF2B5EF4-FFF2-40B4-BE49-F238E27FC236}">
                        <a16:creationId xmlns:a16="http://schemas.microsoft.com/office/drawing/2014/main" id="{7B75ED72-4742-1411-64BD-B0041EA20E6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9" name="Group 738">
              <a:extLst>
                <a:ext uri="{FF2B5EF4-FFF2-40B4-BE49-F238E27FC236}">
                  <a16:creationId xmlns:a16="http://schemas.microsoft.com/office/drawing/2014/main" id="{2C7248E0-F30F-2A8C-1A54-139134A27AD8}"/>
                </a:ext>
              </a:extLst>
            </p:cNvPr>
            <p:cNvGrpSpPr/>
            <p:nvPr/>
          </p:nvGrpSpPr>
          <p:grpSpPr>
            <a:xfrm>
              <a:off x="3517646"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18">
                <p14:nvContentPartPr>
                  <p14:cNvPr id="740" name="Ink 739">
                    <a:extLst>
                      <a:ext uri="{FF2B5EF4-FFF2-40B4-BE49-F238E27FC236}">
                        <a16:creationId xmlns:a16="http://schemas.microsoft.com/office/drawing/2014/main" id="{705A222B-A338-E7F0-B836-A6F37D6D0D79}"/>
                      </a:ext>
                    </a:extLst>
                  </p14:cNvPr>
                  <p14:cNvContentPartPr/>
                  <p14:nvPr/>
                </p14:nvContentPartPr>
                <p14:xfrm>
                  <a:off x="4603070" y="2144911"/>
                  <a:ext cx="133560" cy="88200"/>
                </p14:xfrm>
              </p:contentPart>
            </mc:Choice>
            <mc:Fallback xmlns="">
              <p:pic>
                <p:nvPicPr>
                  <p:cNvPr id="740" name="Ink 739">
                    <a:extLst>
                      <a:ext uri="{FF2B5EF4-FFF2-40B4-BE49-F238E27FC236}">
                        <a16:creationId xmlns:a16="http://schemas.microsoft.com/office/drawing/2014/main" id="{705A222B-A338-E7F0-B836-A6F37D6D0D7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1" name="Ink 740">
                    <a:extLst>
                      <a:ext uri="{FF2B5EF4-FFF2-40B4-BE49-F238E27FC236}">
                        <a16:creationId xmlns:a16="http://schemas.microsoft.com/office/drawing/2014/main" id="{D867FA02-CB69-CDE0-772C-7FA51BCE3828}"/>
                      </a:ext>
                    </a:extLst>
                  </p14:cNvPr>
                  <p14:cNvContentPartPr/>
                  <p14:nvPr/>
                </p14:nvContentPartPr>
                <p14:xfrm>
                  <a:off x="4597310" y="2244271"/>
                  <a:ext cx="99360" cy="453240"/>
                </p14:xfrm>
              </p:contentPart>
            </mc:Choice>
            <mc:Fallback xmlns="">
              <p:pic>
                <p:nvPicPr>
                  <p:cNvPr id="741" name="Ink 740">
                    <a:extLst>
                      <a:ext uri="{FF2B5EF4-FFF2-40B4-BE49-F238E27FC236}">
                        <a16:creationId xmlns:a16="http://schemas.microsoft.com/office/drawing/2014/main" id="{D867FA02-CB69-CDE0-772C-7FA51BCE382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2" name="Ink 741">
                    <a:extLst>
                      <a:ext uri="{FF2B5EF4-FFF2-40B4-BE49-F238E27FC236}">
                        <a16:creationId xmlns:a16="http://schemas.microsoft.com/office/drawing/2014/main" id="{9D7C858E-AF86-5A7D-3F7B-7D95FD574379}"/>
                      </a:ext>
                    </a:extLst>
                  </p14:cNvPr>
                  <p14:cNvContentPartPr/>
                  <p14:nvPr/>
                </p14:nvContentPartPr>
                <p14:xfrm>
                  <a:off x="4676510" y="2487991"/>
                  <a:ext cx="163080" cy="194040"/>
                </p14:xfrm>
              </p:contentPart>
            </mc:Choice>
            <mc:Fallback xmlns="">
              <p:pic>
                <p:nvPicPr>
                  <p:cNvPr id="742" name="Ink 741">
                    <a:extLst>
                      <a:ext uri="{FF2B5EF4-FFF2-40B4-BE49-F238E27FC236}">
                        <a16:creationId xmlns:a16="http://schemas.microsoft.com/office/drawing/2014/main" id="{9D7C858E-AF86-5A7D-3F7B-7D95FD57437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3" name="Ink 742">
                    <a:extLst>
                      <a:ext uri="{FF2B5EF4-FFF2-40B4-BE49-F238E27FC236}">
                        <a16:creationId xmlns:a16="http://schemas.microsoft.com/office/drawing/2014/main" id="{D51CABC4-84A7-4AD4-170A-B02D5D238634}"/>
                      </a:ext>
                    </a:extLst>
                  </p14:cNvPr>
                  <p14:cNvContentPartPr/>
                  <p14:nvPr/>
                </p14:nvContentPartPr>
                <p14:xfrm>
                  <a:off x="4519190" y="2325991"/>
                  <a:ext cx="173520" cy="66240"/>
                </p14:xfrm>
              </p:contentPart>
            </mc:Choice>
            <mc:Fallback xmlns="">
              <p:pic>
                <p:nvPicPr>
                  <p:cNvPr id="743" name="Ink 742">
                    <a:extLst>
                      <a:ext uri="{FF2B5EF4-FFF2-40B4-BE49-F238E27FC236}">
                        <a16:creationId xmlns:a16="http://schemas.microsoft.com/office/drawing/2014/main" id="{D51CABC4-84A7-4AD4-170A-B02D5D23863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4" name="Ink 743">
                    <a:extLst>
                      <a:ext uri="{FF2B5EF4-FFF2-40B4-BE49-F238E27FC236}">
                        <a16:creationId xmlns:a16="http://schemas.microsoft.com/office/drawing/2014/main" id="{C8E2C505-C7A6-EF77-903E-678F6DBE6B6F}"/>
                      </a:ext>
                    </a:extLst>
                  </p14:cNvPr>
                  <p14:cNvContentPartPr/>
                  <p14:nvPr/>
                </p14:nvContentPartPr>
                <p14:xfrm>
                  <a:off x="4700990" y="2298991"/>
                  <a:ext cx="163440" cy="96480"/>
                </p14:xfrm>
              </p:contentPart>
            </mc:Choice>
            <mc:Fallback xmlns="">
              <p:pic>
                <p:nvPicPr>
                  <p:cNvPr id="744" name="Ink 743">
                    <a:extLst>
                      <a:ext uri="{FF2B5EF4-FFF2-40B4-BE49-F238E27FC236}">
                        <a16:creationId xmlns:a16="http://schemas.microsoft.com/office/drawing/2014/main" id="{C8E2C505-C7A6-EF77-903E-678F6DBE6B6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45" name="Group 744">
              <a:extLst>
                <a:ext uri="{FF2B5EF4-FFF2-40B4-BE49-F238E27FC236}">
                  <a16:creationId xmlns:a16="http://schemas.microsoft.com/office/drawing/2014/main" id="{4C9E125D-BF9B-65EF-3F78-0811D4D75DFA}"/>
                </a:ext>
              </a:extLst>
            </p:cNvPr>
            <p:cNvGrpSpPr/>
            <p:nvPr/>
          </p:nvGrpSpPr>
          <p:grpSpPr>
            <a:xfrm>
              <a:off x="3517646"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23">
                <p14:nvContentPartPr>
                  <p14:cNvPr id="746" name="Ink 745">
                    <a:extLst>
                      <a:ext uri="{FF2B5EF4-FFF2-40B4-BE49-F238E27FC236}">
                        <a16:creationId xmlns:a16="http://schemas.microsoft.com/office/drawing/2014/main" id="{1055A4F7-C26B-AA93-7061-6B3FA99906FF}"/>
                      </a:ext>
                    </a:extLst>
                  </p14:cNvPr>
                  <p14:cNvContentPartPr/>
                  <p14:nvPr/>
                </p14:nvContentPartPr>
                <p14:xfrm>
                  <a:off x="4603070" y="2144911"/>
                  <a:ext cx="133560" cy="88200"/>
                </p14:xfrm>
              </p:contentPart>
            </mc:Choice>
            <mc:Fallback xmlns="">
              <p:pic>
                <p:nvPicPr>
                  <p:cNvPr id="746" name="Ink 745">
                    <a:extLst>
                      <a:ext uri="{FF2B5EF4-FFF2-40B4-BE49-F238E27FC236}">
                        <a16:creationId xmlns:a16="http://schemas.microsoft.com/office/drawing/2014/main" id="{1055A4F7-C26B-AA93-7061-6B3FA99906F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7" name="Ink 746">
                    <a:extLst>
                      <a:ext uri="{FF2B5EF4-FFF2-40B4-BE49-F238E27FC236}">
                        <a16:creationId xmlns:a16="http://schemas.microsoft.com/office/drawing/2014/main" id="{BFA26330-C510-D44C-B6DA-EA0288E976B9}"/>
                      </a:ext>
                    </a:extLst>
                  </p14:cNvPr>
                  <p14:cNvContentPartPr/>
                  <p14:nvPr/>
                </p14:nvContentPartPr>
                <p14:xfrm>
                  <a:off x="4597310" y="2244271"/>
                  <a:ext cx="99360" cy="453240"/>
                </p14:xfrm>
              </p:contentPart>
            </mc:Choice>
            <mc:Fallback xmlns="">
              <p:pic>
                <p:nvPicPr>
                  <p:cNvPr id="747" name="Ink 746">
                    <a:extLst>
                      <a:ext uri="{FF2B5EF4-FFF2-40B4-BE49-F238E27FC236}">
                        <a16:creationId xmlns:a16="http://schemas.microsoft.com/office/drawing/2014/main" id="{BFA26330-C510-D44C-B6DA-EA0288E976B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8" name="Ink 747">
                    <a:extLst>
                      <a:ext uri="{FF2B5EF4-FFF2-40B4-BE49-F238E27FC236}">
                        <a16:creationId xmlns:a16="http://schemas.microsoft.com/office/drawing/2014/main" id="{B59F055E-A1C6-E8BE-0021-9BC3FAFE8762}"/>
                      </a:ext>
                    </a:extLst>
                  </p14:cNvPr>
                  <p14:cNvContentPartPr/>
                  <p14:nvPr/>
                </p14:nvContentPartPr>
                <p14:xfrm>
                  <a:off x="4676510" y="2487991"/>
                  <a:ext cx="163080" cy="194040"/>
                </p14:xfrm>
              </p:contentPart>
            </mc:Choice>
            <mc:Fallback xmlns="">
              <p:pic>
                <p:nvPicPr>
                  <p:cNvPr id="748" name="Ink 747">
                    <a:extLst>
                      <a:ext uri="{FF2B5EF4-FFF2-40B4-BE49-F238E27FC236}">
                        <a16:creationId xmlns:a16="http://schemas.microsoft.com/office/drawing/2014/main" id="{B59F055E-A1C6-E8BE-0021-9BC3FAFE876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9" name="Ink 748">
                    <a:extLst>
                      <a:ext uri="{FF2B5EF4-FFF2-40B4-BE49-F238E27FC236}">
                        <a16:creationId xmlns:a16="http://schemas.microsoft.com/office/drawing/2014/main" id="{B9E5D1D1-1262-58EE-1A8B-017CAE372342}"/>
                      </a:ext>
                    </a:extLst>
                  </p14:cNvPr>
                  <p14:cNvContentPartPr/>
                  <p14:nvPr/>
                </p14:nvContentPartPr>
                <p14:xfrm>
                  <a:off x="4519190" y="2325991"/>
                  <a:ext cx="173520" cy="66240"/>
                </p14:xfrm>
              </p:contentPart>
            </mc:Choice>
            <mc:Fallback xmlns="">
              <p:pic>
                <p:nvPicPr>
                  <p:cNvPr id="749" name="Ink 748">
                    <a:extLst>
                      <a:ext uri="{FF2B5EF4-FFF2-40B4-BE49-F238E27FC236}">
                        <a16:creationId xmlns:a16="http://schemas.microsoft.com/office/drawing/2014/main" id="{B9E5D1D1-1262-58EE-1A8B-017CAE37234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0" name="Ink 749">
                    <a:extLst>
                      <a:ext uri="{FF2B5EF4-FFF2-40B4-BE49-F238E27FC236}">
                        <a16:creationId xmlns:a16="http://schemas.microsoft.com/office/drawing/2014/main" id="{75543492-2482-3770-CFA1-751AB02894EC}"/>
                      </a:ext>
                    </a:extLst>
                  </p14:cNvPr>
                  <p14:cNvContentPartPr/>
                  <p14:nvPr/>
                </p14:nvContentPartPr>
                <p14:xfrm>
                  <a:off x="4700990" y="2298991"/>
                  <a:ext cx="163440" cy="96480"/>
                </p14:xfrm>
              </p:contentPart>
            </mc:Choice>
            <mc:Fallback xmlns="">
              <p:pic>
                <p:nvPicPr>
                  <p:cNvPr id="750" name="Ink 749">
                    <a:extLst>
                      <a:ext uri="{FF2B5EF4-FFF2-40B4-BE49-F238E27FC236}">
                        <a16:creationId xmlns:a16="http://schemas.microsoft.com/office/drawing/2014/main" id="{75543492-2482-3770-CFA1-751AB02894E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51" name="Group 750">
              <a:extLst>
                <a:ext uri="{FF2B5EF4-FFF2-40B4-BE49-F238E27FC236}">
                  <a16:creationId xmlns:a16="http://schemas.microsoft.com/office/drawing/2014/main" id="{25F09045-84E1-2092-2005-48B95CC1C1E1}"/>
                </a:ext>
              </a:extLst>
            </p:cNvPr>
            <p:cNvGrpSpPr/>
            <p:nvPr/>
          </p:nvGrpSpPr>
          <p:grpSpPr>
            <a:xfrm>
              <a:off x="3517646"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28">
                <p14:nvContentPartPr>
                  <p14:cNvPr id="752" name="Ink 751">
                    <a:extLst>
                      <a:ext uri="{FF2B5EF4-FFF2-40B4-BE49-F238E27FC236}">
                        <a16:creationId xmlns:a16="http://schemas.microsoft.com/office/drawing/2014/main" id="{CB402EC0-57F6-368E-0783-BB207820FB2C}"/>
                      </a:ext>
                    </a:extLst>
                  </p14:cNvPr>
                  <p14:cNvContentPartPr/>
                  <p14:nvPr/>
                </p14:nvContentPartPr>
                <p14:xfrm>
                  <a:off x="4603070" y="2144911"/>
                  <a:ext cx="133560" cy="88200"/>
                </p14:xfrm>
              </p:contentPart>
            </mc:Choice>
            <mc:Fallback xmlns="">
              <p:pic>
                <p:nvPicPr>
                  <p:cNvPr id="752" name="Ink 751">
                    <a:extLst>
                      <a:ext uri="{FF2B5EF4-FFF2-40B4-BE49-F238E27FC236}">
                        <a16:creationId xmlns:a16="http://schemas.microsoft.com/office/drawing/2014/main" id="{CB402EC0-57F6-368E-0783-BB207820FB2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3" name="Ink 752">
                    <a:extLst>
                      <a:ext uri="{FF2B5EF4-FFF2-40B4-BE49-F238E27FC236}">
                        <a16:creationId xmlns:a16="http://schemas.microsoft.com/office/drawing/2014/main" id="{54E39FD6-788A-1435-A4E7-AB38FCFC3B64}"/>
                      </a:ext>
                    </a:extLst>
                  </p14:cNvPr>
                  <p14:cNvContentPartPr/>
                  <p14:nvPr/>
                </p14:nvContentPartPr>
                <p14:xfrm>
                  <a:off x="4597310" y="2244271"/>
                  <a:ext cx="99360" cy="453240"/>
                </p14:xfrm>
              </p:contentPart>
            </mc:Choice>
            <mc:Fallback xmlns="">
              <p:pic>
                <p:nvPicPr>
                  <p:cNvPr id="753" name="Ink 752">
                    <a:extLst>
                      <a:ext uri="{FF2B5EF4-FFF2-40B4-BE49-F238E27FC236}">
                        <a16:creationId xmlns:a16="http://schemas.microsoft.com/office/drawing/2014/main" id="{54E39FD6-788A-1435-A4E7-AB38FCFC3B6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4" name="Ink 753">
                    <a:extLst>
                      <a:ext uri="{FF2B5EF4-FFF2-40B4-BE49-F238E27FC236}">
                        <a16:creationId xmlns:a16="http://schemas.microsoft.com/office/drawing/2014/main" id="{BB9D77FA-4A90-A30C-4046-31B309DF0550}"/>
                      </a:ext>
                    </a:extLst>
                  </p14:cNvPr>
                  <p14:cNvContentPartPr/>
                  <p14:nvPr/>
                </p14:nvContentPartPr>
                <p14:xfrm>
                  <a:off x="4676510" y="2487991"/>
                  <a:ext cx="163080" cy="194040"/>
                </p14:xfrm>
              </p:contentPart>
            </mc:Choice>
            <mc:Fallback xmlns="">
              <p:pic>
                <p:nvPicPr>
                  <p:cNvPr id="754" name="Ink 753">
                    <a:extLst>
                      <a:ext uri="{FF2B5EF4-FFF2-40B4-BE49-F238E27FC236}">
                        <a16:creationId xmlns:a16="http://schemas.microsoft.com/office/drawing/2014/main" id="{BB9D77FA-4A90-A30C-4046-31B309DF055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5" name="Ink 754">
                    <a:extLst>
                      <a:ext uri="{FF2B5EF4-FFF2-40B4-BE49-F238E27FC236}">
                        <a16:creationId xmlns:a16="http://schemas.microsoft.com/office/drawing/2014/main" id="{D450E340-1F8A-DD5F-B603-C2EEE13C6B39}"/>
                      </a:ext>
                    </a:extLst>
                  </p14:cNvPr>
                  <p14:cNvContentPartPr/>
                  <p14:nvPr/>
                </p14:nvContentPartPr>
                <p14:xfrm>
                  <a:off x="4519190" y="2325991"/>
                  <a:ext cx="173520" cy="66240"/>
                </p14:xfrm>
              </p:contentPart>
            </mc:Choice>
            <mc:Fallback xmlns="">
              <p:pic>
                <p:nvPicPr>
                  <p:cNvPr id="755" name="Ink 754">
                    <a:extLst>
                      <a:ext uri="{FF2B5EF4-FFF2-40B4-BE49-F238E27FC236}">
                        <a16:creationId xmlns:a16="http://schemas.microsoft.com/office/drawing/2014/main" id="{D450E340-1F8A-DD5F-B603-C2EEE13C6B3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6" name="Ink 755">
                    <a:extLst>
                      <a:ext uri="{FF2B5EF4-FFF2-40B4-BE49-F238E27FC236}">
                        <a16:creationId xmlns:a16="http://schemas.microsoft.com/office/drawing/2014/main" id="{5F881C0E-AFAD-0978-EFE4-9F9CE2A9EA9A}"/>
                      </a:ext>
                    </a:extLst>
                  </p14:cNvPr>
                  <p14:cNvContentPartPr/>
                  <p14:nvPr/>
                </p14:nvContentPartPr>
                <p14:xfrm>
                  <a:off x="4700990" y="2298991"/>
                  <a:ext cx="163440" cy="96480"/>
                </p14:xfrm>
              </p:contentPart>
            </mc:Choice>
            <mc:Fallback xmlns="">
              <p:pic>
                <p:nvPicPr>
                  <p:cNvPr id="756" name="Ink 755">
                    <a:extLst>
                      <a:ext uri="{FF2B5EF4-FFF2-40B4-BE49-F238E27FC236}">
                        <a16:creationId xmlns:a16="http://schemas.microsoft.com/office/drawing/2014/main" id="{5F881C0E-AFAD-0978-EFE4-9F9CE2A9EA9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69" name="Group 768">
              <a:extLst>
                <a:ext uri="{FF2B5EF4-FFF2-40B4-BE49-F238E27FC236}">
                  <a16:creationId xmlns:a16="http://schemas.microsoft.com/office/drawing/2014/main" id="{AD8A29DD-AECA-BD1B-8F26-CC122E7CA092}"/>
                </a:ext>
              </a:extLst>
            </p:cNvPr>
            <p:cNvGrpSpPr/>
            <p:nvPr/>
          </p:nvGrpSpPr>
          <p:grpSpPr>
            <a:xfrm>
              <a:off x="3262542"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3">
                <p14:nvContentPartPr>
                  <p14:cNvPr id="770" name="Ink 769">
                    <a:extLst>
                      <a:ext uri="{FF2B5EF4-FFF2-40B4-BE49-F238E27FC236}">
                        <a16:creationId xmlns:a16="http://schemas.microsoft.com/office/drawing/2014/main" id="{268BBD34-659F-4084-214E-1A54E19C30B7}"/>
                      </a:ext>
                    </a:extLst>
                  </p14:cNvPr>
                  <p14:cNvContentPartPr/>
                  <p14:nvPr/>
                </p14:nvContentPartPr>
                <p14:xfrm>
                  <a:off x="4603070" y="2144911"/>
                  <a:ext cx="133560" cy="88200"/>
                </p14:xfrm>
              </p:contentPart>
            </mc:Choice>
            <mc:Fallback xmlns="">
              <p:pic>
                <p:nvPicPr>
                  <p:cNvPr id="770" name="Ink 769">
                    <a:extLst>
                      <a:ext uri="{FF2B5EF4-FFF2-40B4-BE49-F238E27FC236}">
                        <a16:creationId xmlns:a16="http://schemas.microsoft.com/office/drawing/2014/main" id="{268BBD34-659F-4084-214E-1A54E19C30B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1" name="Ink 770">
                    <a:extLst>
                      <a:ext uri="{FF2B5EF4-FFF2-40B4-BE49-F238E27FC236}">
                        <a16:creationId xmlns:a16="http://schemas.microsoft.com/office/drawing/2014/main" id="{8F6D99D8-DB81-5F65-1497-31278A71B9B5}"/>
                      </a:ext>
                    </a:extLst>
                  </p14:cNvPr>
                  <p14:cNvContentPartPr/>
                  <p14:nvPr/>
                </p14:nvContentPartPr>
                <p14:xfrm>
                  <a:off x="4597310" y="2244271"/>
                  <a:ext cx="99360" cy="453240"/>
                </p14:xfrm>
              </p:contentPart>
            </mc:Choice>
            <mc:Fallback xmlns="">
              <p:pic>
                <p:nvPicPr>
                  <p:cNvPr id="771" name="Ink 770">
                    <a:extLst>
                      <a:ext uri="{FF2B5EF4-FFF2-40B4-BE49-F238E27FC236}">
                        <a16:creationId xmlns:a16="http://schemas.microsoft.com/office/drawing/2014/main" id="{8F6D99D8-DB81-5F65-1497-31278A71B9B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2" name="Ink 771">
                    <a:extLst>
                      <a:ext uri="{FF2B5EF4-FFF2-40B4-BE49-F238E27FC236}">
                        <a16:creationId xmlns:a16="http://schemas.microsoft.com/office/drawing/2014/main" id="{218BA26F-FF0A-7ED8-97A1-7DFFDAAAB570}"/>
                      </a:ext>
                    </a:extLst>
                  </p14:cNvPr>
                  <p14:cNvContentPartPr/>
                  <p14:nvPr/>
                </p14:nvContentPartPr>
                <p14:xfrm>
                  <a:off x="4676510" y="2487991"/>
                  <a:ext cx="163080" cy="194040"/>
                </p14:xfrm>
              </p:contentPart>
            </mc:Choice>
            <mc:Fallback xmlns="">
              <p:pic>
                <p:nvPicPr>
                  <p:cNvPr id="772" name="Ink 771">
                    <a:extLst>
                      <a:ext uri="{FF2B5EF4-FFF2-40B4-BE49-F238E27FC236}">
                        <a16:creationId xmlns:a16="http://schemas.microsoft.com/office/drawing/2014/main" id="{218BA26F-FF0A-7ED8-97A1-7DFFDAAAB57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3" name="Ink 772">
                    <a:extLst>
                      <a:ext uri="{FF2B5EF4-FFF2-40B4-BE49-F238E27FC236}">
                        <a16:creationId xmlns:a16="http://schemas.microsoft.com/office/drawing/2014/main" id="{446457D7-789D-36E8-F46D-97642B853B35}"/>
                      </a:ext>
                    </a:extLst>
                  </p14:cNvPr>
                  <p14:cNvContentPartPr/>
                  <p14:nvPr/>
                </p14:nvContentPartPr>
                <p14:xfrm>
                  <a:off x="4519190" y="2325991"/>
                  <a:ext cx="173520" cy="66240"/>
                </p14:xfrm>
              </p:contentPart>
            </mc:Choice>
            <mc:Fallback xmlns="">
              <p:pic>
                <p:nvPicPr>
                  <p:cNvPr id="773" name="Ink 772">
                    <a:extLst>
                      <a:ext uri="{FF2B5EF4-FFF2-40B4-BE49-F238E27FC236}">
                        <a16:creationId xmlns:a16="http://schemas.microsoft.com/office/drawing/2014/main" id="{446457D7-789D-36E8-F46D-97642B853B3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74" name="Ink 773">
                    <a:extLst>
                      <a:ext uri="{FF2B5EF4-FFF2-40B4-BE49-F238E27FC236}">
                        <a16:creationId xmlns:a16="http://schemas.microsoft.com/office/drawing/2014/main" id="{2E3A1155-5469-B661-27AE-885793E5E4B6}"/>
                      </a:ext>
                    </a:extLst>
                  </p14:cNvPr>
                  <p14:cNvContentPartPr/>
                  <p14:nvPr/>
                </p14:nvContentPartPr>
                <p14:xfrm>
                  <a:off x="4700990" y="2298991"/>
                  <a:ext cx="163440" cy="96480"/>
                </p14:xfrm>
              </p:contentPart>
            </mc:Choice>
            <mc:Fallback xmlns="">
              <p:pic>
                <p:nvPicPr>
                  <p:cNvPr id="774" name="Ink 773">
                    <a:extLst>
                      <a:ext uri="{FF2B5EF4-FFF2-40B4-BE49-F238E27FC236}">
                        <a16:creationId xmlns:a16="http://schemas.microsoft.com/office/drawing/2014/main" id="{2E3A1155-5469-B661-27AE-885793E5E4B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75" name="Group 774">
              <a:extLst>
                <a:ext uri="{FF2B5EF4-FFF2-40B4-BE49-F238E27FC236}">
                  <a16:creationId xmlns:a16="http://schemas.microsoft.com/office/drawing/2014/main" id="{D77A6B98-A05E-A6BA-A246-10B2AFE2619E}"/>
                </a:ext>
              </a:extLst>
            </p:cNvPr>
            <p:cNvGrpSpPr/>
            <p:nvPr/>
          </p:nvGrpSpPr>
          <p:grpSpPr>
            <a:xfrm>
              <a:off x="3262542"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38">
                <p14:nvContentPartPr>
                  <p14:cNvPr id="776" name="Ink 775">
                    <a:extLst>
                      <a:ext uri="{FF2B5EF4-FFF2-40B4-BE49-F238E27FC236}">
                        <a16:creationId xmlns:a16="http://schemas.microsoft.com/office/drawing/2014/main" id="{4DD1080D-FFF8-2E6E-A261-944648727D0D}"/>
                      </a:ext>
                    </a:extLst>
                  </p14:cNvPr>
                  <p14:cNvContentPartPr/>
                  <p14:nvPr/>
                </p14:nvContentPartPr>
                <p14:xfrm>
                  <a:off x="4603070" y="2144911"/>
                  <a:ext cx="133560" cy="88200"/>
                </p14:xfrm>
              </p:contentPart>
            </mc:Choice>
            <mc:Fallback xmlns="">
              <p:pic>
                <p:nvPicPr>
                  <p:cNvPr id="776" name="Ink 775">
                    <a:extLst>
                      <a:ext uri="{FF2B5EF4-FFF2-40B4-BE49-F238E27FC236}">
                        <a16:creationId xmlns:a16="http://schemas.microsoft.com/office/drawing/2014/main" id="{4DD1080D-FFF8-2E6E-A261-944648727D0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77" name="Ink 776">
                    <a:extLst>
                      <a:ext uri="{FF2B5EF4-FFF2-40B4-BE49-F238E27FC236}">
                        <a16:creationId xmlns:a16="http://schemas.microsoft.com/office/drawing/2014/main" id="{BF8646F2-A9C1-38C4-0E92-EEFCB7803FE9}"/>
                      </a:ext>
                    </a:extLst>
                  </p14:cNvPr>
                  <p14:cNvContentPartPr/>
                  <p14:nvPr/>
                </p14:nvContentPartPr>
                <p14:xfrm>
                  <a:off x="4597310" y="2244271"/>
                  <a:ext cx="99360" cy="453240"/>
                </p14:xfrm>
              </p:contentPart>
            </mc:Choice>
            <mc:Fallback xmlns="">
              <p:pic>
                <p:nvPicPr>
                  <p:cNvPr id="777" name="Ink 776">
                    <a:extLst>
                      <a:ext uri="{FF2B5EF4-FFF2-40B4-BE49-F238E27FC236}">
                        <a16:creationId xmlns:a16="http://schemas.microsoft.com/office/drawing/2014/main" id="{BF8646F2-A9C1-38C4-0E92-EEFCB7803FE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 name="Ink 777">
                    <a:extLst>
                      <a:ext uri="{FF2B5EF4-FFF2-40B4-BE49-F238E27FC236}">
                        <a16:creationId xmlns:a16="http://schemas.microsoft.com/office/drawing/2014/main" id="{0C4A6C6A-D304-746E-C4DD-1F1F2A66EDFC}"/>
                      </a:ext>
                    </a:extLst>
                  </p14:cNvPr>
                  <p14:cNvContentPartPr/>
                  <p14:nvPr/>
                </p14:nvContentPartPr>
                <p14:xfrm>
                  <a:off x="4676510" y="2487991"/>
                  <a:ext cx="163080" cy="194040"/>
                </p14:xfrm>
              </p:contentPart>
            </mc:Choice>
            <mc:Fallback xmlns="">
              <p:pic>
                <p:nvPicPr>
                  <p:cNvPr id="778" name="Ink 777">
                    <a:extLst>
                      <a:ext uri="{FF2B5EF4-FFF2-40B4-BE49-F238E27FC236}">
                        <a16:creationId xmlns:a16="http://schemas.microsoft.com/office/drawing/2014/main" id="{0C4A6C6A-D304-746E-C4DD-1F1F2A66ED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9" name="Ink 778">
                    <a:extLst>
                      <a:ext uri="{FF2B5EF4-FFF2-40B4-BE49-F238E27FC236}">
                        <a16:creationId xmlns:a16="http://schemas.microsoft.com/office/drawing/2014/main" id="{502BCBAE-1617-33E4-0FE0-F60919E0F1B7}"/>
                      </a:ext>
                    </a:extLst>
                  </p14:cNvPr>
                  <p14:cNvContentPartPr/>
                  <p14:nvPr/>
                </p14:nvContentPartPr>
                <p14:xfrm>
                  <a:off x="4519190" y="2325991"/>
                  <a:ext cx="173520" cy="66240"/>
                </p14:xfrm>
              </p:contentPart>
            </mc:Choice>
            <mc:Fallback xmlns="">
              <p:pic>
                <p:nvPicPr>
                  <p:cNvPr id="779" name="Ink 778">
                    <a:extLst>
                      <a:ext uri="{FF2B5EF4-FFF2-40B4-BE49-F238E27FC236}">
                        <a16:creationId xmlns:a16="http://schemas.microsoft.com/office/drawing/2014/main" id="{502BCBAE-1617-33E4-0FE0-F60919E0F1B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80" name="Ink 779">
                    <a:extLst>
                      <a:ext uri="{FF2B5EF4-FFF2-40B4-BE49-F238E27FC236}">
                        <a16:creationId xmlns:a16="http://schemas.microsoft.com/office/drawing/2014/main" id="{6D4B10EF-68BF-0C1A-819A-A8BF5A241935}"/>
                      </a:ext>
                    </a:extLst>
                  </p14:cNvPr>
                  <p14:cNvContentPartPr/>
                  <p14:nvPr/>
                </p14:nvContentPartPr>
                <p14:xfrm>
                  <a:off x="4700990" y="2298991"/>
                  <a:ext cx="163440" cy="96480"/>
                </p14:xfrm>
              </p:contentPart>
            </mc:Choice>
            <mc:Fallback xmlns="">
              <p:pic>
                <p:nvPicPr>
                  <p:cNvPr id="780" name="Ink 779">
                    <a:extLst>
                      <a:ext uri="{FF2B5EF4-FFF2-40B4-BE49-F238E27FC236}">
                        <a16:creationId xmlns:a16="http://schemas.microsoft.com/office/drawing/2014/main" id="{6D4B10EF-68BF-0C1A-819A-A8BF5A24193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1" name="Group 780">
              <a:extLst>
                <a:ext uri="{FF2B5EF4-FFF2-40B4-BE49-F238E27FC236}">
                  <a16:creationId xmlns:a16="http://schemas.microsoft.com/office/drawing/2014/main" id="{D3E37E4A-F2B8-00EA-E231-A72AF3FA73EC}"/>
                </a:ext>
              </a:extLst>
            </p:cNvPr>
            <p:cNvGrpSpPr/>
            <p:nvPr/>
          </p:nvGrpSpPr>
          <p:grpSpPr>
            <a:xfrm>
              <a:off x="3262542"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43">
                <p14:nvContentPartPr>
                  <p14:cNvPr id="782" name="Ink 781">
                    <a:extLst>
                      <a:ext uri="{FF2B5EF4-FFF2-40B4-BE49-F238E27FC236}">
                        <a16:creationId xmlns:a16="http://schemas.microsoft.com/office/drawing/2014/main" id="{D63C4C3A-E653-031F-9687-B82564310E18}"/>
                      </a:ext>
                    </a:extLst>
                  </p14:cNvPr>
                  <p14:cNvContentPartPr/>
                  <p14:nvPr/>
                </p14:nvContentPartPr>
                <p14:xfrm>
                  <a:off x="4603070" y="2144911"/>
                  <a:ext cx="133560" cy="88200"/>
                </p14:xfrm>
              </p:contentPart>
            </mc:Choice>
            <mc:Fallback xmlns="">
              <p:pic>
                <p:nvPicPr>
                  <p:cNvPr id="782" name="Ink 781">
                    <a:extLst>
                      <a:ext uri="{FF2B5EF4-FFF2-40B4-BE49-F238E27FC236}">
                        <a16:creationId xmlns:a16="http://schemas.microsoft.com/office/drawing/2014/main" id="{D63C4C3A-E653-031F-9687-B82564310E1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3" name="Ink 782">
                    <a:extLst>
                      <a:ext uri="{FF2B5EF4-FFF2-40B4-BE49-F238E27FC236}">
                        <a16:creationId xmlns:a16="http://schemas.microsoft.com/office/drawing/2014/main" id="{BD1E6400-B3DD-3725-8BB6-596E12277E27}"/>
                      </a:ext>
                    </a:extLst>
                  </p14:cNvPr>
                  <p14:cNvContentPartPr/>
                  <p14:nvPr/>
                </p14:nvContentPartPr>
                <p14:xfrm>
                  <a:off x="4597310" y="2244271"/>
                  <a:ext cx="99360" cy="453240"/>
                </p14:xfrm>
              </p:contentPart>
            </mc:Choice>
            <mc:Fallback xmlns="">
              <p:pic>
                <p:nvPicPr>
                  <p:cNvPr id="783" name="Ink 782">
                    <a:extLst>
                      <a:ext uri="{FF2B5EF4-FFF2-40B4-BE49-F238E27FC236}">
                        <a16:creationId xmlns:a16="http://schemas.microsoft.com/office/drawing/2014/main" id="{BD1E6400-B3DD-3725-8BB6-596E12277E2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4" name="Ink 783">
                    <a:extLst>
                      <a:ext uri="{FF2B5EF4-FFF2-40B4-BE49-F238E27FC236}">
                        <a16:creationId xmlns:a16="http://schemas.microsoft.com/office/drawing/2014/main" id="{B90F2BB3-5E3E-B53A-6137-0D61AB3CB5E5}"/>
                      </a:ext>
                    </a:extLst>
                  </p14:cNvPr>
                  <p14:cNvContentPartPr/>
                  <p14:nvPr/>
                </p14:nvContentPartPr>
                <p14:xfrm>
                  <a:off x="4676510" y="2487991"/>
                  <a:ext cx="163080" cy="194040"/>
                </p14:xfrm>
              </p:contentPart>
            </mc:Choice>
            <mc:Fallback xmlns="">
              <p:pic>
                <p:nvPicPr>
                  <p:cNvPr id="784" name="Ink 783">
                    <a:extLst>
                      <a:ext uri="{FF2B5EF4-FFF2-40B4-BE49-F238E27FC236}">
                        <a16:creationId xmlns:a16="http://schemas.microsoft.com/office/drawing/2014/main" id="{B90F2BB3-5E3E-B53A-6137-0D61AB3CB5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85" name="Ink 784">
                    <a:extLst>
                      <a:ext uri="{FF2B5EF4-FFF2-40B4-BE49-F238E27FC236}">
                        <a16:creationId xmlns:a16="http://schemas.microsoft.com/office/drawing/2014/main" id="{1F9BB379-7C5D-1DA3-29E4-E52E5B0EBC0D}"/>
                      </a:ext>
                    </a:extLst>
                  </p14:cNvPr>
                  <p14:cNvContentPartPr/>
                  <p14:nvPr/>
                </p14:nvContentPartPr>
                <p14:xfrm>
                  <a:off x="4519190" y="2325991"/>
                  <a:ext cx="173520" cy="66240"/>
                </p14:xfrm>
              </p:contentPart>
            </mc:Choice>
            <mc:Fallback xmlns="">
              <p:pic>
                <p:nvPicPr>
                  <p:cNvPr id="785" name="Ink 784">
                    <a:extLst>
                      <a:ext uri="{FF2B5EF4-FFF2-40B4-BE49-F238E27FC236}">
                        <a16:creationId xmlns:a16="http://schemas.microsoft.com/office/drawing/2014/main" id="{1F9BB379-7C5D-1DA3-29E4-E52E5B0EBC0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86" name="Ink 785">
                    <a:extLst>
                      <a:ext uri="{FF2B5EF4-FFF2-40B4-BE49-F238E27FC236}">
                        <a16:creationId xmlns:a16="http://schemas.microsoft.com/office/drawing/2014/main" id="{B55A73C0-3C7B-7FA1-05B0-87FF551AADAA}"/>
                      </a:ext>
                    </a:extLst>
                  </p14:cNvPr>
                  <p14:cNvContentPartPr/>
                  <p14:nvPr/>
                </p14:nvContentPartPr>
                <p14:xfrm>
                  <a:off x="4700990" y="2298991"/>
                  <a:ext cx="163440" cy="96480"/>
                </p14:xfrm>
              </p:contentPart>
            </mc:Choice>
            <mc:Fallback xmlns="">
              <p:pic>
                <p:nvPicPr>
                  <p:cNvPr id="786" name="Ink 785">
                    <a:extLst>
                      <a:ext uri="{FF2B5EF4-FFF2-40B4-BE49-F238E27FC236}">
                        <a16:creationId xmlns:a16="http://schemas.microsoft.com/office/drawing/2014/main" id="{B55A73C0-3C7B-7FA1-05B0-87FF551AADA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7" name="Group 786">
              <a:extLst>
                <a:ext uri="{FF2B5EF4-FFF2-40B4-BE49-F238E27FC236}">
                  <a16:creationId xmlns:a16="http://schemas.microsoft.com/office/drawing/2014/main" id="{2FD44E90-E613-E15B-8EF1-84A5995A2246}"/>
                </a:ext>
              </a:extLst>
            </p:cNvPr>
            <p:cNvGrpSpPr/>
            <p:nvPr/>
          </p:nvGrpSpPr>
          <p:grpSpPr>
            <a:xfrm>
              <a:off x="3262542"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48">
                <p14:nvContentPartPr>
                  <p14:cNvPr id="788" name="Ink 787">
                    <a:extLst>
                      <a:ext uri="{FF2B5EF4-FFF2-40B4-BE49-F238E27FC236}">
                        <a16:creationId xmlns:a16="http://schemas.microsoft.com/office/drawing/2014/main" id="{78CA6B6F-4CFF-2E1C-E553-B9AE19048A17}"/>
                      </a:ext>
                    </a:extLst>
                  </p14:cNvPr>
                  <p14:cNvContentPartPr/>
                  <p14:nvPr/>
                </p14:nvContentPartPr>
                <p14:xfrm>
                  <a:off x="4603070" y="2144911"/>
                  <a:ext cx="133560" cy="88200"/>
                </p14:xfrm>
              </p:contentPart>
            </mc:Choice>
            <mc:Fallback xmlns="">
              <p:pic>
                <p:nvPicPr>
                  <p:cNvPr id="788" name="Ink 787">
                    <a:extLst>
                      <a:ext uri="{FF2B5EF4-FFF2-40B4-BE49-F238E27FC236}">
                        <a16:creationId xmlns:a16="http://schemas.microsoft.com/office/drawing/2014/main" id="{78CA6B6F-4CFF-2E1C-E553-B9AE19048A1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9" name="Ink 788">
                    <a:extLst>
                      <a:ext uri="{FF2B5EF4-FFF2-40B4-BE49-F238E27FC236}">
                        <a16:creationId xmlns:a16="http://schemas.microsoft.com/office/drawing/2014/main" id="{D9B02A34-DDBA-4715-6016-B5677F4A1EA3}"/>
                      </a:ext>
                    </a:extLst>
                  </p14:cNvPr>
                  <p14:cNvContentPartPr/>
                  <p14:nvPr/>
                </p14:nvContentPartPr>
                <p14:xfrm>
                  <a:off x="4597310" y="2244271"/>
                  <a:ext cx="99360" cy="453240"/>
                </p14:xfrm>
              </p:contentPart>
            </mc:Choice>
            <mc:Fallback xmlns="">
              <p:pic>
                <p:nvPicPr>
                  <p:cNvPr id="789" name="Ink 788">
                    <a:extLst>
                      <a:ext uri="{FF2B5EF4-FFF2-40B4-BE49-F238E27FC236}">
                        <a16:creationId xmlns:a16="http://schemas.microsoft.com/office/drawing/2014/main" id="{D9B02A34-DDBA-4715-6016-B5677F4A1EA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0" name="Ink 789">
                    <a:extLst>
                      <a:ext uri="{FF2B5EF4-FFF2-40B4-BE49-F238E27FC236}">
                        <a16:creationId xmlns:a16="http://schemas.microsoft.com/office/drawing/2014/main" id="{27216DF3-ED0B-39DB-4F24-AB1B6B0810B2}"/>
                      </a:ext>
                    </a:extLst>
                  </p14:cNvPr>
                  <p14:cNvContentPartPr/>
                  <p14:nvPr/>
                </p14:nvContentPartPr>
                <p14:xfrm>
                  <a:off x="4676510" y="2487991"/>
                  <a:ext cx="163080" cy="194040"/>
                </p14:xfrm>
              </p:contentPart>
            </mc:Choice>
            <mc:Fallback xmlns="">
              <p:pic>
                <p:nvPicPr>
                  <p:cNvPr id="790" name="Ink 789">
                    <a:extLst>
                      <a:ext uri="{FF2B5EF4-FFF2-40B4-BE49-F238E27FC236}">
                        <a16:creationId xmlns:a16="http://schemas.microsoft.com/office/drawing/2014/main" id="{27216DF3-ED0B-39DB-4F24-AB1B6B0810B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1" name="Ink 790">
                    <a:extLst>
                      <a:ext uri="{FF2B5EF4-FFF2-40B4-BE49-F238E27FC236}">
                        <a16:creationId xmlns:a16="http://schemas.microsoft.com/office/drawing/2014/main" id="{8D5DB387-A7D6-9683-AE95-DCE5B2B3660B}"/>
                      </a:ext>
                    </a:extLst>
                  </p14:cNvPr>
                  <p14:cNvContentPartPr/>
                  <p14:nvPr/>
                </p14:nvContentPartPr>
                <p14:xfrm>
                  <a:off x="4519190" y="2325991"/>
                  <a:ext cx="173520" cy="66240"/>
                </p14:xfrm>
              </p:contentPart>
            </mc:Choice>
            <mc:Fallback xmlns="">
              <p:pic>
                <p:nvPicPr>
                  <p:cNvPr id="791" name="Ink 790">
                    <a:extLst>
                      <a:ext uri="{FF2B5EF4-FFF2-40B4-BE49-F238E27FC236}">
                        <a16:creationId xmlns:a16="http://schemas.microsoft.com/office/drawing/2014/main" id="{8D5DB387-A7D6-9683-AE95-DCE5B2B3660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92" name="Ink 791">
                    <a:extLst>
                      <a:ext uri="{FF2B5EF4-FFF2-40B4-BE49-F238E27FC236}">
                        <a16:creationId xmlns:a16="http://schemas.microsoft.com/office/drawing/2014/main" id="{A9630710-4A6C-87E1-1AF7-58FCECD50F26}"/>
                      </a:ext>
                    </a:extLst>
                  </p14:cNvPr>
                  <p14:cNvContentPartPr/>
                  <p14:nvPr/>
                </p14:nvContentPartPr>
                <p14:xfrm>
                  <a:off x="4700990" y="2298991"/>
                  <a:ext cx="163440" cy="96480"/>
                </p14:xfrm>
              </p:contentPart>
            </mc:Choice>
            <mc:Fallback xmlns="">
              <p:pic>
                <p:nvPicPr>
                  <p:cNvPr id="792" name="Ink 791">
                    <a:extLst>
                      <a:ext uri="{FF2B5EF4-FFF2-40B4-BE49-F238E27FC236}">
                        <a16:creationId xmlns:a16="http://schemas.microsoft.com/office/drawing/2014/main" id="{A9630710-4A6C-87E1-1AF7-58FCECD50F2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93" name="Group 792">
              <a:extLst>
                <a:ext uri="{FF2B5EF4-FFF2-40B4-BE49-F238E27FC236}">
                  <a16:creationId xmlns:a16="http://schemas.microsoft.com/office/drawing/2014/main" id="{E58DA858-0CEE-EFBE-4B47-07713F94663D}"/>
                </a:ext>
              </a:extLst>
            </p:cNvPr>
            <p:cNvGrpSpPr/>
            <p:nvPr/>
          </p:nvGrpSpPr>
          <p:grpSpPr>
            <a:xfrm>
              <a:off x="3262542"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53">
                <p14:nvContentPartPr>
                  <p14:cNvPr id="794" name="Ink 793">
                    <a:extLst>
                      <a:ext uri="{FF2B5EF4-FFF2-40B4-BE49-F238E27FC236}">
                        <a16:creationId xmlns:a16="http://schemas.microsoft.com/office/drawing/2014/main" id="{5C32D02F-09F4-8DAD-B9C8-F74329AFAE66}"/>
                      </a:ext>
                    </a:extLst>
                  </p14:cNvPr>
                  <p14:cNvContentPartPr/>
                  <p14:nvPr/>
                </p14:nvContentPartPr>
                <p14:xfrm>
                  <a:off x="4603070" y="2144911"/>
                  <a:ext cx="133560" cy="88200"/>
                </p14:xfrm>
              </p:contentPart>
            </mc:Choice>
            <mc:Fallback xmlns="">
              <p:pic>
                <p:nvPicPr>
                  <p:cNvPr id="794" name="Ink 793">
                    <a:extLst>
                      <a:ext uri="{FF2B5EF4-FFF2-40B4-BE49-F238E27FC236}">
                        <a16:creationId xmlns:a16="http://schemas.microsoft.com/office/drawing/2014/main" id="{5C32D02F-09F4-8DAD-B9C8-F74329AFAE6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5" name="Ink 794">
                    <a:extLst>
                      <a:ext uri="{FF2B5EF4-FFF2-40B4-BE49-F238E27FC236}">
                        <a16:creationId xmlns:a16="http://schemas.microsoft.com/office/drawing/2014/main" id="{2D037B8A-3FF6-51E3-3986-25487EF47EDB}"/>
                      </a:ext>
                    </a:extLst>
                  </p14:cNvPr>
                  <p14:cNvContentPartPr/>
                  <p14:nvPr/>
                </p14:nvContentPartPr>
                <p14:xfrm>
                  <a:off x="4597310" y="2244271"/>
                  <a:ext cx="99360" cy="453240"/>
                </p14:xfrm>
              </p:contentPart>
            </mc:Choice>
            <mc:Fallback xmlns="">
              <p:pic>
                <p:nvPicPr>
                  <p:cNvPr id="795" name="Ink 794">
                    <a:extLst>
                      <a:ext uri="{FF2B5EF4-FFF2-40B4-BE49-F238E27FC236}">
                        <a16:creationId xmlns:a16="http://schemas.microsoft.com/office/drawing/2014/main" id="{2D037B8A-3FF6-51E3-3986-25487EF47ED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6" name="Ink 795">
                    <a:extLst>
                      <a:ext uri="{FF2B5EF4-FFF2-40B4-BE49-F238E27FC236}">
                        <a16:creationId xmlns:a16="http://schemas.microsoft.com/office/drawing/2014/main" id="{F54F6D0E-EB38-18C1-508C-92DAD6F2756F}"/>
                      </a:ext>
                    </a:extLst>
                  </p14:cNvPr>
                  <p14:cNvContentPartPr/>
                  <p14:nvPr/>
                </p14:nvContentPartPr>
                <p14:xfrm>
                  <a:off x="4676510" y="2487991"/>
                  <a:ext cx="163080" cy="194040"/>
                </p14:xfrm>
              </p:contentPart>
            </mc:Choice>
            <mc:Fallback xmlns="">
              <p:pic>
                <p:nvPicPr>
                  <p:cNvPr id="796" name="Ink 795">
                    <a:extLst>
                      <a:ext uri="{FF2B5EF4-FFF2-40B4-BE49-F238E27FC236}">
                        <a16:creationId xmlns:a16="http://schemas.microsoft.com/office/drawing/2014/main" id="{F54F6D0E-EB38-18C1-508C-92DAD6F2756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7" name="Ink 796">
                    <a:extLst>
                      <a:ext uri="{FF2B5EF4-FFF2-40B4-BE49-F238E27FC236}">
                        <a16:creationId xmlns:a16="http://schemas.microsoft.com/office/drawing/2014/main" id="{B690B28B-CB38-BAD4-91A4-27FA1118A1BB}"/>
                      </a:ext>
                    </a:extLst>
                  </p14:cNvPr>
                  <p14:cNvContentPartPr/>
                  <p14:nvPr/>
                </p14:nvContentPartPr>
                <p14:xfrm>
                  <a:off x="4519190" y="2325991"/>
                  <a:ext cx="173520" cy="66240"/>
                </p14:xfrm>
              </p:contentPart>
            </mc:Choice>
            <mc:Fallback xmlns="">
              <p:pic>
                <p:nvPicPr>
                  <p:cNvPr id="797" name="Ink 796">
                    <a:extLst>
                      <a:ext uri="{FF2B5EF4-FFF2-40B4-BE49-F238E27FC236}">
                        <a16:creationId xmlns:a16="http://schemas.microsoft.com/office/drawing/2014/main" id="{B690B28B-CB38-BAD4-91A4-27FA1118A1B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98" name="Ink 797">
                    <a:extLst>
                      <a:ext uri="{FF2B5EF4-FFF2-40B4-BE49-F238E27FC236}">
                        <a16:creationId xmlns:a16="http://schemas.microsoft.com/office/drawing/2014/main" id="{96654339-098F-04BF-8BAD-E023C7BDFBF6}"/>
                      </a:ext>
                    </a:extLst>
                  </p14:cNvPr>
                  <p14:cNvContentPartPr/>
                  <p14:nvPr/>
                </p14:nvContentPartPr>
                <p14:xfrm>
                  <a:off x="4700990" y="2298991"/>
                  <a:ext cx="163440" cy="96480"/>
                </p14:xfrm>
              </p:contentPart>
            </mc:Choice>
            <mc:Fallback xmlns="">
              <p:pic>
                <p:nvPicPr>
                  <p:cNvPr id="798" name="Ink 797">
                    <a:extLst>
                      <a:ext uri="{FF2B5EF4-FFF2-40B4-BE49-F238E27FC236}">
                        <a16:creationId xmlns:a16="http://schemas.microsoft.com/office/drawing/2014/main" id="{96654339-098F-04BF-8BAD-E023C7BDFBF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59" name="Group 858">
              <a:extLst>
                <a:ext uri="{FF2B5EF4-FFF2-40B4-BE49-F238E27FC236}">
                  <a16:creationId xmlns:a16="http://schemas.microsoft.com/office/drawing/2014/main" id="{05ACDA22-9AD2-9A61-57AA-39014B3A63D6}"/>
                </a:ext>
              </a:extLst>
            </p:cNvPr>
            <p:cNvGrpSpPr/>
            <p:nvPr/>
          </p:nvGrpSpPr>
          <p:grpSpPr>
            <a:xfrm>
              <a:off x="4043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58">
                <p14:nvContentPartPr>
                  <p14:cNvPr id="860" name="Ink 859">
                    <a:extLst>
                      <a:ext uri="{FF2B5EF4-FFF2-40B4-BE49-F238E27FC236}">
                        <a16:creationId xmlns:a16="http://schemas.microsoft.com/office/drawing/2014/main" id="{440203F9-99C0-D80E-A2E2-FB20A2E312D0}"/>
                      </a:ext>
                    </a:extLst>
                  </p14:cNvPr>
                  <p14:cNvContentPartPr/>
                  <p14:nvPr/>
                </p14:nvContentPartPr>
                <p14:xfrm>
                  <a:off x="4603070" y="2144911"/>
                  <a:ext cx="133560" cy="88200"/>
                </p14:xfrm>
              </p:contentPart>
            </mc:Choice>
            <mc:Fallback xmlns="">
              <p:pic>
                <p:nvPicPr>
                  <p:cNvPr id="860" name="Ink 859">
                    <a:extLst>
                      <a:ext uri="{FF2B5EF4-FFF2-40B4-BE49-F238E27FC236}">
                        <a16:creationId xmlns:a16="http://schemas.microsoft.com/office/drawing/2014/main" id="{440203F9-99C0-D80E-A2E2-FB20A2E312D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61" name="Ink 860">
                    <a:extLst>
                      <a:ext uri="{FF2B5EF4-FFF2-40B4-BE49-F238E27FC236}">
                        <a16:creationId xmlns:a16="http://schemas.microsoft.com/office/drawing/2014/main" id="{D8928410-57BA-6159-5348-24F15FAA41F2}"/>
                      </a:ext>
                    </a:extLst>
                  </p14:cNvPr>
                  <p14:cNvContentPartPr/>
                  <p14:nvPr/>
                </p14:nvContentPartPr>
                <p14:xfrm>
                  <a:off x="4597310" y="2244271"/>
                  <a:ext cx="99360" cy="453240"/>
                </p14:xfrm>
              </p:contentPart>
            </mc:Choice>
            <mc:Fallback xmlns="">
              <p:pic>
                <p:nvPicPr>
                  <p:cNvPr id="861" name="Ink 860">
                    <a:extLst>
                      <a:ext uri="{FF2B5EF4-FFF2-40B4-BE49-F238E27FC236}">
                        <a16:creationId xmlns:a16="http://schemas.microsoft.com/office/drawing/2014/main" id="{D8928410-57BA-6159-5348-24F15FAA41F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62" name="Ink 861">
                    <a:extLst>
                      <a:ext uri="{FF2B5EF4-FFF2-40B4-BE49-F238E27FC236}">
                        <a16:creationId xmlns:a16="http://schemas.microsoft.com/office/drawing/2014/main" id="{A0FF6F6B-B7BE-DB6B-D998-859D67BBAFF1}"/>
                      </a:ext>
                    </a:extLst>
                  </p14:cNvPr>
                  <p14:cNvContentPartPr/>
                  <p14:nvPr/>
                </p14:nvContentPartPr>
                <p14:xfrm>
                  <a:off x="4676510" y="2487991"/>
                  <a:ext cx="163080" cy="194040"/>
                </p14:xfrm>
              </p:contentPart>
            </mc:Choice>
            <mc:Fallback xmlns="">
              <p:pic>
                <p:nvPicPr>
                  <p:cNvPr id="862" name="Ink 861">
                    <a:extLst>
                      <a:ext uri="{FF2B5EF4-FFF2-40B4-BE49-F238E27FC236}">
                        <a16:creationId xmlns:a16="http://schemas.microsoft.com/office/drawing/2014/main" id="{A0FF6F6B-B7BE-DB6B-D998-859D67BBAFF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3" name="Ink 862">
                    <a:extLst>
                      <a:ext uri="{FF2B5EF4-FFF2-40B4-BE49-F238E27FC236}">
                        <a16:creationId xmlns:a16="http://schemas.microsoft.com/office/drawing/2014/main" id="{2524D4D6-A544-D8BA-9CF3-3B4EBF9CCA7B}"/>
                      </a:ext>
                    </a:extLst>
                  </p14:cNvPr>
                  <p14:cNvContentPartPr/>
                  <p14:nvPr/>
                </p14:nvContentPartPr>
                <p14:xfrm>
                  <a:off x="4519190" y="2325991"/>
                  <a:ext cx="173520" cy="66240"/>
                </p14:xfrm>
              </p:contentPart>
            </mc:Choice>
            <mc:Fallback xmlns="">
              <p:pic>
                <p:nvPicPr>
                  <p:cNvPr id="863" name="Ink 862">
                    <a:extLst>
                      <a:ext uri="{FF2B5EF4-FFF2-40B4-BE49-F238E27FC236}">
                        <a16:creationId xmlns:a16="http://schemas.microsoft.com/office/drawing/2014/main" id="{2524D4D6-A544-D8BA-9CF3-3B4EBF9CCA7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64" name="Ink 863">
                    <a:extLst>
                      <a:ext uri="{FF2B5EF4-FFF2-40B4-BE49-F238E27FC236}">
                        <a16:creationId xmlns:a16="http://schemas.microsoft.com/office/drawing/2014/main" id="{5CEDCD07-4520-4E2C-868F-30A82168DC8D}"/>
                      </a:ext>
                    </a:extLst>
                  </p14:cNvPr>
                  <p14:cNvContentPartPr/>
                  <p14:nvPr/>
                </p14:nvContentPartPr>
                <p14:xfrm>
                  <a:off x="4700990" y="2298991"/>
                  <a:ext cx="163440" cy="96480"/>
                </p14:xfrm>
              </p:contentPart>
            </mc:Choice>
            <mc:Fallback xmlns="">
              <p:pic>
                <p:nvPicPr>
                  <p:cNvPr id="864" name="Ink 863">
                    <a:extLst>
                      <a:ext uri="{FF2B5EF4-FFF2-40B4-BE49-F238E27FC236}">
                        <a16:creationId xmlns:a16="http://schemas.microsoft.com/office/drawing/2014/main" id="{5CEDCD07-4520-4E2C-868F-30A82168DC8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65" name="Group 864">
              <a:extLst>
                <a:ext uri="{FF2B5EF4-FFF2-40B4-BE49-F238E27FC236}">
                  <a16:creationId xmlns:a16="http://schemas.microsoft.com/office/drawing/2014/main" id="{6E291134-587D-ECB2-5C94-EFB69281165A}"/>
                </a:ext>
              </a:extLst>
            </p:cNvPr>
            <p:cNvGrpSpPr/>
            <p:nvPr/>
          </p:nvGrpSpPr>
          <p:grpSpPr>
            <a:xfrm>
              <a:off x="4043119"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63">
                <p14:nvContentPartPr>
                  <p14:cNvPr id="866" name="Ink 865">
                    <a:extLst>
                      <a:ext uri="{FF2B5EF4-FFF2-40B4-BE49-F238E27FC236}">
                        <a16:creationId xmlns:a16="http://schemas.microsoft.com/office/drawing/2014/main" id="{1E13D9B5-3A55-790F-AF3A-34DE6232BF61}"/>
                      </a:ext>
                    </a:extLst>
                  </p14:cNvPr>
                  <p14:cNvContentPartPr/>
                  <p14:nvPr/>
                </p14:nvContentPartPr>
                <p14:xfrm>
                  <a:off x="4603070" y="2144911"/>
                  <a:ext cx="133560" cy="88200"/>
                </p14:xfrm>
              </p:contentPart>
            </mc:Choice>
            <mc:Fallback xmlns="">
              <p:pic>
                <p:nvPicPr>
                  <p:cNvPr id="866" name="Ink 865">
                    <a:extLst>
                      <a:ext uri="{FF2B5EF4-FFF2-40B4-BE49-F238E27FC236}">
                        <a16:creationId xmlns:a16="http://schemas.microsoft.com/office/drawing/2014/main" id="{1E13D9B5-3A55-790F-AF3A-34DE6232BF6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67" name="Ink 866">
                    <a:extLst>
                      <a:ext uri="{FF2B5EF4-FFF2-40B4-BE49-F238E27FC236}">
                        <a16:creationId xmlns:a16="http://schemas.microsoft.com/office/drawing/2014/main" id="{C0796EB3-29F7-423A-2DB4-7C5E525733BF}"/>
                      </a:ext>
                    </a:extLst>
                  </p14:cNvPr>
                  <p14:cNvContentPartPr/>
                  <p14:nvPr/>
                </p14:nvContentPartPr>
                <p14:xfrm>
                  <a:off x="4597310" y="2244271"/>
                  <a:ext cx="99360" cy="453240"/>
                </p14:xfrm>
              </p:contentPart>
            </mc:Choice>
            <mc:Fallback xmlns="">
              <p:pic>
                <p:nvPicPr>
                  <p:cNvPr id="867" name="Ink 866">
                    <a:extLst>
                      <a:ext uri="{FF2B5EF4-FFF2-40B4-BE49-F238E27FC236}">
                        <a16:creationId xmlns:a16="http://schemas.microsoft.com/office/drawing/2014/main" id="{C0796EB3-29F7-423A-2DB4-7C5E525733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8" name="Ink 867">
                    <a:extLst>
                      <a:ext uri="{FF2B5EF4-FFF2-40B4-BE49-F238E27FC236}">
                        <a16:creationId xmlns:a16="http://schemas.microsoft.com/office/drawing/2014/main" id="{44015918-9571-77BA-04E4-3B8F8E66E0A2}"/>
                      </a:ext>
                    </a:extLst>
                  </p14:cNvPr>
                  <p14:cNvContentPartPr/>
                  <p14:nvPr/>
                </p14:nvContentPartPr>
                <p14:xfrm>
                  <a:off x="4676510" y="2487991"/>
                  <a:ext cx="163080" cy="194040"/>
                </p14:xfrm>
              </p:contentPart>
            </mc:Choice>
            <mc:Fallback xmlns="">
              <p:pic>
                <p:nvPicPr>
                  <p:cNvPr id="868" name="Ink 867">
                    <a:extLst>
                      <a:ext uri="{FF2B5EF4-FFF2-40B4-BE49-F238E27FC236}">
                        <a16:creationId xmlns:a16="http://schemas.microsoft.com/office/drawing/2014/main" id="{44015918-9571-77BA-04E4-3B8F8E66E0A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69" name="Ink 868">
                    <a:extLst>
                      <a:ext uri="{FF2B5EF4-FFF2-40B4-BE49-F238E27FC236}">
                        <a16:creationId xmlns:a16="http://schemas.microsoft.com/office/drawing/2014/main" id="{06FBFE72-5853-1A5B-04C0-420CDEB30EF4}"/>
                      </a:ext>
                    </a:extLst>
                  </p14:cNvPr>
                  <p14:cNvContentPartPr/>
                  <p14:nvPr/>
                </p14:nvContentPartPr>
                <p14:xfrm>
                  <a:off x="4519190" y="2325991"/>
                  <a:ext cx="173520" cy="66240"/>
                </p14:xfrm>
              </p:contentPart>
            </mc:Choice>
            <mc:Fallback xmlns="">
              <p:pic>
                <p:nvPicPr>
                  <p:cNvPr id="869" name="Ink 868">
                    <a:extLst>
                      <a:ext uri="{FF2B5EF4-FFF2-40B4-BE49-F238E27FC236}">
                        <a16:creationId xmlns:a16="http://schemas.microsoft.com/office/drawing/2014/main" id="{06FBFE72-5853-1A5B-04C0-420CDEB30EF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70" name="Ink 869">
                    <a:extLst>
                      <a:ext uri="{FF2B5EF4-FFF2-40B4-BE49-F238E27FC236}">
                        <a16:creationId xmlns:a16="http://schemas.microsoft.com/office/drawing/2014/main" id="{5ED86A91-3002-6AC9-7A9D-7AD8F1160E4C}"/>
                      </a:ext>
                    </a:extLst>
                  </p14:cNvPr>
                  <p14:cNvContentPartPr/>
                  <p14:nvPr/>
                </p14:nvContentPartPr>
                <p14:xfrm>
                  <a:off x="4700990" y="2298991"/>
                  <a:ext cx="163440" cy="96480"/>
                </p14:xfrm>
              </p:contentPart>
            </mc:Choice>
            <mc:Fallback xmlns="">
              <p:pic>
                <p:nvPicPr>
                  <p:cNvPr id="870" name="Ink 869">
                    <a:extLst>
                      <a:ext uri="{FF2B5EF4-FFF2-40B4-BE49-F238E27FC236}">
                        <a16:creationId xmlns:a16="http://schemas.microsoft.com/office/drawing/2014/main" id="{5ED86A91-3002-6AC9-7A9D-7AD8F1160E4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1" name="Group 870">
              <a:extLst>
                <a:ext uri="{FF2B5EF4-FFF2-40B4-BE49-F238E27FC236}">
                  <a16:creationId xmlns:a16="http://schemas.microsoft.com/office/drawing/2014/main" id="{40FCAFCB-15D9-7758-1204-5C55FC59CDA0}"/>
                </a:ext>
              </a:extLst>
            </p:cNvPr>
            <p:cNvGrpSpPr/>
            <p:nvPr/>
          </p:nvGrpSpPr>
          <p:grpSpPr>
            <a:xfrm>
              <a:off x="4043119"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68">
                <p14:nvContentPartPr>
                  <p14:cNvPr id="872" name="Ink 871">
                    <a:extLst>
                      <a:ext uri="{FF2B5EF4-FFF2-40B4-BE49-F238E27FC236}">
                        <a16:creationId xmlns:a16="http://schemas.microsoft.com/office/drawing/2014/main" id="{D45990CD-D2F6-9FCA-C159-3ECD3DA0747C}"/>
                      </a:ext>
                    </a:extLst>
                  </p14:cNvPr>
                  <p14:cNvContentPartPr/>
                  <p14:nvPr/>
                </p14:nvContentPartPr>
                <p14:xfrm>
                  <a:off x="4603070" y="2144911"/>
                  <a:ext cx="133560" cy="88200"/>
                </p14:xfrm>
              </p:contentPart>
            </mc:Choice>
            <mc:Fallback xmlns="">
              <p:pic>
                <p:nvPicPr>
                  <p:cNvPr id="872" name="Ink 871">
                    <a:extLst>
                      <a:ext uri="{FF2B5EF4-FFF2-40B4-BE49-F238E27FC236}">
                        <a16:creationId xmlns:a16="http://schemas.microsoft.com/office/drawing/2014/main" id="{D45990CD-D2F6-9FCA-C159-3ECD3DA0747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3" name="Ink 872">
                    <a:extLst>
                      <a:ext uri="{FF2B5EF4-FFF2-40B4-BE49-F238E27FC236}">
                        <a16:creationId xmlns:a16="http://schemas.microsoft.com/office/drawing/2014/main" id="{8397CECE-D253-3330-822D-EE06BA060C9A}"/>
                      </a:ext>
                    </a:extLst>
                  </p14:cNvPr>
                  <p14:cNvContentPartPr/>
                  <p14:nvPr/>
                </p14:nvContentPartPr>
                <p14:xfrm>
                  <a:off x="4597310" y="2244271"/>
                  <a:ext cx="99360" cy="453240"/>
                </p14:xfrm>
              </p:contentPart>
            </mc:Choice>
            <mc:Fallback xmlns="">
              <p:pic>
                <p:nvPicPr>
                  <p:cNvPr id="873" name="Ink 872">
                    <a:extLst>
                      <a:ext uri="{FF2B5EF4-FFF2-40B4-BE49-F238E27FC236}">
                        <a16:creationId xmlns:a16="http://schemas.microsoft.com/office/drawing/2014/main" id="{8397CECE-D253-3330-822D-EE06BA060C9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4" name="Ink 873">
                    <a:extLst>
                      <a:ext uri="{FF2B5EF4-FFF2-40B4-BE49-F238E27FC236}">
                        <a16:creationId xmlns:a16="http://schemas.microsoft.com/office/drawing/2014/main" id="{91E49DE1-B492-676C-D1CC-E8AD65D7B402}"/>
                      </a:ext>
                    </a:extLst>
                  </p14:cNvPr>
                  <p14:cNvContentPartPr/>
                  <p14:nvPr/>
                </p14:nvContentPartPr>
                <p14:xfrm>
                  <a:off x="4676510" y="2487991"/>
                  <a:ext cx="163080" cy="194040"/>
                </p14:xfrm>
              </p:contentPart>
            </mc:Choice>
            <mc:Fallback xmlns="">
              <p:pic>
                <p:nvPicPr>
                  <p:cNvPr id="874" name="Ink 873">
                    <a:extLst>
                      <a:ext uri="{FF2B5EF4-FFF2-40B4-BE49-F238E27FC236}">
                        <a16:creationId xmlns:a16="http://schemas.microsoft.com/office/drawing/2014/main" id="{91E49DE1-B492-676C-D1CC-E8AD65D7B40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75" name="Ink 874">
                    <a:extLst>
                      <a:ext uri="{FF2B5EF4-FFF2-40B4-BE49-F238E27FC236}">
                        <a16:creationId xmlns:a16="http://schemas.microsoft.com/office/drawing/2014/main" id="{424F6FAC-B843-FBE3-0453-F2E0A14D2678}"/>
                      </a:ext>
                    </a:extLst>
                  </p14:cNvPr>
                  <p14:cNvContentPartPr/>
                  <p14:nvPr/>
                </p14:nvContentPartPr>
                <p14:xfrm>
                  <a:off x="4519190" y="2325991"/>
                  <a:ext cx="173520" cy="66240"/>
                </p14:xfrm>
              </p:contentPart>
            </mc:Choice>
            <mc:Fallback xmlns="">
              <p:pic>
                <p:nvPicPr>
                  <p:cNvPr id="875" name="Ink 874">
                    <a:extLst>
                      <a:ext uri="{FF2B5EF4-FFF2-40B4-BE49-F238E27FC236}">
                        <a16:creationId xmlns:a16="http://schemas.microsoft.com/office/drawing/2014/main" id="{424F6FAC-B843-FBE3-0453-F2E0A14D267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6" name="Ink 875">
                    <a:extLst>
                      <a:ext uri="{FF2B5EF4-FFF2-40B4-BE49-F238E27FC236}">
                        <a16:creationId xmlns:a16="http://schemas.microsoft.com/office/drawing/2014/main" id="{4BC2E1CD-746F-8D32-AC64-73E9A10311AF}"/>
                      </a:ext>
                    </a:extLst>
                  </p14:cNvPr>
                  <p14:cNvContentPartPr/>
                  <p14:nvPr/>
                </p14:nvContentPartPr>
                <p14:xfrm>
                  <a:off x="4700990" y="2298991"/>
                  <a:ext cx="163440" cy="96480"/>
                </p14:xfrm>
              </p:contentPart>
            </mc:Choice>
            <mc:Fallback xmlns="">
              <p:pic>
                <p:nvPicPr>
                  <p:cNvPr id="876" name="Ink 875">
                    <a:extLst>
                      <a:ext uri="{FF2B5EF4-FFF2-40B4-BE49-F238E27FC236}">
                        <a16:creationId xmlns:a16="http://schemas.microsoft.com/office/drawing/2014/main" id="{4BC2E1CD-746F-8D32-AC64-73E9A10311A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7" name="Group 876">
              <a:extLst>
                <a:ext uri="{FF2B5EF4-FFF2-40B4-BE49-F238E27FC236}">
                  <a16:creationId xmlns:a16="http://schemas.microsoft.com/office/drawing/2014/main" id="{4A6BAED5-4C8F-2E69-4055-500A02D93349}"/>
                </a:ext>
              </a:extLst>
            </p:cNvPr>
            <p:cNvGrpSpPr/>
            <p:nvPr/>
          </p:nvGrpSpPr>
          <p:grpSpPr>
            <a:xfrm>
              <a:off x="4043119"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73">
                <p14:nvContentPartPr>
                  <p14:cNvPr id="878" name="Ink 877">
                    <a:extLst>
                      <a:ext uri="{FF2B5EF4-FFF2-40B4-BE49-F238E27FC236}">
                        <a16:creationId xmlns:a16="http://schemas.microsoft.com/office/drawing/2014/main" id="{BB4FF8E4-E60F-6ACD-952E-C919782B2ECB}"/>
                      </a:ext>
                    </a:extLst>
                  </p14:cNvPr>
                  <p14:cNvContentPartPr/>
                  <p14:nvPr/>
                </p14:nvContentPartPr>
                <p14:xfrm>
                  <a:off x="4603070" y="2144911"/>
                  <a:ext cx="133560" cy="88200"/>
                </p14:xfrm>
              </p:contentPart>
            </mc:Choice>
            <mc:Fallback xmlns="">
              <p:pic>
                <p:nvPicPr>
                  <p:cNvPr id="878" name="Ink 877">
                    <a:extLst>
                      <a:ext uri="{FF2B5EF4-FFF2-40B4-BE49-F238E27FC236}">
                        <a16:creationId xmlns:a16="http://schemas.microsoft.com/office/drawing/2014/main" id="{BB4FF8E4-E60F-6ACD-952E-C919782B2EC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9" name="Ink 878">
                    <a:extLst>
                      <a:ext uri="{FF2B5EF4-FFF2-40B4-BE49-F238E27FC236}">
                        <a16:creationId xmlns:a16="http://schemas.microsoft.com/office/drawing/2014/main" id="{CB8979D1-543A-EA7C-D103-2815B8EC3F67}"/>
                      </a:ext>
                    </a:extLst>
                  </p14:cNvPr>
                  <p14:cNvContentPartPr/>
                  <p14:nvPr/>
                </p14:nvContentPartPr>
                <p14:xfrm>
                  <a:off x="4597310" y="2244271"/>
                  <a:ext cx="99360" cy="453240"/>
                </p14:xfrm>
              </p:contentPart>
            </mc:Choice>
            <mc:Fallback xmlns="">
              <p:pic>
                <p:nvPicPr>
                  <p:cNvPr id="879" name="Ink 878">
                    <a:extLst>
                      <a:ext uri="{FF2B5EF4-FFF2-40B4-BE49-F238E27FC236}">
                        <a16:creationId xmlns:a16="http://schemas.microsoft.com/office/drawing/2014/main" id="{CB8979D1-543A-EA7C-D103-2815B8EC3F6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80" name="Ink 879">
                    <a:extLst>
                      <a:ext uri="{FF2B5EF4-FFF2-40B4-BE49-F238E27FC236}">
                        <a16:creationId xmlns:a16="http://schemas.microsoft.com/office/drawing/2014/main" id="{97F367F5-48DB-13EC-9A5F-05BAE9C4BE16}"/>
                      </a:ext>
                    </a:extLst>
                  </p14:cNvPr>
                  <p14:cNvContentPartPr/>
                  <p14:nvPr/>
                </p14:nvContentPartPr>
                <p14:xfrm>
                  <a:off x="4676510" y="2487991"/>
                  <a:ext cx="163080" cy="194040"/>
                </p14:xfrm>
              </p:contentPart>
            </mc:Choice>
            <mc:Fallback xmlns="">
              <p:pic>
                <p:nvPicPr>
                  <p:cNvPr id="880" name="Ink 879">
                    <a:extLst>
                      <a:ext uri="{FF2B5EF4-FFF2-40B4-BE49-F238E27FC236}">
                        <a16:creationId xmlns:a16="http://schemas.microsoft.com/office/drawing/2014/main" id="{97F367F5-48DB-13EC-9A5F-05BAE9C4BE1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81" name="Ink 880">
                    <a:extLst>
                      <a:ext uri="{FF2B5EF4-FFF2-40B4-BE49-F238E27FC236}">
                        <a16:creationId xmlns:a16="http://schemas.microsoft.com/office/drawing/2014/main" id="{80F51690-93AE-083A-1080-23044EC5205E}"/>
                      </a:ext>
                    </a:extLst>
                  </p14:cNvPr>
                  <p14:cNvContentPartPr/>
                  <p14:nvPr/>
                </p14:nvContentPartPr>
                <p14:xfrm>
                  <a:off x="4519190" y="2325991"/>
                  <a:ext cx="173520" cy="66240"/>
                </p14:xfrm>
              </p:contentPart>
            </mc:Choice>
            <mc:Fallback xmlns="">
              <p:pic>
                <p:nvPicPr>
                  <p:cNvPr id="881" name="Ink 880">
                    <a:extLst>
                      <a:ext uri="{FF2B5EF4-FFF2-40B4-BE49-F238E27FC236}">
                        <a16:creationId xmlns:a16="http://schemas.microsoft.com/office/drawing/2014/main" id="{80F51690-93AE-083A-1080-23044EC5205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82" name="Ink 881">
                    <a:extLst>
                      <a:ext uri="{FF2B5EF4-FFF2-40B4-BE49-F238E27FC236}">
                        <a16:creationId xmlns:a16="http://schemas.microsoft.com/office/drawing/2014/main" id="{AC14EBBA-A09F-84D4-23CA-34CC426E2DBC}"/>
                      </a:ext>
                    </a:extLst>
                  </p14:cNvPr>
                  <p14:cNvContentPartPr/>
                  <p14:nvPr/>
                </p14:nvContentPartPr>
                <p14:xfrm>
                  <a:off x="4700990" y="2298991"/>
                  <a:ext cx="163440" cy="96480"/>
                </p14:xfrm>
              </p:contentPart>
            </mc:Choice>
            <mc:Fallback xmlns="">
              <p:pic>
                <p:nvPicPr>
                  <p:cNvPr id="882" name="Ink 881">
                    <a:extLst>
                      <a:ext uri="{FF2B5EF4-FFF2-40B4-BE49-F238E27FC236}">
                        <a16:creationId xmlns:a16="http://schemas.microsoft.com/office/drawing/2014/main" id="{AC14EBBA-A09F-84D4-23CA-34CC426E2DB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3" name="Group 882">
              <a:extLst>
                <a:ext uri="{FF2B5EF4-FFF2-40B4-BE49-F238E27FC236}">
                  <a16:creationId xmlns:a16="http://schemas.microsoft.com/office/drawing/2014/main" id="{4C37F319-F1B3-79D9-58BE-854D7340DE50}"/>
                </a:ext>
              </a:extLst>
            </p:cNvPr>
            <p:cNvGrpSpPr/>
            <p:nvPr/>
          </p:nvGrpSpPr>
          <p:grpSpPr>
            <a:xfrm>
              <a:off x="4043119"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78">
                <p14:nvContentPartPr>
                  <p14:cNvPr id="884" name="Ink 883">
                    <a:extLst>
                      <a:ext uri="{FF2B5EF4-FFF2-40B4-BE49-F238E27FC236}">
                        <a16:creationId xmlns:a16="http://schemas.microsoft.com/office/drawing/2014/main" id="{2BCEB040-88FA-A754-A0C8-33A7A0094ECC}"/>
                      </a:ext>
                    </a:extLst>
                  </p14:cNvPr>
                  <p14:cNvContentPartPr/>
                  <p14:nvPr/>
                </p14:nvContentPartPr>
                <p14:xfrm>
                  <a:off x="4603070" y="2144911"/>
                  <a:ext cx="133560" cy="88200"/>
                </p14:xfrm>
              </p:contentPart>
            </mc:Choice>
            <mc:Fallback xmlns="">
              <p:pic>
                <p:nvPicPr>
                  <p:cNvPr id="884" name="Ink 883">
                    <a:extLst>
                      <a:ext uri="{FF2B5EF4-FFF2-40B4-BE49-F238E27FC236}">
                        <a16:creationId xmlns:a16="http://schemas.microsoft.com/office/drawing/2014/main" id="{2BCEB040-88FA-A754-A0C8-33A7A0094EC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85" name="Ink 884">
                    <a:extLst>
                      <a:ext uri="{FF2B5EF4-FFF2-40B4-BE49-F238E27FC236}">
                        <a16:creationId xmlns:a16="http://schemas.microsoft.com/office/drawing/2014/main" id="{469C2AB3-1625-1B32-262C-FFA67BAC504C}"/>
                      </a:ext>
                    </a:extLst>
                  </p14:cNvPr>
                  <p14:cNvContentPartPr/>
                  <p14:nvPr/>
                </p14:nvContentPartPr>
                <p14:xfrm>
                  <a:off x="4597310" y="2244271"/>
                  <a:ext cx="99360" cy="453240"/>
                </p14:xfrm>
              </p:contentPart>
            </mc:Choice>
            <mc:Fallback xmlns="">
              <p:pic>
                <p:nvPicPr>
                  <p:cNvPr id="885" name="Ink 884">
                    <a:extLst>
                      <a:ext uri="{FF2B5EF4-FFF2-40B4-BE49-F238E27FC236}">
                        <a16:creationId xmlns:a16="http://schemas.microsoft.com/office/drawing/2014/main" id="{469C2AB3-1625-1B32-262C-FFA67BAC504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6" name="Ink 885">
                    <a:extLst>
                      <a:ext uri="{FF2B5EF4-FFF2-40B4-BE49-F238E27FC236}">
                        <a16:creationId xmlns:a16="http://schemas.microsoft.com/office/drawing/2014/main" id="{7C1EE668-6CB9-074E-467D-02E394343DAC}"/>
                      </a:ext>
                    </a:extLst>
                  </p14:cNvPr>
                  <p14:cNvContentPartPr/>
                  <p14:nvPr/>
                </p14:nvContentPartPr>
                <p14:xfrm>
                  <a:off x="4676510" y="2487991"/>
                  <a:ext cx="163080" cy="194040"/>
                </p14:xfrm>
              </p:contentPart>
            </mc:Choice>
            <mc:Fallback xmlns="">
              <p:pic>
                <p:nvPicPr>
                  <p:cNvPr id="886" name="Ink 885">
                    <a:extLst>
                      <a:ext uri="{FF2B5EF4-FFF2-40B4-BE49-F238E27FC236}">
                        <a16:creationId xmlns:a16="http://schemas.microsoft.com/office/drawing/2014/main" id="{7C1EE668-6CB9-074E-467D-02E394343DA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87" name="Ink 886">
                    <a:extLst>
                      <a:ext uri="{FF2B5EF4-FFF2-40B4-BE49-F238E27FC236}">
                        <a16:creationId xmlns:a16="http://schemas.microsoft.com/office/drawing/2014/main" id="{89BD3BDB-C372-B8BB-9CED-54B3DF4382B7}"/>
                      </a:ext>
                    </a:extLst>
                  </p14:cNvPr>
                  <p14:cNvContentPartPr/>
                  <p14:nvPr/>
                </p14:nvContentPartPr>
                <p14:xfrm>
                  <a:off x="4519190" y="2325991"/>
                  <a:ext cx="173520" cy="66240"/>
                </p14:xfrm>
              </p:contentPart>
            </mc:Choice>
            <mc:Fallback xmlns="">
              <p:pic>
                <p:nvPicPr>
                  <p:cNvPr id="887" name="Ink 886">
                    <a:extLst>
                      <a:ext uri="{FF2B5EF4-FFF2-40B4-BE49-F238E27FC236}">
                        <a16:creationId xmlns:a16="http://schemas.microsoft.com/office/drawing/2014/main" id="{89BD3BDB-C372-B8BB-9CED-54B3DF4382B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88" name="Ink 887">
                    <a:extLst>
                      <a:ext uri="{FF2B5EF4-FFF2-40B4-BE49-F238E27FC236}">
                        <a16:creationId xmlns:a16="http://schemas.microsoft.com/office/drawing/2014/main" id="{45D09BAF-0686-5C52-70A2-AC3521A5316C}"/>
                      </a:ext>
                    </a:extLst>
                  </p14:cNvPr>
                  <p14:cNvContentPartPr/>
                  <p14:nvPr/>
                </p14:nvContentPartPr>
                <p14:xfrm>
                  <a:off x="4700990" y="2298991"/>
                  <a:ext cx="163440" cy="96480"/>
                </p14:xfrm>
              </p:contentPart>
            </mc:Choice>
            <mc:Fallback xmlns="">
              <p:pic>
                <p:nvPicPr>
                  <p:cNvPr id="888" name="Ink 887">
                    <a:extLst>
                      <a:ext uri="{FF2B5EF4-FFF2-40B4-BE49-F238E27FC236}">
                        <a16:creationId xmlns:a16="http://schemas.microsoft.com/office/drawing/2014/main" id="{45D09BAF-0686-5C52-70A2-AC3521A5316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9" name="Group 888">
              <a:extLst>
                <a:ext uri="{FF2B5EF4-FFF2-40B4-BE49-F238E27FC236}">
                  <a16:creationId xmlns:a16="http://schemas.microsoft.com/office/drawing/2014/main" id="{8F1888E1-BC50-59B5-6ABA-21FFB5CFB092}"/>
                </a:ext>
              </a:extLst>
            </p:cNvPr>
            <p:cNvGrpSpPr/>
            <p:nvPr/>
          </p:nvGrpSpPr>
          <p:grpSpPr>
            <a:xfrm>
              <a:off x="3788015"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83">
                <p14:nvContentPartPr>
                  <p14:cNvPr id="890" name="Ink 889">
                    <a:extLst>
                      <a:ext uri="{FF2B5EF4-FFF2-40B4-BE49-F238E27FC236}">
                        <a16:creationId xmlns:a16="http://schemas.microsoft.com/office/drawing/2014/main" id="{0A8F219F-8E93-5508-1BD9-D4D3BBAD8BDB}"/>
                      </a:ext>
                    </a:extLst>
                  </p14:cNvPr>
                  <p14:cNvContentPartPr/>
                  <p14:nvPr/>
                </p14:nvContentPartPr>
                <p14:xfrm>
                  <a:off x="4603070" y="2144911"/>
                  <a:ext cx="133560" cy="88200"/>
                </p14:xfrm>
              </p:contentPart>
            </mc:Choice>
            <mc:Fallback xmlns="">
              <p:pic>
                <p:nvPicPr>
                  <p:cNvPr id="890" name="Ink 889">
                    <a:extLst>
                      <a:ext uri="{FF2B5EF4-FFF2-40B4-BE49-F238E27FC236}">
                        <a16:creationId xmlns:a16="http://schemas.microsoft.com/office/drawing/2014/main" id="{0A8F219F-8E93-5508-1BD9-D4D3BBAD8BD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91" name="Ink 890">
                    <a:extLst>
                      <a:ext uri="{FF2B5EF4-FFF2-40B4-BE49-F238E27FC236}">
                        <a16:creationId xmlns:a16="http://schemas.microsoft.com/office/drawing/2014/main" id="{91867183-9287-37C0-7859-88A18EA743EA}"/>
                      </a:ext>
                    </a:extLst>
                  </p14:cNvPr>
                  <p14:cNvContentPartPr/>
                  <p14:nvPr/>
                </p14:nvContentPartPr>
                <p14:xfrm>
                  <a:off x="4597310" y="2244271"/>
                  <a:ext cx="99360" cy="453240"/>
                </p14:xfrm>
              </p:contentPart>
            </mc:Choice>
            <mc:Fallback xmlns="">
              <p:pic>
                <p:nvPicPr>
                  <p:cNvPr id="891" name="Ink 890">
                    <a:extLst>
                      <a:ext uri="{FF2B5EF4-FFF2-40B4-BE49-F238E27FC236}">
                        <a16:creationId xmlns:a16="http://schemas.microsoft.com/office/drawing/2014/main" id="{91867183-9287-37C0-7859-88A18EA743E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2" name="Ink 891">
                    <a:extLst>
                      <a:ext uri="{FF2B5EF4-FFF2-40B4-BE49-F238E27FC236}">
                        <a16:creationId xmlns:a16="http://schemas.microsoft.com/office/drawing/2014/main" id="{4CBE7F42-1EC8-4DC0-7C21-DDA454BA3B0B}"/>
                      </a:ext>
                    </a:extLst>
                  </p14:cNvPr>
                  <p14:cNvContentPartPr/>
                  <p14:nvPr/>
                </p14:nvContentPartPr>
                <p14:xfrm>
                  <a:off x="4676510" y="2487991"/>
                  <a:ext cx="163080" cy="194040"/>
                </p14:xfrm>
              </p:contentPart>
            </mc:Choice>
            <mc:Fallback xmlns="">
              <p:pic>
                <p:nvPicPr>
                  <p:cNvPr id="892" name="Ink 891">
                    <a:extLst>
                      <a:ext uri="{FF2B5EF4-FFF2-40B4-BE49-F238E27FC236}">
                        <a16:creationId xmlns:a16="http://schemas.microsoft.com/office/drawing/2014/main" id="{4CBE7F42-1EC8-4DC0-7C21-DDA454BA3B0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3" name="Ink 892">
                    <a:extLst>
                      <a:ext uri="{FF2B5EF4-FFF2-40B4-BE49-F238E27FC236}">
                        <a16:creationId xmlns:a16="http://schemas.microsoft.com/office/drawing/2014/main" id="{0D34A065-8970-CF55-0613-50061141DAFC}"/>
                      </a:ext>
                    </a:extLst>
                  </p14:cNvPr>
                  <p14:cNvContentPartPr/>
                  <p14:nvPr/>
                </p14:nvContentPartPr>
                <p14:xfrm>
                  <a:off x="4519190" y="2325991"/>
                  <a:ext cx="173520" cy="66240"/>
                </p14:xfrm>
              </p:contentPart>
            </mc:Choice>
            <mc:Fallback xmlns="">
              <p:pic>
                <p:nvPicPr>
                  <p:cNvPr id="893" name="Ink 892">
                    <a:extLst>
                      <a:ext uri="{FF2B5EF4-FFF2-40B4-BE49-F238E27FC236}">
                        <a16:creationId xmlns:a16="http://schemas.microsoft.com/office/drawing/2014/main" id="{0D34A065-8970-CF55-0613-50061141DAF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94" name="Ink 893">
                    <a:extLst>
                      <a:ext uri="{FF2B5EF4-FFF2-40B4-BE49-F238E27FC236}">
                        <a16:creationId xmlns:a16="http://schemas.microsoft.com/office/drawing/2014/main" id="{C828BE1C-A803-12A5-E472-352E36D2C849}"/>
                      </a:ext>
                    </a:extLst>
                  </p14:cNvPr>
                  <p14:cNvContentPartPr/>
                  <p14:nvPr/>
                </p14:nvContentPartPr>
                <p14:xfrm>
                  <a:off x="4700990" y="2298991"/>
                  <a:ext cx="163440" cy="96480"/>
                </p14:xfrm>
              </p:contentPart>
            </mc:Choice>
            <mc:Fallback xmlns="">
              <p:pic>
                <p:nvPicPr>
                  <p:cNvPr id="894" name="Ink 893">
                    <a:extLst>
                      <a:ext uri="{FF2B5EF4-FFF2-40B4-BE49-F238E27FC236}">
                        <a16:creationId xmlns:a16="http://schemas.microsoft.com/office/drawing/2014/main" id="{C828BE1C-A803-12A5-E472-352E36D2C84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95" name="Group 894">
              <a:extLst>
                <a:ext uri="{FF2B5EF4-FFF2-40B4-BE49-F238E27FC236}">
                  <a16:creationId xmlns:a16="http://schemas.microsoft.com/office/drawing/2014/main" id="{07AE2FA6-0F1A-C94A-A9F9-E5EDD6B119FC}"/>
                </a:ext>
              </a:extLst>
            </p:cNvPr>
            <p:cNvGrpSpPr/>
            <p:nvPr/>
          </p:nvGrpSpPr>
          <p:grpSpPr>
            <a:xfrm>
              <a:off x="3788015"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88">
                <p14:nvContentPartPr>
                  <p14:cNvPr id="896" name="Ink 895">
                    <a:extLst>
                      <a:ext uri="{FF2B5EF4-FFF2-40B4-BE49-F238E27FC236}">
                        <a16:creationId xmlns:a16="http://schemas.microsoft.com/office/drawing/2014/main" id="{FA8B8759-6A57-F5D7-6D12-56A74B3C1788}"/>
                      </a:ext>
                    </a:extLst>
                  </p14:cNvPr>
                  <p14:cNvContentPartPr/>
                  <p14:nvPr/>
                </p14:nvContentPartPr>
                <p14:xfrm>
                  <a:off x="4603070" y="2144911"/>
                  <a:ext cx="133560" cy="88200"/>
                </p14:xfrm>
              </p:contentPart>
            </mc:Choice>
            <mc:Fallback xmlns="">
              <p:pic>
                <p:nvPicPr>
                  <p:cNvPr id="896" name="Ink 895">
                    <a:extLst>
                      <a:ext uri="{FF2B5EF4-FFF2-40B4-BE49-F238E27FC236}">
                        <a16:creationId xmlns:a16="http://schemas.microsoft.com/office/drawing/2014/main" id="{FA8B8759-6A57-F5D7-6D12-56A74B3C178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97" name="Ink 896">
                    <a:extLst>
                      <a:ext uri="{FF2B5EF4-FFF2-40B4-BE49-F238E27FC236}">
                        <a16:creationId xmlns:a16="http://schemas.microsoft.com/office/drawing/2014/main" id="{D962C99A-9E1D-25FC-2FE6-36D421D181C6}"/>
                      </a:ext>
                    </a:extLst>
                  </p14:cNvPr>
                  <p14:cNvContentPartPr/>
                  <p14:nvPr/>
                </p14:nvContentPartPr>
                <p14:xfrm>
                  <a:off x="4597310" y="2244271"/>
                  <a:ext cx="99360" cy="453240"/>
                </p14:xfrm>
              </p:contentPart>
            </mc:Choice>
            <mc:Fallback xmlns="">
              <p:pic>
                <p:nvPicPr>
                  <p:cNvPr id="897" name="Ink 896">
                    <a:extLst>
                      <a:ext uri="{FF2B5EF4-FFF2-40B4-BE49-F238E27FC236}">
                        <a16:creationId xmlns:a16="http://schemas.microsoft.com/office/drawing/2014/main" id="{D962C99A-9E1D-25FC-2FE6-36D421D181C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98" name="Ink 897">
                    <a:extLst>
                      <a:ext uri="{FF2B5EF4-FFF2-40B4-BE49-F238E27FC236}">
                        <a16:creationId xmlns:a16="http://schemas.microsoft.com/office/drawing/2014/main" id="{8780BE50-FC35-04A9-2BB2-C774534D787C}"/>
                      </a:ext>
                    </a:extLst>
                  </p14:cNvPr>
                  <p14:cNvContentPartPr/>
                  <p14:nvPr/>
                </p14:nvContentPartPr>
                <p14:xfrm>
                  <a:off x="4676510" y="2487991"/>
                  <a:ext cx="163080" cy="194040"/>
                </p14:xfrm>
              </p:contentPart>
            </mc:Choice>
            <mc:Fallback xmlns="">
              <p:pic>
                <p:nvPicPr>
                  <p:cNvPr id="898" name="Ink 897">
                    <a:extLst>
                      <a:ext uri="{FF2B5EF4-FFF2-40B4-BE49-F238E27FC236}">
                        <a16:creationId xmlns:a16="http://schemas.microsoft.com/office/drawing/2014/main" id="{8780BE50-FC35-04A9-2BB2-C774534D787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9" name="Ink 898">
                    <a:extLst>
                      <a:ext uri="{FF2B5EF4-FFF2-40B4-BE49-F238E27FC236}">
                        <a16:creationId xmlns:a16="http://schemas.microsoft.com/office/drawing/2014/main" id="{105D7C41-7D28-06A8-1744-928B9A4DA8B3}"/>
                      </a:ext>
                    </a:extLst>
                  </p14:cNvPr>
                  <p14:cNvContentPartPr/>
                  <p14:nvPr/>
                </p14:nvContentPartPr>
                <p14:xfrm>
                  <a:off x="4519190" y="2325991"/>
                  <a:ext cx="173520" cy="66240"/>
                </p14:xfrm>
              </p:contentPart>
            </mc:Choice>
            <mc:Fallback xmlns="">
              <p:pic>
                <p:nvPicPr>
                  <p:cNvPr id="899" name="Ink 898">
                    <a:extLst>
                      <a:ext uri="{FF2B5EF4-FFF2-40B4-BE49-F238E27FC236}">
                        <a16:creationId xmlns:a16="http://schemas.microsoft.com/office/drawing/2014/main" id="{105D7C41-7D28-06A8-1744-928B9A4DA8B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0" name="Ink 899">
                    <a:extLst>
                      <a:ext uri="{FF2B5EF4-FFF2-40B4-BE49-F238E27FC236}">
                        <a16:creationId xmlns:a16="http://schemas.microsoft.com/office/drawing/2014/main" id="{8C706FD0-678A-A0A5-F617-4C4F2752C1F7}"/>
                      </a:ext>
                    </a:extLst>
                  </p14:cNvPr>
                  <p14:cNvContentPartPr/>
                  <p14:nvPr/>
                </p14:nvContentPartPr>
                <p14:xfrm>
                  <a:off x="4700990" y="2298991"/>
                  <a:ext cx="163440" cy="96480"/>
                </p14:xfrm>
              </p:contentPart>
            </mc:Choice>
            <mc:Fallback xmlns="">
              <p:pic>
                <p:nvPicPr>
                  <p:cNvPr id="900" name="Ink 899">
                    <a:extLst>
                      <a:ext uri="{FF2B5EF4-FFF2-40B4-BE49-F238E27FC236}">
                        <a16:creationId xmlns:a16="http://schemas.microsoft.com/office/drawing/2014/main" id="{8C706FD0-678A-A0A5-F617-4C4F2752C1F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1" name="Group 900">
              <a:extLst>
                <a:ext uri="{FF2B5EF4-FFF2-40B4-BE49-F238E27FC236}">
                  <a16:creationId xmlns:a16="http://schemas.microsoft.com/office/drawing/2014/main" id="{1FF4AD95-4278-60A4-497A-AA5F7089EFD8}"/>
                </a:ext>
              </a:extLst>
            </p:cNvPr>
            <p:cNvGrpSpPr/>
            <p:nvPr/>
          </p:nvGrpSpPr>
          <p:grpSpPr>
            <a:xfrm>
              <a:off x="3788015"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93">
                <p14:nvContentPartPr>
                  <p14:cNvPr id="902" name="Ink 901">
                    <a:extLst>
                      <a:ext uri="{FF2B5EF4-FFF2-40B4-BE49-F238E27FC236}">
                        <a16:creationId xmlns:a16="http://schemas.microsoft.com/office/drawing/2014/main" id="{6856DA6E-9E4C-043B-55FB-1DF9B5876AD7}"/>
                      </a:ext>
                    </a:extLst>
                  </p14:cNvPr>
                  <p14:cNvContentPartPr/>
                  <p14:nvPr/>
                </p14:nvContentPartPr>
                <p14:xfrm>
                  <a:off x="4603070" y="2144911"/>
                  <a:ext cx="133560" cy="88200"/>
                </p14:xfrm>
              </p:contentPart>
            </mc:Choice>
            <mc:Fallback xmlns="">
              <p:pic>
                <p:nvPicPr>
                  <p:cNvPr id="902" name="Ink 901">
                    <a:extLst>
                      <a:ext uri="{FF2B5EF4-FFF2-40B4-BE49-F238E27FC236}">
                        <a16:creationId xmlns:a16="http://schemas.microsoft.com/office/drawing/2014/main" id="{6856DA6E-9E4C-043B-55FB-1DF9B5876AD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03" name="Ink 902">
                    <a:extLst>
                      <a:ext uri="{FF2B5EF4-FFF2-40B4-BE49-F238E27FC236}">
                        <a16:creationId xmlns:a16="http://schemas.microsoft.com/office/drawing/2014/main" id="{10D92B4E-7B27-6DDE-D80F-F40872AD124A}"/>
                      </a:ext>
                    </a:extLst>
                  </p14:cNvPr>
                  <p14:cNvContentPartPr/>
                  <p14:nvPr/>
                </p14:nvContentPartPr>
                <p14:xfrm>
                  <a:off x="4597310" y="2244271"/>
                  <a:ext cx="99360" cy="453240"/>
                </p14:xfrm>
              </p:contentPart>
            </mc:Choice>
            <mc:Fallback xmlns="">
              <p:pic>
                <p:nvPicPr>
                  <p:cNvPr id="903" name="Ink 902">
                    <a:extLst>
                      <a:ext uri="{FF2B5EF4-FFF2-40B4-BE49-F238E27FC236}">
                        <a16:creationId xmlns:a16="http://schemas.microsoft.com/office/drawing/2014/main" id="{10D92B4E-7B27-6DDE-D80F-F40872AD124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04" name="Ink 903">
                    <a:extLst>
                      <a:ext uri="{FF2B5EF4-FFF2-40B4-BE49-F238E27FC236}">
                        <a16:creationId xmlns:a16="http://schemas.microsoft.com/office/drawing/2014/main" id="{6830C6D5-968A-4F7F-05EC-DFA069BB090F}"/>
                      </a:ext>
                    </a:extLst>
                  </p14:cNvPr>
                  <p14:cNvContentPartPr/>
                  <p14:nvPr/>
                </p14:nvContentPartPr>
                <p14:xfrm>
                  <a:off x="4676510" y="2487991"/>
                  <a:ext cx="163080" cy="194040"/>
                </p14:xfrm>
              </p:contentPart>
            </mc:Choice>
            <mc:Fallback xmlns="">
              <p:pic>
                <p:nvPicPr>
                  <p:cNvPr id="904" name="Ink 903">
                    <a:extLst>
                      <a:ext uri="{FF2B5EF4-FFF2-40B4-BE49-F238E27FC236}">
                        <a16:creationId xmlns:a16="http://schemas.microsoft.com/office/drawing/2014/main" id="{6830C6D5-968A-4F7F-05EC-DFA069BB090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05" name="Ink 904">
                    <a:extLst>
                      <a:ext uri="{FF2B5EF4-FFF2-40B4-BE49-F238E27FC236}">
                        <a16:creationId xmlns:a16="http://schemas.microsoft.com/office/drawing/2014/main" id="{65F553B9-DA41-A409-7F33-A85AC8AA4FCF}"/>
                      </a:ext>
                    </a:extLst>
                  </p14:cNvPr>
                  <p14:cNvContentPartPr/>
                  <p14:nvPr/>
                </p14:nvContentPartPr>
                <p14:xfrm>
                  <a:off x="4519190" y="2325991"/>
                  <a:ext cx="173520" cy="66240"/>
                </p14:xfrm>
              </p:contentPart>
            </mc:Choice>
            <mc:Fallback xmlns="">
              <p:pic>
                <p:nvPicPr>
                  <p:cNvPr id="905" name="Ink 904">
                    <a:extLst>
                      <a:ext uri="{FF2B5EF4-FFF2-40B4-BE49-F238E27FC236}">
                        <a16:creationId xmlns:a16="http://schemas.microsoft.com/office/drawing/2014/main" id="{65F553B9-DA41-A409-7F33-A85AC8AA4FC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6" name="Ink 905">
                    <a:extLst>
                      <a:ext uri="{FF2B5EF4-FFF2-40B4-BE49-F238E27FC236}">
                        <a16:creationId xmlns:a16="http://schemas.microsoft.com/office/drawing/2014/main" id="{8237B0D5-CDFE-F6BC-BD3C-5E5B2463B22D}"/>
                      </a:ext>
                    </a:extLst>
                  </p14:cNvPr>
                  <p14:cNvContentPartPr/>
                  <p14:nvPr/>
                </p14:nvContentPartPr>
                <p14:xfrm>
                  <a:off x="4700990" y="2298991"/>
                  <a:ext cx="163440" cy="96480"/>
                </p14:xfrm>
              </p:contentPart>
            </mc:Choice>
            <mc:Fallback xmlns="">
              <p:pic>
                <p:nvPicPr>
                  <p:cNvPr id="906" name="Ink 905">
                    <a:extLst>
                      <a:ext uri="{FF2B5EF4-FFF2-40B4-BE49-F238E27FC236}">
                        <a16:creationId xmlns:a16="http://schemas.microsoft.com/office/drawing/2014/main" id="{8237B0D5-CDFE-F6BC-BD3C-5E5B2463B22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7" name="Group 906">
              <a:extLst>
                <a:ext uri="{FF2B5EF4-FFF2-40B4-BE49-F238E27FC236}">
                  <a16:creationId xmlns:a16="http://schemas.microsoft.com/office/drawing/2014/main" id="{CEB73AC8-BB73-6050-6AA4-8926A5A50634}"/>
                </a:ext>
              </a:extLst>
            </p:cNvPr>
            <p:cNvGrpSpPr/>
            <p:nvPr/>
          </p:nvGrpSpPr>
          <p:grpSpPr>
            <a:xfrm>
              <a:off x="3788015"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98">
                <p14:nvContentPartPr>
                  <p14:cNvPr id="908" name="Ink 907">
                    <a:extLst>
                      <a:ext uri="{FF2B5EF4-FFF2-40B4-BE49-F238E27FC236}">
                        <a16:creationId xmlns:a16="http://schemas.microsoft.com/office/drawing/2014/main" id="{4F9AA10E-0FB3-ABEA-B116-832DA6D3A7FE}"/>
                      </a:ext>
                    </a:extLst>
                  </p14:cNvPr>
                  <p14:cNvContentPartPr/>
                  <p14:nvPr/>
                </p14:nvContentPartPr>
                <p14:xfrm>
                  <a:off x="4603070" y="2144911"/>
                  <a:ext cx="133560" cy="88200"/>
                </p14:xfrm>
              </p:contentPart>
            </mc:Choice>
            <mc:Fallback xmlns="">
              <p:pic>
                <p:nvPicPr>
                  <p:cNvPr id="908" name="Ink 907">
                    <a:extLst>
                      <a:ext uri="{FF2B5EF4-FFF2-40B4-BE49-F238E27FC236}">
                        <a16:creationId xmlns:a16="http://schemas.microsoft.com/office/drawing/2014/main" id="{4F9AA10E-0FB3-ABEA-B116-832DA6D3A7F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09" name="Ink 908">
                    <a:extLst>
                      <a:ext uri="{FF2B5EF4-FFF2-40B4-BE49-F238E27FC236}">
                        <a16:creationId xmlns:a16="http://schemas.microsoft.com/office/drawing/2014/main" id="{09AC1641-86A4-595F-C92C-164914203171}"/>
                      </a:ext>
                    </a:extLst>
                  </p14:cNvPr>
                  <p14:cNvContentPartPr/>
                  <p14:nvPr/>
                </p14:nvContentPartPr>
                <p14:xfrm>
                  <a:off x="4597310" y="2244271"/>
                  <a:ext cx="99360" cy="453240"/>
                </p14:xfrm>
              </p:contentPart>
            </mc:Choice>
            <mc:Fallback xmlns="">
              <p:pic>
                <p:nvPicPr>
                  <p:cNvPr id="909" name="Ink 908">
                    <a:extLst>
                      <a:ext uri="{FF2B5EF4-FFF2-40B4-BE49-F238E27FC236}">
                        <a16:creationId xmlns:a16="http://schemas.microsoft.com/office/drawing/2014/main" id="{09AC1641-86A4-595F-C92C-16491420317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0" name="Ink 909">
                    <a:extLst>
                      <a:ext uri="{FF2B5EF4-FFF2-40B4-BE49-F238E27FC236}">
                        <a16:creationId xmlns:a16="http://schemas.microsoft.com/office/drawing/2014/main" id="{6854C2D4-2986-CA92-0237-64794462743F}"/>
                      </a:ext>
                    </a:extLst>
                  </p14:cNvPr>
                  <p14:cNvContentPartPr/>
                  <p14:nvPr/>
                </p14:nvContentPartPr>
                <p14:xfrm>
                  <a:off x="4676510" y="2487991"/>
                  <a:ext cx="163080" cy="194040"/>
                </p14:xfrm>
              </p:contentPart>
            </mc:Choice>
            <mc:Fallback xmlns="">
              <p:pic>
                <p:nvPicPr>
                  <p:cNvPr id="910" name="Ink 909">
                    <a:extLst>
                      <a:ext uri="{FF2B5EF4-FFF2-40B4-BE49-F238E27FC236}">
                        <a16:creationId xmlns:a16="http://schemas.microsoft.com/office/drawing/2014/main" id="{6854C2D4-2986-CA92-0237-64794462743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11" name="Ink 910">
                    <a:extLst>
                      <a:ext uri="{FF2B5EF4-FFF2-40B4-BE49-F238E27FC236}">
                        <a16:creationId xmlns:a16="http://schemas.microsoft.com/office/drawing/2014/main" id="{0B6B6F64-3D91-D0FD-CA61-B94CEA188AF5}"/>
                      </a:ext>
                    </a:extLst>
                  </p14:cNvPr>
                  <p14:cNvContentPartPr/>
                  <p14:nvPr/>
                </p14:nvContentPartPr>
                <p14:xfrm>
                  <a:off x="4519190" y="2325991"/>
                  <a:ext cx="173520" cy="66240"/>
                </p14:xfrm>
              </p:contentPart>
            </mc:Choice>
            <mc:Fallback xmlns="">
              <p:pic>
                <p:nvPicPr>
                  <p:cNvPr id="911" name="Ink 910">
                    <a:extLst>
                      <a:ext uri="{FF2B5EF4-FFF2-40B4-BE49-F238E27FC236}">
                        <a16:creationId xmlns:a16="http://schemas.microsoft.com/office/drawing/2014/main" id="{0B6B6F64-3D91-D0FD-CA61-B94CEA188AF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2" name="Ink 911">
                    <a:extLst>
                      <a:ext uri="{FF2B5EF4-FFF2-40B4-BE49-F238E27FC236}">
                        <a16:creationId xmlns:a16="http://schemas.microsoft.com/office/drawing/2014/main" id="{5C93A253-44CB-DC36-7608-0F0FAAB48703}"/>
                      </a:ext>
                    </a:extLst>
                  </p14:cNvPr>
                  <p14:cNvContentPartPr/>
                  <p14:nvPr/>
                </p14:nvContentPartPr>
                <p14:xfrm>
                  <a:off x="4700990" y="2298991"/>
                  <a:ext cx="163440" cy="96480"/>
                </p14:xfrm>
              </p:contentPart>
            </mc:Choice>
            <mc:Fallback xmlns="">
              <p:pic>
                <p:nvPicPr>
                  <p:cNvPr id="912" name="Ink 911">
                    <a:extLst>
                      <a:ext uri="{FF2B5EF4-FFF2-40B4-BE49-F238E27FC236}">
                        <a16:creationId xmlns:a16="http://schemas.microsoft.com/office/drawing/2014/main" id="{5C93A253-44CB-DC36-7608-0F0FAAB4870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13" name="Group 912">
              <a:extLst>
                <a:ext uri="{FF2B5EF4-FFF2-40B4-BE49-F238E27FC236}">
                  <a16:creationId xmlns:a16="http://schemas.microsoft.com/office/drawing/2014/main" id="{301179C3-2D62-6EFF-E64B-B4B5C25D8571}"/>
                </a:ext>
              </a:extLst>
            </p:cNvPr>
            <p:cNvGrpSpPr/>
            <p:nvPr/>
          </p:nvGrpSpPr>
          <p:grpSpPr>
            <a:xfrm>
              <a:off x="3788015"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103">
                <p14:nvContentPartPr>
                  <p14:cNvPr id="914" name="Ink 913">
                    <a:extLst>
                      <a:ext uri="{FF2B5EF4-FFF2-40B4-BE49-F238E27FC236}">
                        <a16:creationId xmlns:a16="http://schemas.microsoft.com/office/drawing/2014/main" id="{2DB4FF59-7713-E862-6988-70AC794D8477}"/>
                      </a:ext>
                    </a:extLst>
                  </p14:cNvPr>
                  <p14:cNvContentPartPr/>
                  <p14:nvPr/>
                </p14:nvContentPartPr>
                <p14:xfrm>
                  <a:off x="4603070" y="2144911"/>
                  <a:ext cx="133560" cy="88200"/>
                </p14:xfrm>
              </p:contentPart>
            </mc:Choice>
            <mc:Fallback xmlns="">
              <p:pic>
                <p:nvPicPr>
                  <p:cNvPr id="914" name="Ink 913">
                    <a:extLst>
                      <a:ext uri="{FF2B5EF4-FFF2-40B4-BE49-F238E27FC236}">
                        <a16:creationId xmlns:a16="http://schemas.microsoft.com/office/drawing/2014/main" id="{2DB4FF59-7713-E862-6988-70AC794D847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5" name="Ink 914">
                    <a:extLst>
                      <a:ext uri="{FF2B5EF4-FFF2-40B4-BE49-F238E27FC236}">
                        <a16:creationId xmlns:a16="http://schemas.microsoft.com/office/drawing/2014/main" id="{44CA46EA-B3E3-10CB-5D86-1F05134F1EE0}"/>
                      </a:ext>
                    </a:extLst>
                  </p14:cNvPr>
                  <p14:cNvContentPartPr/>
                  <p14:nvPr/>
                </p14:nvContentPartPr>
                <p14:xfrm>
                  <a:off x="4597310" y="2244271"/>
                  <a:ext cx="99360" cy="453240"/>
                </p14:xfrm>
              </p:contentPart>
            </mc:Choice>
            <mc:Fallback xmlns="">
              <p:pic>
                <p:nvPicPr>
                  <p:cNvPr id="915" name="Ink 914">
                    <a:extLst>
                      <a:ext uri="{FF2B5EF4-FFF2-40B4-BE49-F238E27FC236}">
                        <a16:creationId xmlns:a16="http://schemas.microsoft.com/office/drawing/2014/main" id="{44CA46EA-B3E3-10CB-5D86-1F05134F1EE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16" name="Ink 915">
                    <a:extLst>
                      <a:ext uri="{FF2B5EF4-FFF2-40B4-BE49-F238E27FC236}">
                        <a16:creationId xmlns:a16="http://schemas.microsoft.com/office/drawing/2014/main" id="{02F50AD0-402A-4154-EA8A-CB603F041C5B}"/>
                      </a:ext>
                    </a:extLst>
                  </p14:cNvPr>
                  <p14:cNvContentPartPr/>
                  <p14:nvPr/>
                </p14:nvContentPartPr>
                <p14:xfrm>
                  <a:off x="4676510" y="2487991"/>
                  <a:ext cx="163080" cy="194040"/>
                </p14:xfrm>
              </p:contentPart>
            </mc:Choice>
            <mc:Fallback xmlns="">
              <p:pic>
                <p:nvPicPr>
                  <p:cNvPr id="916" name="Ink 915">
                    <a:extLst>
                      <a:ext uri="{FF2B5EF4-FFF2-40B4-BE49-F238E27FC236}">
                        <a16:creationId xmlns:a16="http://schemas.microsoft.com/office/drawing/2014/main" id="{02F50AD0-402A-4154-EA8A-CB603F041C5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7" name="Ink 916">
                    <a:extLst>
                      <a:ext uri="{FF2B5EF4-FFF2-40B4-BE49-F238E27FC236}">
                        <a16:creationId xmlns:a16="http://schemas.microsoft.com/office/drawing/2014/main" id="{418CAC4D-C3A2-4FE5-4F50-11D0F1D95D9C}"/>
                      </a:ext>
                    </a:extLst>
                  </p14:cNvPr>
                  <p14:cNvContentPartPr/>
                  <p14:nvPr/>
                </p14:nvContentPartPr>
                <p14:xfrm>
                  <a:off x="4519190" y="2325991"/>
                  <a:ext cx="173520" cy="66240"/>
                </p14:xfrm>
              </p:contentPart>
            </mc:Choice>
            <mc:Fallback xmlns="">
              <p:pic>
                <p:nvPicPr>
                  <p:cNvPr id="917" name="Ink 916">
                    <a:extLst>
                      <a:ext uri="{FF2B5EF4-FFF2-40B4-BE49-F238E27FC236}">
                        <a16:creationId xmlns:a16="http://schemas.microsoft.com/office/drawing/2014/main" id="{418CAC4D-C3A2-4FE5-4F50-11D0F1D95D9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8" name="Ink 917">
                    <a:extLst>
                      <a:ext uri="{FF2B5EF4-FFF2-40B4-BE49-F238E27FC236}">
                        <a16:creationId xmlns:a16="http://schemas.microsoft.com/office/drawing/2014/main" id="{4072B6A0-92B9-3050-38F9-147D27BDA41E}"/>
                      </a:ext>
                    </a:extLst>
                  </p14:cNvPr>
                  <p14:cNvContentPartPr/>
                  <p14:nvPr/>
                </p14:nvContentPartPr>
                <p14:xfrm>
                  <a:off x="4700990" y="2298991"/>
                  <a:ext cx="163440" cy="96480"/>
                </p14:xfrm>
              </p:contentPart>
            </mc:Choice>
            <mc:Fallback xmlns="">
              <p:pic>
                <p:nvPicPr>
                  <p:cNvPr id="918" name="Ink 917">
                    <a:extLst>
                      <a:ext uri="{FF2B5EF4-FFF2-40B4-BE49-F238E27FC236}">
                        <a16:creationId xmlns:a16="http://schemas.microsoft.com/office/drawing/2014/main" id="{4072B6A0-92B9-3050-38F9-147D27BDA41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1" name="Group 1040">
              <a:extLst>
                <a:ext uri="{FF2B5EF4-FFF2-40B4-BE49-F238E27FC236}">
                  <a16:creationId xmlns:a16="http://schemas.microsoft.com/office/drawing/2014/main" id="{6CCED1CD-BCA2-5DB6-DD4C-604565D6F66B}"/>
                </a:ext>
              </a:extLst>
            </p:cNvPr>
            <p:cNvGrpSpPr/>
            <p:nvPr/>
          </p:nvGrpSpPr>
          <p:grpSpPr>
            <a:xfrm>
              <a:off x="4534750"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08">
                <p14:nvContentPartPr>
                  <p14:cNvPr id="1156" name="Ink 1155">
                    <a:extLst>
                      <a:ext uri="{FF2B5EF4-FFF2-40B4-BE49-F238E27FC236}">
                        <a16:creationId xmlns:a16="http://schemas.microsoft.com/office/drawing/2014/main" id="{62D7A5DE-4006-36F5-D05A-52DB1FE03EC3}"/>
                      </a:ext>
                    </a:extLst>
                  </p14:cNvPr>
                  <p14:cNvContentPartPr/>
                  <p14:nvPr/>
                </p14:nvContentPartPr>
                <p14:xfrm>
                  <a:off x="4603070" y="2144911"/>
                  <a:ext cx="133560" cy="88200"/>
                </p14:xfrm>
              </p:contentPart>
            </mc:Choice>
            <mc:Fallback xmlns="">
              <p:pic>
                <p:nvPicPr>
                  <p:cNvPr id="1156" name="Ink 1155">
                    <a:extLst>
                      <a:ext uri="{FF2B5EF4-FFF2-40B4-BE49-F238E27FC236}">
                        <a16:creationId xmlns:a16="http://schemas.microsoft.com/office/drawing/2014/main" id="{62D7A5DE-4006-36F5-D05A-52DB1FE03EC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 name="Ink 1156">
                    <a:extLst>
                      <a:ext uri="{FF2B5EF4-FFF2-40B4-BE49-F238E27FC236}">
                        <a16:creationId xmlns:a16="http://schemas.microsoft.com/office/drawing/2014/main" id="{08586B62-CF45-A13F-CEBC-3990ED4B151F}"/>
                      </a:ext>
                    </a:extLst>
                  </p14:cNvPr>
                  <p14:cNvContentPartPr/>
                  <p14:nvPr/>
                </p14:nvContentPartPr>
                <p14:xfrm>
                  <a:off x="4597310" y="2244271"/>
                  <a:ext cx="99360" cy="453240"/>
                </p14:xfrm>
              </p:contentPart>
            </mc:Choice>
            <mc:Fallback xmlns="">
              <p:pic>
                <p:nvPicPr>
                  <p:cNvPr id="1157" name="Ink 1156">
                    <a:extLst>
                      <a:ext uri="{FF2B5EF4-FFF2-40B4-BE49-F238E27FC236}">
                        <a16:creationId xmlns:a16="http://schemas.microsoft.com/office/drawing/2014/main" id="{08586B62-CF45-A13F-CEBC-3990ED4B151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8" name="Ink 1157">
                    <a:extLst>
                      <a:ext uri="{FF2B5EF4-FFF2-40B4-BE49-F238E27FC236}">
                        <a16:creationId xmlns:a16="http://schemas.microsoft.com/office/drawing/2014/main" id="{2B90340A-6B1A-E43B-D1B7-C341CF573A44}"/>
                      </a:ext>
                    </a:extLst>
                  </p14:cNvPr>
                  <p14:cNvContentPartPr/>
                  <p14:nvPr/>
                </p14:nvContentPartPr>
                <p14:xfrm>
                  <a:off x="4676510" y="2487991"/>
                  <a:ext cx="163080" cy="194040"/>
                </p14:xfrm>
              </p:contentPart>
            </mc:Choice>
            <mc:Fallback xmlns="">
              <p:pic>
                <p:nvPicPr>
                  <p:cNvPr id="1158" name="Ink 1157">
                    <a:extLst>
                      <a:ext uri="{FF2B5EF4-FFF2-40B4-BE49-F238E27FC236}">
                        <a16:creationId xmlns:a16="http://schemas.microsoft.com/office/drawing/2014/main" id="{2B90340A-6B1A-E43B-D1B7-C341CF573A4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9" name="Ink 1158">
                    <a:extLst>
                      <a:ext uri="{FF2B5EF4-FFF2-40B4-BE49-F238E27FC236}">
                        <a16:creationId xmlns:a16="http://schemas.microsoft.com/office/drawing/2014/main" id="{562FEAB6-E432-9D30-BE53-095FA63649AF}"/>
                      </a:ext>
                    </a:extLst>
                  </p14:cNvPr>
                  <p14:cNvContentPartPr/>
                  <p14:nvPr/>
                </p14:nvContentPartPr>
                <p14:xfrm>
                  <a:off x="4519190" y="2325991"/>
                  <a:ext cx="173520" cy="66240"/>
                </p14:xfrm>
              </p:contentPart>
            </mc:Choice>
            <mc:Fallback xmlns="">
              <p:pic>
                <p:nvPicPr>
                  <p:cNvPr id="1159" name="Ink 1158">
                    <a:extLst>
                      <a:ext uri="{FF2B5EF4-FFF2-40B4-BE49-F238E27FC236}">
                        <a16:creationId xmlns:a16="http://schemas.microsoft.com/office/drawing/2014/main" id="{562FEAB6-E432-9D30-BE53-095FA63649A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60" name="Ink 1159">
                    <a:extLst>
                      <a:ext uri="{FF2B5EF4-FFF2-40B4-BE49-F238E27FC236}">
                        <a16:creationId xmlns:a16="http://schemas.microsoft.com/office/drawing/2014/main" id="{7098DEA9-E4BC-4909-9380-D1F9E162F064}"/>
                      </a:ext>
                    </a:extLst>
                  </p14:cNvPr>
                  <p14:cNvContentPartPr/>
                  <p14:nvPr/>
                </p14:nvContentPartPr>
                <p14:xfrm>
                  <a:off x="4700990" y="2298991"/>
                  <a:ext cx="163440" cy="96480"/>
                </p14:xfrm>
              </p:contentPart>
            </mc:Choice>
            <mc:Fallback xmlns="">
              <p:pic>
                <p:nvPicPr>
                  <p:cNvPr id="1160" name="Ink 1159">
                    <a:extLst>
                      <a:ext uri="{FF2B5EF4-FFF2-40B4-BE49-F238E27FC236}">
                        <a16:creationId xmlns:a16="http://schemas.microsoft.com/office/drawing/2014/main" id="{7098DEA9-E4BC-4909-9380-D1F9E162F06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2" name="Group 1041">
              <a:extLst>
                <a:ext uri="{FF2B5EF4-FFF2-40B4-BE49-F238E27FC236}">
                  <a16:creationId xmlns:a16="http://schemas.microsoft.com/office/drawing/2014/main" id="{D0BF692E-642F-92F8-5C2E-210DEAA9A5F8}"/>
                </a:ext>
              </a:extLst>
            </p:cNvPr>
            <p:cNvGrpSpPr/>
            <p:nvPr/>
          </p:nvGrpSpPr>
          <p:grpSpPr>
            <a:xfrm>
              <a:off x="4534750"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13">
                <p14:nvContentPartPr>
                  <p14:cNvPr id="1151" name="Ink 1150">
                    <a:extLst>
                      <a:ext uri="{FF2B5EF4-FFF2-40B4-BE49-F238E27FC236}">
                        <a16:creationId xmlns:a16="http://schemas.microsoft.com/office/drawing/2014/main" id="{3A8CAD14-4A09-EB4A-B652-42336745DC60}"/>
                      </a:ext>
                    </a:extLst>
                  </p14:cNvPr>
                  <p14:cNvContentPartPr/>
                  <p14:nvPr/>
                </p14:nvContentPartPr>
                <p14:xfrm>
                  <a:off x="4603070" y="2144911"/>
                  <a:ext cx="133560" cy="88200"/>
                </p14:xfrm>
              </p:contentPart>
            </mc:Choice>
            <mc:Fallback xmlns="">
              <p:pic>
                <p:nvPicPr>
                  <p:cNvPr id="1151" name="Ink 1150">
                    <a:extLst>
                      <a:ext uri="{FF2B5EF4-FFF2-40B4-BE49-F238E27FC236}">
                        <a16:creationId xmlns:a16="http://schemas.microsoft.com/office/drawing/2014/main" id="{3A8CAD14-4A09-EB4A-B652-42336745DC6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2" name="Ink 1151">
                    <a:extLst>
                      <a:ext uri="{FF2B5EF4-FFF2-40B4-BE49-F238E27FC236}">
                        <a16:creationId xmlns:a16="http://schemas.microsoft.com/office/drawing/2014/main" id="{5012D741-6606-7854-9BE9-941782751A00}"/>
                      </a:ext>
                    </a:extLst>
                  </p14:cNvPr>
                  <p14:cNvContentPartPr/>
                  <p14:nvPr/>
                </p14:nvContentPartPr>
                <p14:xfrm>
                  <a:off x="4597310" y="2244271"/>
                  <a:ext cx="99360" cy="453240"/>
                </p14:xfrm>
              </p:contentPart>
            </mc:Choice>
            <mc:Fallback xmlns="">
              <p:pic>
                <p:nvPicPr>
                  <p:cNvPr id="1152" name="Ink 1151">
                    <a:extLst>
                      <a:ext uri="{FF2B5EF4-FFF2-40B4-BE49-F238E27FC236}">
                        <a16:creationId xmlns:a16="http://schemas.microsoft.com/office/drawing/2014/main" id="{5012D741-6606-7854-9BE9-941782751A0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3" name="Ink 1152">
                    <a:extLst>
                      <a:ext uri="{FF2B5EF4-FFF2-40B4-BE49-F238E27FC236}">
                        <a16:creationId xmlns:a16="http://schemas.microsoft.com/office/drawing/2014/main" id="{A46BBA12-2F98-F57C-6B85-EE2E54270881}"/>
                      </a:ext>
                    </a:extLst>
                  </p14:cNvPr>
                  <p14:cNvContentPartPr/>
                  <p14:nvPr/>
                </p14:nvContentPartPr>
                <p14:xfrm>
                  <a:off x="4676510" y="2487991"/>
                  <a:ext cx="163080" cy="194040"/>
                </p14:xfrm>
              </p:contentPart>
            </mc:Choice>
            <mc:Fallback xmlns="">
              <p:pic>
                <p:nvPicPr>
                  <p:cNvPr id="1153" name="Ink 1152">
                    <a:extLst>
                      <a:ext uri="{FF2B5EF4-FFF2-40B4-BE49-F238E27FC236}">
                        <a16:creationId xmlns:a16="http://schemas.microsoft.com/office/drawing/2014/main" id="{A46BBA12-2F98-F57C-6B85-EE2E5427088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4" name="Ink 1153">
                    <a:extLst>
                      <a:ext uri="{FF2B5EF4-FFF2-40B4-BE49-F238E27FC236}">
                        <a16:creationId xmlns:a16="http://schemas.microsoft.com/office/drawing/2014/main" id="{5CC51A65-D185-62A7-09F3-6235041878A3}"/>
                      </a:ext>
                    </a:extLst>
                  </p14:cNvPr>
                  <p14:cNvContentPartPr/>
                  <p14:nvPr/>
                </p14:nvContentPartPr>
                <p14:xfrm>
                  <a:off x="4519190" y="2325991"/>
                  <a:ext cx="173520" cy="66240"/>
                </p14:xfrm>
              </p:contentPart>
            </mc:Choice>
            <mc:Fallback xmlns="">
              <p:pic>
                <p:nvPicPr>
                  <p:cNvPr id="1154" name="Ink 1153">
                    <a:extLst>
                      <a:ext uri="{FF2B5EF4-FFF2-40B4-BE49-F238E27FC236}">
                        <a16:creationId xmlns:a16="http://schemas.microsoft.com/office/drawing/2014/main" id="{5CC51A65-D185-62A7-09F3-6235041878A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5" name="Ink 1154">
                    <a:extLst>
                      <a:ext uri="{FF2B5EF4-FFF2-40B4-BE49-F238E27FC236}">
                        <a16:creationId xmlns:a16="http://schemas.microsoft.com/office/drawing/2014/main" id="{39DA3494-30D8-6CEF-BE74-DDD483E84902}"/>
                      </a:ext>
                    </a:extLst>
                  </p14:cNvPr>
                  <p14:cNvContentPartPr/>
                  <p14:nvPr/>
                </p14:nvContentPartPr>
                <p14:xfrm>
                  <a:off x="4700990" y="2298991"/>
                  <a:ext cx="163440" cy="96480"/>
                </p14:xfrm>
              </p:contentPart>
            </mc:Choice>
            <mc:Fallback xmlns="">
              <p:pic>
                <p:nvPicPr>
                  <p:cNvPr id="1155" name="Ink 1154">
                    <a:extLst>
                      <a:ext uri="{FF2B5EF4-FFF2-40B4-BE49-F238E27FC236}">
                        <a16:creationId xmlns:a16="http://schemas.microsoft.com/office/drawing/2014/main" id="{39DA3494-30D8-6CEF-BE74-DDD483E8490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3" name="Group 1042">
              <a:extLst>
                <a:ext uri="{FF2B5EF4-FFF2-40B4-BE49-F238E27FC236}">
                  <a16:creationId xmlns:a16="http://schemas.microsoft.com/office/drawing/2014/main" id="{CF127714-4083-FAD7-99FE-813F8C1FFACF}"/>
                </a:ext>
              </a:extLst>
            </p:cNvPr>
            <p:cNvGrpSpPr/>
            <p:nvPr/>
          </p:nvGrpSpPr>
          <p:grpSpPr>
            <a:xfrm>
              <a:off x="4534750"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18">
                <p14:nvContentPartPr>
                  <p14:cNvPr id="1146" name="Ink 1145">
                    <a:extLst>
                      <a:ext uri="{FF2B5EF4-FFF2-40B4-BE49-F238E27FC236}">
                        <a16:creationId xmlns:a16="http://schemas.microsoft.com/office/drawing/2014/main" id="{3ACF15E8-36CE-5589-A373-849AC67C6DF7}"/>
                      </a:ext>
                    </a:extLst>
                  </p14:cNvPr>
                  <p14:cNvContentPartPr/>
                  <p14:nvPr/>
                </p14:nvContentPartPr>
                <p14:xfrm>
                  <a:off x="4603070" y="2144911"/>
                  <a:ext cx="133560" cy="88200"/>
                </p14:xfrm>
              </p:contentPart>
            </mc:Choice>
            <mc:Fallback xmlns="">
              <p:pic>
                <p:nvPicPr>
                  <p:cNvPr id="1146" name="Ink 1145">
                    <a:extLst>
                      <a:ext uri="{FF2B5EF4-FFF2-40B4-BE49-F238E27FC236}">
                        <a16:creationId xmlns:a16="http://schemas.microsoft.com/office/drawing/2014/main" id="{3ACF15E8-36CE-5589-A373-849AC67C6DF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7" name="Ink 1146">
                    <a:extLst>
                      <a:ext uri="{FF2B5EF4-FFF2-40B4-BE49-F238E27FC236}">
                        <a16:creationId xmlns:a16="http://schemas.microsoft.com/office/drawing/2014/main" id="{88B4050C-81CE-C381-9AB1-030FB240F47C}"/>
                      </a:ext>
                    </a:extLst>
                  </p14:cNvPr>
                  <p14:cNvContentPartPr/>
                  <p14:nvPr/>
                </p14:nvContentPartPr>
                <p14:xfrm>
                  <a:off x="4597310" y="2244271"/>
                  <a:ext cx="99360" cy="453240"/>
                </p14:xfrm>
              </p:contentPart>
            </mc:Choice>
            <mc:Fallback xmlns="">
              <p:pic>
                <p:nvPicPr>
                  <p:cNvPr id="1147" name="Ink 1146">
                    <a:extLst>
                      <a:ext uri="{FF2B5EF4-FFF2-40B4-BE49-F238E27FC236}">
                        <a16:creationId xmlns:a16="http://schemas.microsoft.com/office/drawing/2014/main" id="{88B4050C-81CE-C381-9AB1-030FB240F47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8" name="Ink 1147">
                    <a:extLst>
                      <a:ext uri="{FF2B5EF4-FFF2-40B4-BE49-F238E27FC236}">
                        <a16:creationId xmlns:a16="http://schemas.microsoft.com/office/drawing/2014/main" id="{8DA3A383-E6C9-0284-5A77-122CD8D733E0}"/>
                      </a:ext>
                    </a:extLst>
                  </p14:cNvPr>
                  <p14:cNvContentPartPr/>
                  <p14:nvPr/>
                </p14:nvContentPartPr>
                <p14:xfrm>
                  <a:off x="4676510" y="2487991"/>
                  <a:ext cx="163080" cy="194040"/>
                </p14:xfrm>
              </p:contentPart>
            </mc:Choice>
            <mc:Fallback xmlns="">
              <p:pic>
                <p:nvPicPr>
                  <p:cNvPr id="1148" name="Ink 1147">
                    <a:extLst>
                      <a:ext uri="{FF2B5EF4-FFF2-40B4-BE49-F238E27FC236}">
                        <a16:creationId xmlns:a16="http://schemas.microsoft.com/office/drawing/2014/main" id="{8DA3A383-E6C9-0284-5A77-122CD8D733E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9" name="Ink 1148">
                    <a:extLst>
                      <a:ext uri="{FF2B5EF4-FFF2-40B4-BE49-F238E27FC236}">
                        <a16:creationId xmlns:a16="http://schemas.microsoft.com/office/drawing/2014/main" id="{1EA75CD1-120E-DB81-6F4E-D19E115C15D9}"/>
                      </a:ext>
                    </a:extLst>
                  </p14:cNvPr>
                  <p14:cNvContentPartPr/>
                  <p14:nvPr/>
                </p14:nvContentPartPr>
                <p14:xfrm>
                  <a:off x="4519190" y="2325991"/>
                  <a:ext cx="173520" cy="66240"/>
                </p14:xfrm>
              </p:contentPart>
            </mc:Choice>
            <mc:Fallback xmlns="">
              <p:pic>
                <p:nvPicPr>
                  <p:cNvPr id="1149" name="Ink 1148">
                    <a:extLst>
                      <a:ext uri="{FF2B5EF4-FFF2-40B4-BE49-F238E27FC236}">
                        <a16:creationId xmlns:a16="http://schemas.microsoft.com/office/drawing/2014/main" id="{1EA75CD1-120E-DB81-6F4E-D19E115C15D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50" name="Ink 1149">
                    <a:extLst>
                      <a:ext uri="{FF2B5EF4-FFF2-40B4-BE49-F238E27FC236}">
                        <a16:creationId xmlns:a16="http://schemas.microsoft.com/office/drawing/2014/main" id="{DA7AC1A1-5524-C5C4-78FB-DEF3A4F076A5}"/>
                      </a:ext>
                    </a:extLst>
                  </p14:cNvPr>
                  <p14:cNvContentPartPr/>
                  <p14:nvPr/>
                </p14:nvContentPartPr>
                <p14:xfrm>
                  <a:off x="4700990" y="2298991"/>
                  <a:ext cx="163440" cy="96480"/>
                </p14:xfrm>
              </p:contentPart>
            </mc:Choice>
            <mc:Fallback xmlns="">
              <p:pic>
                <p:nvPicPr>
                  <p:cNvPr id="1150" name="Ink 1149">
                    <a:extLst>
                      <a:ext uri="{FF2B5EF4-FFF2-40B4-BE49-F238E27FC236}">
                        <a16:creationId xmlns:a16="http://schemas.microsoft.com/office/drawing/2014/main" id="{DA7AC1A1-5524-C5C4-78FB-DEF3A4F076A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4" name="Group 1043">
              <a:extLst>
                <a:ext uri="{FF2B5EF4-FFF2-40B4-BE49-F238E27FC236}">
                  <a16:creationId xmlns:a16="http://schemas.microsoft.com/office/drawing/2014/main" id="{A1D6A9A3-2B14-60DF-1928-67A7248C8AE1}"/>
                </a:ext>
              </a:extLst>
            </p:cNvPr>
            <p:cNvGrpSpPr/>
            <p:nvPr/>
          </p:nvGrpSpPr>
          <p:grpSpPr>
            <a:xfrm>
              <a:off x="4534750"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23">
                <p14:nvContentPartPr>
                  <p14:cNvPr id="1141" name="Ink 1140">
                    <a:extLst>
                      <a:ext uri="{FF2B5EF4-FFF2-40B4-BE49-F238E27FC236}">
                        <a16:creationId xmlns:a16="http://schemas.microsoft.com/office/drawing/2014/main" id="{EF6E25DB-0FCF-2E70-EBA4-E2EFBA0335FA}"/>
                      </a:ext>
                    </a:extLst>
                  </p14:cNvPr>
                  <p14:cNvContentPartPr/>
                  <p14:nvPr/>
                </p14:nvContentPartPr>
                <p14:xfrm>
                  <a:off x="4603070" y="2144911"/>
                  <a:ext cx="133560" cy="88200"/>
                </p14:xfrm>
              </p:contentPart>
            </mc:Choice>
            <mc:Fallback xmlns="">
              <p:pic>
                <p:nvPicPr>
                  <p:cNvPr id="1141" name="Ink 1140">
                    <a:extLst>
                      <a:ext uri="{FF2B5EF4-FFF2-40B4-BE49-F238E27FC236}">
                        <a16:creationId xmlns:a16="http://schemas.microsoft.com/office/drawing/2014/main" id="{EF6E25DB-0FCF-2E70-EBA4-E2EFBA0335F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42" name="Ink 1141">
                    <a:extLst>
                      <a:ext uri="{FF2B5EF4-FFF2-40B4-BE49-F238E27FC236}">
                        <a16:creationId xmlns:a16="http://schemas.microsoft.com/office/drawing/2014/main" id="{A7E16F06-9A43-F980-D65E-5F2EF65BD576}"/>
                      </a:ext>
                    </a:extLst>
                  </p14:cNvPr>
                  <p14:cNvContentPartPr/>
                  <p14:nvPr/>
                </p14:nvContentPartPr>
                <p14:xfrm>
                  <a:off x="4597310" y="2244271"/>
                  <a:ext cx="99360" cy="453240"/>
                </p14:xfrm>
              </p:contentPart>
            </mc:Choice>
            <mc:Fallback xmlns="">
              <p:pic>
                <p:nvPicPr>
                  <p:cNvPr id="1142" name="Ink 1141">
                    <a:extLst>
                      <a:ext uri="{FF2B5EF4-FFF2-40B4-BE49-F238E27FC236}">
                        <a16:creationId xmlns:a16="http://schemas.microsoft.com/office/drawing/2014/main" id="{A7E16F06-9A43-F980-D65E-5F2EF65BD57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3" name="Ink 1142">
                    <a:extLst>
                      <a:ext uri="{FF2B5EF4-FFF2-40B4-BE49-F238E27FC236}">
                        <a16:creationId xmlns:a16="http://schemas.microsoft.com/office/drawing/2014/main" id="{B60D1C57-BCDB-5508-331E-8CEC86AA68C8}"/>
                      </a:ext>
                    </a:extLst>
                  </p14:cNvPr>
                  <p14:cNvContentPartPr/>
                  <p14:nvPr/>
                </p14:nvContentPartPr>
                <p14:xfrm>
                  <a:off x="4676510" y="2487991"/>
                  <a:ext cx="163080" cy="194040"/>
                </p14:xfrm>
              </p:contentPart>
            </mc:Choice>
            <mc:Fallback xmlns="">
              <p:pic>
                <p:nvPicPr>
                  <p:cNvPr id="1143" name="Ink 1142">
                    <a:extLst>
                      <a:ext uri="{FF2B5EF4-FFF2-40B4-BE49-F238E27FC236}">
                        <a16:creationId xmlns:a16="http://schemas.microsoft.com/office/drawing/2014/main" id="{B60D1C57-BCDB-5508-331E-8CEC86AA68C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44" name="Ink 1143">
                    <a:extLst>
                      <a:ext uri="{FF2B5EF4-FFF2-40B4-BE49-F238E27FC236}">
                        <a16:creationId xmlns:a16="http://schemas.microsoft.com/office/drawing/2014/main" id="{99D447D6-D5E9-8A10-2186-7078F314141E}"/>
                      </a:ext>
                    </a:extLst>
                  </p14:cNvPr>
                  <p14:cNvContentPartPr/>
                  <p14:nvPr/>
                </p14:nvContentPartPr>
                <p14:xfrm>
                  <a:off x="4519190" y="2325991"/>
                  <a:ext cx="173520" cy="66240"/>
                </p14:xfrm>
              </p:contentPart>
            </mc:Choice>
            <mc:Fallback xmlns="">
              <p:pic>
                <p:nvPicPr>
                  <p:cNvPr id="1144" name="Ink 1143">
                    <a:extLst>
                      <a:ext uri="{FF2B5EF4-FFF2-40B4-BE49-F238E27FC236}">
                        <a16:creationId xmlns:a16="http://schemas.microsoft.com/office/drawing/2014/main" id="{99D447D6-D5E9-8A10-2186-7078F314141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5" name="Ink 1144">
                    <a:extLst>
                      <a:ext uri="{FF2B5EF4-FFF2-40B4-BE49-F238E27FC236}">
                        <a16:creationId xmlns:a16="http://schemas.microsoft.com/office/drawing/2014/main" id="{283A9E1C-5D16-8994-A19E-835452381F9E}"/>
                      </a:ext>
                    </a:extLst>
                  </p14:cNvPr>
                  <p14:cNvContentPartPr/>
                  <p14:nvPr/>
                </p14:nvContentPartPr>
                <p14:xfrm>
                  <a:off x="4700990" y="2298991"/>
                  <a:ext cx="163440" cy="96480"/>
                </p14:xfrm>
              </p:contentPart>
            </mc:Choice>
            <mc:Fallback xmlns="">
              <p:pic>
                <p:nvPicPr>
                  <p:cNvPr id="1145" name="Ink 1144">
                    <a:extLst>
                      <a:ext uri="{FF2B5EF4-FFF2-40B4-BE49-F238E27FC236}">
                        <a16:creationId xmlns:a16="http://schemas.microsoft.com/office/drawing/2014/main" id="{283A9E1C-5D16-8994-A19E-835452381F9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5" name="Group 1044">
              <a:extLst>
                <a:ext uri="{FF2B5EF4-FFF2-40B4-BE49-F238E27FC236}">
                  <a16:creationId xmlns:a16="http://schemas.microsoft.com/office/drawing/2014/main" id="{721F2986-ED43-42CC-6396-418A14EFEA9A}"/>
                </a:ext>
              </a:extLst>
            </p:cNvPr>
            <p:cNvGrpSpPr/>
            <p:nvPr/>
          </p:nvGrpSpPr>
          <p:grpSpPr>
            <a:xfrm>
              <a:off x="4534750"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28">
                <p14:nvContentPartPr>
                  <p14:cNvPr id="1136" name="Ink 1135">
                    <a:extLst>
                      <a:ext uri="{FF2B5EF4-FFF2-40B4-BE49-F238E27FC236}">
                        <a16:creationId xmlns:a16="http://schemas.microsoft.com/office/drawing/2014/main" id="{C1E67A81-EE8E-D56D-F3E1-8D66CBBD1E83}"/>
                      </a:ext>
                    </a:extLst>
                  </p14:cNvPr>
                  <p14:cNvContentPartPr/>
                  <p14:nvPr/>
                </p14:nvContentPartPr>
                <p14:xfrm>
                  <a:off x="4603070" y="2144911"/>
                  <a:ext cx="133560" cy="88200"/>
                </p14:xfrm>
              </p:contentPart>
            </mc:Choice>
            <mc:Fallback xmlns="">
              <p:pic>
                <p:nvPicPr>
                  <p:cNvPr id="1136" name="Ink 1135">
                    <a:extLst>
                      <a:ext uri="{FF2B5EF4-FFF2-40B4-BE49-F238E27FC236}">
                        <a16:creationId xmlns:a16="http://schemas.microsoft.com/office/drawing/2014/main" id="{C1E67A81-EE8E-D56D-F3E1-8D66CBBD1E8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37" name="Ink 1136">
                    <a:extLst>
                      <a:ext uri="{FF2B5EF4-FFF2-40B4-BE49-F238E27FC236}">
                        <a16:creationId xmlns:a16="http://schemas.microsoft.com/office/drawing/2014/main" id="{AE58DB7A-04A8-097B-0D30-57F1D06A7873}"/>
                      </a:ext>
                    </a:extLst>
                  </p14:cNvPr>
                  <p14:cNvContentPartPr/>
                  <p14:nvPr/>
                </p14:nvContentPartPr>
                <p14:xfrm>
                  <a:off x="4597310" y="2244271"/>
                  <a:ext cx="99360" cy="453240"/>
                </p14:xfrm>
              </p:contentPart>
            </mc:Choice>
            <mc:Fallback xmlns="">
              <p:pic>
                <p:nvPicPr>
                  <p:cNvPr id="1137" name="Ink 1136">
                    <a:extLst>
                      <a:ext uri="{FF2B5EF4-FFF2-40B4-BE49-F238E27FC236}">
                        <a16:creationId xmlns:a16="http://schemas.microsoft.com/office/drawing/2014/main" id="{AE58DB7A-04A8-097B-0D30-57F1D06A787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8" name="Ink 1137">
                    <a:extLst>
                      <a:ext uri="{FF2B5EF4-FFF2-40B4-BE49-F238E27FC236}">
                        <a16:creationId xmlns:a16="http://schemas.microsoft.com/office/drawing/2014/main" id="{AD716E7A-4825-AD8C-048F-BD19D47EB060}"/>
                      </a:ext>
                    </a:extLst>
                  </p14:cNvPr>
                  <p14:cNvContentPartPr/>
                  <p14:nvPr/>
                </p14:nvContentPartPr>
                <p14:xfrm>
                  <a:off x="4676510" y="2487991"/>
                  <a:ext cx="163080" cy="194040"/>
                </p14:xfrm>
              </p:contentPart>
            </mc:Choice>
            <mc:Fallback xmlns="">
              <p:pic>
                <p:nvPicPr>
                  <p:cNvPr id="1138" name="Ink 1137">
                    <a:extLst>
                      <a:ext uri="{FF2B5EF4-FFF2-40B4-BE49-F238E27FC236}">
                        <a16:creationId xmlns:a16="http://schemas.microsoft.com/office/drawing/2014/main" id="{AD716E7A-4825-AD8C-048F-BD19D47EB06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9" name="Ink 1138">
                    <a:extLst>
                      <a:ext uri="{FF2B5EF4-FFF2-40B4-BE49-F238E27FC236}">
                        <a16:creationId xmlns:a16="http://schemas.microsoft.com/office/drawing/2014/main" id="{C19AC700-F892-D02E-F7D5-4988E10E5958}"/>
                      </a:ext>
                    </a:extLst>
                  </p14:cNvPr>
                  <p14:cNvContentPartPr/>
                  <p14:nvPr/>
                </p14:nvContentPartPr>
                <p14:xfrm>
                  <a:off x="4519190" y="2325991"/>
                  <a:ext cx="173520" cy="66240"/>
                </p14:xfrm>
              </p:contentPart>
            </mc:Choice>
            <mc:Fallback xmlns="">
              <p:pic>
                <p:nvPicPr>
                  <p:cNvPr id="1139" name="Ink 1138">
                    <a:extLst>
                      <a:ext uri="{FF2B5EF4-FFF2-40B4-BE49-F238E27FC236}">
                        <a16:creationId xmlns:a16="http://schemas.microsoft.com/office/drawing/2014/main" id="{C19AC700-F892-D02E-F7D5-4988E10E595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0" name="Ink 1139">
                    <a:extLst>
                      <a:ext uri="{FF2B5EF4-FFF2-40B4-BE49-F238E27FC236}">
                        <a16:creationId xmlns:a16="http://schemas.microsoft.com/office/drawing/2014/main" id="{CAA22D4E-CDCE-BE61-E303-2274E5F03682}"/>
                      </a:ext>
                    </a:extLst>
                  </p14:cNvPr>
                  <p14:cNvContentPartPr/>
                  <p14:nvPr/>
                </p14:nvContentPartPr>
                <p14:xfrm>
                  <a:off x="4700990" y="2298991"/>
                  <a:ext cx="163440" cy="96480"/>
                </p14:xfrm>
              </p:contentPart>
            </mc:Choice>
            <mc:Fallback xmlns="">
              <p:pic>
                <p:nvPicPr>
                  <p:cNvPr id="1140" name="Ink 1139">
                    <a:extLst>
                      <a:ext uri="{FF2B5EF4-FFF2-40B4-BE49-F238E27FC236}">
                        <a16:creationId xmlns:a16="http://schemas.microsoft.com/office/drawing/2014/main" id="{CAA22D4E-CDCE-BE61-E303-2274E5F0368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6" name="Group 1045">
              <a:extLst>
                <a:ext uri="{FF2B5EF4-FFF2-40B4-BE49-F238E27FC236}">
                  <a16:creationId xmlns:a16="http://schemas.microsoft.com/office/drawing/2014/main" id="{396350CD-38B3-99CB-9CB3-561EB5CAB6ED}"/>
                </a:ext>
              </a:extLst>
            </p:cNvPr>
            <p:cNvGrpSpPr/>
            <p:nvPr/>
          </p:nvGrpSpPr>
          <p:grpSpPr>
            <a:xfrm>
              <a:off x="4279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33">
                <p14:nvContentPartPr>
                  <p14:cNvPr id="1131" name="Ink 1130">
                    <a:extLst>
                      <a:ext uri="{FF2B5EF4-FFF2-40B4-BE49-F238E27FC236}">
                        <a16:creationId xmlns:a16="http://schemas.microsoft.com/office/drawing/2014/main" id="{49B1F890-F6B9-D81C-C0BA-8A710D18FDD9}"/>
                      </a:ext>
                    </a:extLst>
                  </p14:cNvPr>
                  <p14:cNvContentPartPr/>
                  <p14:nvPr/>
                </p14:nvContentPartPr>
                <p14:xfrm>
                  <a:off x="4603070" y="2144911"/>
                  <a:ext cx="133560" cy="88200"/>
                </p14:xfrm>
              </p:contentPart>
            </mc:Choice>
            <mc:Fallback xmlns="">
              <p:pic>
                <p:nvPicPr>
                  <p:cNvPr id="1131" name="Ink 1130">
                    <a:extLst>
                      <a:ext uri="{FF2B5EF4-FFF2-40B4-BE49-F238E27FC236}">
                        <a16:creationId xmlns:a16="http://schemas.microsoft.com/office/drawing/2014/main" id="{49B1F890-F6B9-D81C-C0BA-8A710D18FDD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2" name="Ink 1131">
                    <a:extLst>
                      <a:ext uri="{FF2B5EF4-FFF2-40B4-BE49-F238E27FC236}">
                        <a16:creationId xmlns:a16="http://schemas.microsoft.com/office/drawing/2014/main" id="{9965AC74-EFCC-72D6-6DAF-87B085CF5BE9}"/>
                      </a:ext>
                    </a:extLst>
                  </p14:cNvPr>
                  <p14:cNvContentPartPr/>
                  <p14:nvPr/>
                </p14:nvContentPartPr>
                <p14:xfrm>
                  <a:off x="4597310" y="2244271"/>
                  <a:ext cx="99360" cy="453240"/>
                </p14:xfrm>
              </p:contentPart>
            </mc:Choice>
            <mc:Fallback xmlns="">
              <p:pic>
                <p:nvPicPr>
                  <p:cNvPr id="1132" name="Ink 1131">
                    <a:extLst>
                      <a:ext uri="{FF2B5EF4-FFF2-40B4-BE49-F238E27FC236}">
                        <a16:creationId xmlns:a16="http://schemas.microsoft.com/office/drawing/2014/main" id="{9965AC74-EFCC-72D6-6DAF-87B085CF5BE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33" name="Ink 1132">
                    <a:extLst>
                      <a:ext uri="{FF2B5EF4-FFF2-40B4-BE49-F238E27FC236}">
                        <a16:creationId xmlns:a16="http://schemas.microsoft.com/office/drawing/2014/main" id="{7F7B0F2F-A945-C52A-786C-F3B465569831}"/>
                      </a:ext>
                    </a:extLst>
                  </p14:cNvPr>
                  <p14:cNvContentPartPr/>
                  <p14:nvPr/>
                </p14:nvContentPartPr>
                <p14:xfrm>
                  <a:off x="4676510" y="2487991"/>
                  <a:ext cx="163080" cy="194040"/>
                </p14:xfrm>
              </p:contentPart>
            </mc:Choice>
            <mc:Fallback xmlns="">
              <p:pic>
                <p:nvPicPr>
                  <p:cNvPr id="1133" name="Ink 1132">
                    <a:extLst>
                      <a:ext uri="{FF2B5EF4-FFF2-40B4-BE49-F238E27FC236}">
                        <a16:creationId xmlns:a16="http://schemas.microsoft.com/office/drawing/2014/main" id="{7F7B0F2F-A945-C52A-786C-F3B46556983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34" name="Ink 1133">
                    <a:extLst>
                      <a:ext uri="{FF2B5EF4-FFF2-40B4-BE49-F238E27FC236}">
                        <a16:creationId xmlns:a16="http://schemas.microsoft.com/office/drawing/2014/main" id="{E57037D7-994B-3D70-40CA-12ADAF41F281}"/>
                      </a:ext>
                    </a:extLst>
                  </p14:cNvPr>
                  <p14:cNvContentPartPr/>
                  <p14:nvPr/>
                </p14:nvContentPartPr>
                <p14:xfrm>
                  <a:off x="4519190" y="2325991"/>
                  <a:ext cx="173520" cy="66240"/>
                </p14:xfrm>
              </p:contentPart>
            </mc:Choice>
            <mc:Fallback xmlns="">
              <p:pic>
                <p:nvPicPr>
                  <p:cNvPr id="1134" name="Ink 1133">
                    <a:extLst>
                      <a:ext uri="{FF2B5EF4-FFF2-40B4-BE49-F238E27FC236}">
                        <a16:creationId xmlns:a16="http://schemas.microsoft.com/office/drawing/2014/main" id="{E57037D7-994B-3D70-40CA-12ADAF41F28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35" name="Ink 1134">
                    <a:extLst>
                      <a:ext uri="{FF2B5EF4-FFF2-40B4-BE49-F238E27FC236}">
                        <a16:creationId xmlns:a16="http://schemas.microsoft.com/office/drawing/2014/main" id="{7FD3F157-3E60-ED47-20F6-B207170844F7}"/>
                      </a:ext>
                    </a:extLst>
                  </p14:cNvPr>
                  <p14:cNvContentPartPr/>
                  <p14:nvPr/>
                </p14:nvContentPartPr>
                <p14:xfrm>
                  <a:off x="4700990" y="2298991"/>
                  <a:ext cx="163440" cy="96480"/>
                </p14:xfrm>
              </p:contentPart>
            </mc:Choice>
            <mc:Fallback xmlns="">
              <p:pic>
                <p:nvPicPr>
                  <p:cNvPr id="1135" name="Ink 1134">
                    <a:extLst>
                      <a:ext uri="{FF2B5EF4-FFF2-40B4-BE49-F238E27FC236}">
                        <a16:creationId xmlns:a16="http://schemas.microsoft.com/office/drawing/2014/main" id="{7FD3F157-3E60-ED47-20F6-B207170844F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7" name="Group 1046">
              <a:extLst>
                <a:ext uri="{FF2B5EF4-FFF2-40B4-BE49-F238E27FC236}">
                  <a16:creationId xmlns:a16="http://schemas.microsoft.com/office/drawing/2014/main" id="{ED693AD3-534F-7BD9-7CED-115DB475BB13}"/>
                </a:ext>
              </a:extLst>
            </p:cNvPr>
            <p:cNvGrpSpPr/>
            <p:nvPr/>
          </p:nvGrpSpPr>
          <p:grpSpPr>
            <a:xfrm>
              <a:off x="4279646"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38">
                <p14:nvContentPartPr>
                  <p14:cNvPr id="1126" name="Ink 1125">
                    <a:extLst>
                      <a:ext uri="{FF2B5EF4-FFF2-40B4-BE49-F238E27FC236}">
                        <a16:creationId xmlns:a16="http://schemas.microsoft.com/office/drawing/2014/main" id="{28A66E36-70DA-9F87-120F-3ABB50E5FFCD}"/>
                      </a:ext>
                    </a:extLst>
                  </p14:cNvPr>
                  <p14:cNvContentPartPr/>
                  <p14:nvPr/>
                </p14:nvContentPartPr>
                <p14:xfrm>
                  <a:off x="4603070" y="2144911"/>
                  <a:ext cx="133560" cy="88200"/>
                </p14:xfrm>
              </p:contentPart>
            </mc:Choice>
            <mc:Fallback xmlns="">
              <p:pic>
                <p:nvPicPr>
                  <p:cNvPr id="1126" name="Ink 1125">
                    <a:extLst>
                      <a:ext uri="{FF2B5EF4-FFF2-40B4-BE49-F238E27FC236}">
                        <a16:creationId xmlns:a16="http://schemas.microsoft.com/office/drawing/2014/main" id="{28A66E36-70DA-9F87-120F-3ABB50E5FFC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7" name="Ink 1126">
                    <a:extLst>
                      <a:ext uri="{FF2B5EF4-FFF2-40B4-BE49-F238E27FC236}">
                        <a16:creationId xmlns:a16="http://schemas.microsoft.com/office/drawing/2014/main" id="{CE3C3E22-62E8-AE8B-4873-AF4788D8C122}"/>
                      </a:ext>
                    </a:extLst>
                  </p14:cNvPr>
                  <p14:cNvContentPartPr/>
                  <p14:nvPr/>
                </p14:nvContentPartPr>
                <p14:xfrm>
                  <a:off x="4597310" y="2244271"/>
                  <a:ext cx="99360" cy="453240"/>
                </p14:xfrm>
              </p:contentPart>
            </mc:Choice>
            <mc:Fallback xmlns="">
              <p:pic>
                <p:nvPicPr>
                  <p:cNvPr id="1127" name="Ink 1126">
                    <a:extLst>
                      <a:ext uri="{FF2B5EF4-FFF2-40B4-BE49-F238E27FC236}">
                        <a16:creationId xmlns:a16="http://schemas.microsoft.com/office/drawing/2014/main" id="{CE3C3E22-62E8-AE8B-4873-AF4788D8C12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8" name="Ink 1127">
                    <a:extLst>
                      <a:ext uri="{FF2B5EF4-FFF2-40B4-BE49-F238E27FC236}">
                        <a16:creationId xmlns:a16="http://schemas.microsoft.com/office/drawing/2014/main" id="{905BC63B-C755-87FC-5316-36C311C0F4B7}"/>
                      </a:ext>
                    </a:extLst>
                  </p14:cNvPr>
                  <p14:cNvContentPartPr/>
                  <p14:nvPr/>
                </p14:nvContentPartPr>
                <p14:xfrm>
                  <a:off x="4676510" y="2487991"/>
                  <a:ext cx="163080" cy="194040"/>
                </p14:xfrm>
              </p:contentPart>
            </mc:Choice>
            <mc:Fallback xmlns="">
              <p:pic>
                <p:nvPicPr>
                  <p:cNvPr id="1128" name="Ink 1127">
                    <a:extLst>
                      <a:ext uri="{FF2B5EF4-FFF2-40B4-BE49-F238E27FC236}">
                        <a16:creationId xmlns:a16="http://schemas.microsoft.com/office/drawing/2014/main" id="{905BC63B-C755-87FC-5316-36C311C0F4B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29" name="Ink 1128">
                    <a:extLst>
                      <a:ext uri="{FF2B5EF4-FFF2-40B4-BE49-F238E27FC236}">
                        <a16:creationId xmlns:a16="http://schemas.microsoft.com/office/drawing/2014/main" id="{D9568376-866E-6B3C-D8FF-3E66500D41E4}"/>
                      </a:ext>
                    </a:extLst>
                  </p14:cNvPr>
                  <p14:cNvContentPartPr/>
                  <p14:nvPr/>
                </p14:nvContentPartPr>
                <p14:xfrm>
                  <a:off x="4519190" y="2325991"/>
                  <a:ext cx="173520" cy="66240"/>
                </p14:xfrm>
              </p:contentPart>
            </mc:Choice>
            <mc:Fallback xmlns="">
              <p:pic>
                <p:nvPicPr>
                  <p:cNvPr id="1129" name="Ink 1128">
                    <a:extLst>
                      <a:ext uri="{FF2B5EF4-FFF2-40B4-BE49-F238E27FC236}">
                        <a16:creationId xmlns:a16="http://schemas.microsoft.com/office/drawing/2014/main" id="{D9568376-866E-6B3C-D8FF-3E66500D41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0" name="Ink 1129">
                    <a:extLst>
                      <a:ext uri="{FF2B5EF4-FFF2-40B4-BE49-F238E27FC236}">
                        <a16:creationId xmlns:a16="http://schemas.microsoft.com/office/drawing/2014/main" id="{14CDD04F-6AC2-A54E-79FA-DDD4225BCBAC}"/>
                      </a:ext>
                    </a:extLst>
                  </p14:cNvPr>
                  <p14:cNvContentPartPr/>
                  <p14:nvPr/>
                </p14:nvContentPartPr>
                <p14:xfrm>
                  <a:off x="4700990" y="2298991"/>
                  <a:ext cx="163440" cy="96480"/>
                </p14:xfrm>
              </p:contentPart>
            </mc:Choice>
            <mc:Fallback xmlns="">
              <p:pic>
                <p:nvPicPr>
                  <p:cNvPr id="1130" name="Ink 1129">
                    <a:extLst>
                      <a:ext uri="{FF2B5EF4-FFF2-40B4-BE49-F238E27FC236}">
                        <a16:creationId xmlns:a16="http://schemas.microsoft.com/office/drawing/2014/main" id="{14CDD04F-6AC2-A54E-79FA-DDD4225BCBA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8" name="Group 1047">
              <a:extLst>
                <a:ext uri="{FF2B5EF4-FFF2-40B4-BE49-F238E27FC236}">
                  <a16:creationId xmlns:a16="http://schemas.microsoft.com/office/drawing/2014/main" id="{166085E3-A887-B932-0F3C-141377DD3188}"/>
                </a:ext>
              </a:extLst>
            </p:cNvPr>
            <p:cNvGrpSpPr/>
            <p:nvPr/>
          </p:nvGrpSpPr>
          <p:grpSpPr>
            <a:xfrm>
              <a:off x="4279646"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43">
                <p14:nvContentPartPr>
                  <p14:cNvPr id="1121" name="Ink 1120">
                    <a:extLst>
                      <a:ext uri="{FF2B5EF4-FFF2-40B4-BE49-F238E27FC236}">
                        <a16:creationId xmlns:a16="http://schemas.microsoft.com/office/drawing/2014/main" id="{0F33092F-3C6B-8784-2606-76FBAEE01FF6}"/>
                      </a:ext>
                    </a:extLst>
                  </p14:cNvPr>
                  <p14:cNvContentPartPr/>
                  <p14:nvPr/>
                </p14:nvContentPartPr>
                <p14:xfrm>
                  <a:off x="4603070" y="2144911"/>
                  <a:ext cx="133560" cy="88200"/>
                </p14:xfrm>
              </p:contentPart>
            </mc:Choice>
            <mc:Fallback xmlns="">
              <p:pic>
                <p:nvPicPr>
                  <p:cNvPr id="1121" name="Ink 1120">
                    <a:extLst>
                      <a:ext uri="{FF2B5EF4-FFF2-40B4-BE49-F238E27FC236}">
                        <a16:creationId xmlns:a16="http://schemas.microsoft.com/office/drawing/2014/main" id="{0F33092F-3C6B-8784-2606-76FBAEE01FF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2" name="Ink 1121">
                    <a:extLst>
                      <a:ext uri="{FF2B5EF4-FFF2-40B4-BE49-F238E27FC236}">
                        <a16:creationId xmlns:a16="http://schemas.microsoft.com/office/drawing/2014/main" id="{6A16D576-06C2-599E-5E68-FF3BCB849CDF}"/>
                      </a:ext>
                    </a:extLst>
                  </p14:cNvPr>
                  <p14:cNvContentPartPr/>
                  <p14:nvPr/>
                </p14:nvContentPartPr>
                <p14:xfrm>
                  <a:off x="4597310" y="2244271"/>
                  <a:ext cx="99360" cy="453240"/>
                </p14:xfrm>
              </p:contentPart>
            </mc:Choice>
            <mc:Fallback xmlns="">
              <p:pic>
                <p:nvPicPr>
                  <p:cNvPr id="1122" name="Ink 1121">
                    <a:extLst>
                      <a:ext uri="{FF2B5EF4-FFF2-40B4-BE49-F238E27FC236}">
                        <a16:creationId xmlns:a16="http://schemas.microsoft.com/office/drawing/2014/main" id="{6A16D576-06C2-599E-5E68-FF3BCB849CD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3" name="Ink 1122">
                    <a:extLst>
                      <a:ext uri="{FF2B5EF4-FFF2-40B4-BE49-F238E27FC236}">
                        <a16:creationId xmlns:a16="http://schemas.microsoft.com/office/drawing/2014/main" id="{9ADD6810-6935-2953-ACEB-5F621FDF174E}"/>
                      </a:ext>
                    </a:extLst>
                  </p14:cNvPr>
                  <p14:cNvContentPartPr/>
                  <p14:nvPr/>
                </p14:nvContentPartPr>
                <p14:xfrm>
                  <a:off x="4676510" y="2487991"/>
                  <a:ext cx="163080" cy="194040"/>
                </p14:xfrm>
              </p:contentPart>
            </mc:Choice>
            <mc:Fallback xmlns="">
              <p:pic>
                <p:nvPicPr>
                  <p:cNvPr id="1123" name="Ink 1122">
                    <a:extLst>
                      <a:ext uri="{FF2B5EF4-FFF2-40B4-BE49-F238E27FC236}">
                        <a16:creationId xmlns:a16="http://schemas.microsoft.com/office/drawing/2014/main" id="{9ADD6810-6935-2953-ACEB-5F621FDF174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4" name="Ink 1123">
                    <a:extLst>
                      <a:ext uri="{FF2B5EF4-FFF2-40B4-BE49-F238E27FC236}">
                        <a16:creationId xmlns:a16="http://schemas.microsoft.com/office/drawing/2014/main" id="{DC375501-E085-CE30-7B5D-78AF807D8741}"/>
                      </a:ext>
                    </a:extLst>
                  </p14:cNvPr>
                  <p14:cNvContentPartPr/>
                  <p14:nvPr/>
                </p14:nvContentPartPr>
                <p14:xfrm>
                  <a:off x="4519190" y="2325991"/>
                  <a:ext cx="173520" cy="66240"/>
                </p14:xfrm>
              </p:contentPart>
            </mc:Choice>
            <mc:Fallback xmlns="">
              <p:pic>
                <p:nvPicPr>
                  <p:cNvPr id="1124" name="Ink 1123">
                    <a:extLst>
                      <a:ext uri="{FF2B5EF4-FFF2-40B4-BE49-F238E27FC236}">
                        <a16:creationId xmlns:a16="http://schemas.microsoft.com/office/drawing/2014/main" id="{DC375501-E085-CE30-7B5D-78AF807D874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25" name="Ink 1124">
                    <a:extLst>
                      <a:ext uri="{FF2B5EF4-FFF2-40B4-BE49-F238E27FC236}">
                        <a16:creationId xmlns:a16="http://schemas.microsoft.com/office/drawing/2014/main" id="{614F1061-2141-A5F3-348E-3CC38B088B31}"/>
                      </a:ext>
                    </a:extLst>
                  </p14:cNvPr>
                  <p14:cNvContentPartPr/>
                  <p14:nvPr/>
                </p14:nvContentPartPr>
                <p14:xfrm>
                  <a:off x="4700990" y="2298991"/>
                  <a:ext cx="163440" cy="96480"/>
                </p14:xfrm>
              </p:contentPart>
            </mc:Choice>
            <mc:Fallback xmlns="">
              <p:pic>
                <p:nvPicPr>
                  <p:cNvPr id="1125" name="Ink 1124">
                    <a:extLst>
                      <a:ext uri="{FF2B5EF4-FFF2-40B4-BE49-F238E27FC236}">
                        <a16:creationId xmlns:a16="http://schemas.microsoft.com/office/drawing/2014/main" id="{614F1061-2141-A5F3-348E-3CC38B088B3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9" name="Group 1048">
              <a:extLst>
                <a:ext uri="{FF2B5EF4-FFF2-40B4-BE49-F238E27FC236}">
                  <a16:creationId xmlns:a16="http://schemas.microsoft.com/office/drawing/2014/main" id="{8739361C-7841-8419-12E5-9109CA749F9D}"/>
                </a:ext>
              </a:extLst>
            </p:cNvPr>
            <p:cNvGrpSpPr/>
            <p:nvPr/>
          </p:nvGrpSpPr>
          <p:grpSpPr>
            <a:xfrm>
              <a:off x="4279646"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48">
                <p14:nvContentPartPr>
                  <p14:cNvPr id="1116" name="Ink 1115">
                    <a:extLst>
                      <a:ext uri="{FF2B5EF4-FFF2-40B4-BE49-F238E27FC236}">
                        <a16:creationId xmlns:a16="http://schemas.microsoft.com/office/drawing/2014/main" id="{BE6AE489-1E00-2383-CD19-48CDA3B8267A}"/>
                      </a:ext>
                    </a:extLst>
                  </p14:cNvPr>
                  <p14:cNvContentPartPr/>
                  <p14:nvPr/>
                </p14:nvContentPartPr>
                <p14:xfrm>
                  <a:off x="4603070" y="2144911"/>
                  <a:ext cx="133560" cy="88200"/>
                </p14:xfrm>
              </p:contentPart>
            </mc:Choice>
            <mc:Fallback xmlns="">
              <p:pic>
                <p:nvPicPr>
                  <p:cNvPr id="1116" name="Ink 1115">
                    <a:extLst>
                      <a:ext uri="{FF2B5EF4-FFF2-40B4-BE49-F238E27FC236}">
                        <a16:creationId xmlns:a16="http://schemas.microsoft.com/office/drawing/2014/main" id="{BE6AE489-1E00-2383-CD19-48CDA3B8267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7" name="Ink 1116">
                    <a:extLst>
                      <a:ext uri="{FF2B5EF4-FFF2-40B4-BE49-F238E27FC236}">
                        <a16:creationId xmlns:a16="http://schemas.microsoft.com/office/drawing/2014/main" id="{270931E2-4AB2-2E97-AF92-A55BDD491C3D}"/>
                      </a:ext>
                    </a:extLst>
                  </p14:cNvPr>
                  <p14:cNvContentPartPr/>
                  <p14:nvPr/>
                </p14:nvContentPartPr>
                <p14:xfrm>
                  <a:off x="4597310" y="2244271"/>
                  <a:ext cx="99360" cy="453240"/>
                </p14:xfrm>
              </p:contentPart>
            </mc:Choice>
            <mc:Fallback xmlns="">
              <p:pic>
                <p:nvPicPr>
                  <p:cNvPr id="1117" name="Ink 1116">
                    <a:extLst>
                      <a:ext uri="{FF2B5EF4-FFF2-40B4-BE49-F238E27FC236}">
                        <a16:creationId xmlns:a16="http://schemas.microsoft.com/office/drawing/2014/main" id="{270931E2-4AB2-2E97-AF92-A55BDD491C3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8" name="Ink 1117">
                    <a:extLst>
                      <a:ext uri="{FF2B5EF4-FFF2-40B4-BE49-F238E27FC236}">
                        <a16:creationId xmlns:a16="http://schemas.microsoft.com/office/drawing/2014/main" id="{02B6898F-AF3E-2922-1323-C92B5316CBA5}"/>
                      </a:ext>
                    </a:extLst>
                  </p14:cNvPr>
                  <p14:cNvContentPartPr/>
                  <p14:nvPr/>
                </p14:nvContentPartPr>
                <p14:xfrm>
                  <a:off x="4676510" y="2487991"/>
                  <a:ext cx="163080" cy="194040"/>
                </p14:xfrm>
              </p:contentPart>
            </mc:Choice>
            <mc:Fallback xmlns="">
              <p:pic>
                <p:nvPicPr>
                  <p:cNvPr id="1118" name="Ink 1117">
                    <a:extLst>
                      <a:ext uri="{FF2B5EF4-FFF2-40B4-BE49-F238E27FC236}">
                        <a16:creationId xmlns:a16="http://schemas.microsoft.com/office/drawing/2014/main" id="{02B6898F-AF3E-2922-1323-C92B5316CBA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9" name="Ink 1118">
                    <a:extLst>
                      <a:ext uri="{FF2B5EF4-FFF2-40B4-BE49-F238E27FC236}">
                        <a16:creationId xmlns:a16="http://schemas.microsoft.com/office/drawing/2014/main" id="{5FA6E53A-DF2C-DF27-C7F9-0264B380A063}"/>
                      </a:ext>
                    </a:extLst>
                  </p14:cNvPr>
                  <p14:cNvContentPartPr/>
                  <p14:nvPr/>
                </p14:nvContentPartPr>
                <p14:xfrm>
                  <a:off x="4519190" y="2325991"/>
                  <a:ext cx="173520" cy="66240"/>
                </p14:xfrm>
              </p:contentPart>
            </mc:Choice>
            <mc:Fallback xmlns="">
              <p:pic>
                <p:nvPicPr>
                  <p:cNvPr id="1119" name="Ink 1118">
                    <a:extLst>
                      <a:ext uri="{FF2B5EF4-FFF2-40B4-BE49-F238E27FC236}">
                        <a16:creationId xmlns:a16="http://schemas.microsoft.com/office/drawing/2014/main" id="{5FA6E53A-DF2C-DF27-C7F9-0264B380A06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0" name="Ink 1119">
                    <a:extLst>
                      <a:ext uri="{FF2B5EF4-FFF2-40B4-BE49-F238E27FC236}">
                        <a16:creationId xmlns:a16="http://schemas.microsoft.com/office/drawing/2014/main" id="{CA3700D0-306C-206D-558A-B05BA1211E56}"/>
                      </a:ext>
                    </a:extLst>
                  </p14:cNvPr>
                  <p14:cNvContentPartPr/>
                  <p14:nvPr/>
                </p14:nvContentPartPr>
                <p14:xfrm>
                  <a:off x="4700990" y="2298991"/>
                  <a:ext cx="163440" cy="96480"/>
                </p14:xfrm>
              </p:contentPart>
            </mc:Choice>
            <mc:Fallback xmlns="">
              <p:pic>
                <p:nvPicPr>
                  <p:cNvPr id="1120" name="Ink 1119">
                    <a:extLst>
                      <a:ext uri="{FF2B5EF4-FFF2-40B4-BE49-F238E27FC236}">
                        <a16:creationId xmlns:a16="http://schemas.microsoft.com/office/drawing/2014/main" id="{CA3700D0-306C-206D-558A-B05BA1211E5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0" name="Group 1049">
              <a:extLst>
                <a:ext uri="{FF2B5EF4-FFF2-40B4-BE49-F238E27FC236}">
                  <a16:creationId xmlns:a16="http://schemas.microsoft.com/office/drawing/2014/main" id="{EEE17043-84AD-84B7-364D-CE5C020E92B8}"/>
                </a:ext>
              </a:extLst>
            </p:cNvPr>
            <p:cNvGrpSpPr/>
            <p:nvPr/>
          </p:nvGrpSpPr>
          <p:grpSpPr>
            <a:xfrm>
              <a:off x="4279646"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53">
                <p14:nvContentPartPr>
                  <p14:cNvPr id="1111" name="Ink 1110">
                    <a:extLst>
                      <a:ext uri="{FF2B5EF4-FFF2-40B4-BE49-F238E27FC236}">
                        <a16:creationId xmlns:a16="http://schemas.microsoft.com/office/drawing/2014/main" id="{4D76571F-F394-13C9-FA08-F374CA7BEE34}"/>
                      </a:ext>
                    </a:extLst>
                  </p14:cNvPr>
                  <p14:cNvContentPartPr/>
                  <p14:nvPr/>
                </p14:nvContentPartPr>
                <p14:xfrm>
                  <a:off x="4603070" y="2144911"/>
                  <a:ext cx="133560" cy="88200"/>
                </p14:xfrm>
              </p:contentPart>
            </mc:Choice>
            <mc:Fallback xmlns="">
              <p:pic>
                <p:nvPicPr>
                  <p:cNvPr id="1111" name="Ink 1110">
                    <a:extLst>
                      <a:ext uri="{FF2B5EF4-FFF2-40B4-BE49-F238E27FC236}">
                        <a16:creationId xmlns:a16="http://schemas.microsoft.com/office/drawing/2014/main" id="{4D76571F-F394-13C9-FA08-F374CA7BEE3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2" name="Ink 1111">
                    <a:extLst>
                      <a:ext uri="{FF2B5EF4-FFF2-40B4-BE49-F238E27FC236}">
                        <a16:creationId xmlns:a16="http://schemas.microsoft.com/office/drawing/2014/main" id="{84A946D5-E2DD-68AE-C996-12D24C864917}"/>
                      </a:ext>
                    </a:extLst>
                  </p14:cNvPr>
                  <p14:cNvContentPartPr/>
                  <p14:nvPr/>
                </p14:nvContentPartPr>
                <p14:xfrm>
                  <a:off x="4597310" y="2244271"/>
                  <a:ext cx="99360" cy="453240"/>
                </p14:xfrm>
              </p:contentPart>
            </mc:Choice>
            <mc:Fallback xmlns="">
              <p:pic>
                <p:nvPicPr>
                  <p:cNvPr id="1112" name="Ink 1111">
                    <a:extLst>
                      <a:ext uri="{FF2B5EF4-FFF2-40B4-BE49-F238E27FC236}">
                        <a16:creationId xmlns:a16="http://schemas.microsoft.com/office/drawing/2014/main" id="{84A946D5-E2DD-68AE-C996-12D24C86491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3" name="Ink 1112">
                    <a:extLst>
                      <a:ext uri="{FF2B5EF4-FFF2-40B4-BE49-F238E27FC236}">
                        <a16:creationId xmlns:a16="http://schemas.microsoft.com/office/drawing/2014/main" id="{D30AD756-0F89-B0E9-074B-A1051C0CB73A}"/>
                      </a:ext>
                    </a:extLst>
                  </p14:cNvPr>
                  <p14:cNvContentPartPr/>
                  <p14:nvPr/>
                </p14:nvContentPartPr>
                <p14:xfrm>
                  <a:off x="4676510" y="2487991"/>
                  <a:ext cx="163080" cy="194040"/>
                </p14:xfrm>
              </p:contentPart>
            </mc:Choice>
            <mc:Fallback xmlns="">
              <p:pic>
                <p:nvPicPr>
                  <p:cNvPr id="1113" name="Ink 1112">
                    <a:extLst>
                      <a:ext uri="{FF2B5EF4-FFF2-40B4-BE49-F238E27FC236}">
                        <a16:creationId xmlns:a16="http://schemas.microsoft.com/office/drawing/2014/main" id="{D30AD756-0F89-B0E9-074B-A1051C0CB73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4" name="Ink 1113">
                    <a:extLst>
                      <a:ext uri="{FF2B5EF4-FFF2-40B4-BE49-F238E27FC236}">
                        <a16:creationId xmlns:a16="http://schemas.microsoft.com/office/drawing/2014/main" id="{CF8B91F9-E74A-A999-3365-83435B566D33}"/>
                      </a:ext>
                    </a:extLst>
                  </p14:cNvPr>
                  <p14:cNvContentPartPr/>
                  <p14:nvPr/>
                </p14:nvContentPartPr>
                <p14:xfrm>
                  <a:off x="4519190" y="2325991"/>
                  <a:ext cx="173520" cy="66240"/>
                </p14:xfrm>
              </p:contentPart>
            </mc:Choice>
            <mc:Fallback xmlns="">
              <p:pic>
                <p:nvPicPr>
                  <p:cNvPr id="1114" name="Ink 1113">
                    <a:extLst>
                      <a:ext uri="{FF2B5EF4-FFF2-40B4-BE49-F238E27FC236}">
                        <a16:creationId xmlns:a16="http://schemas.microsoft.com/office/drawing/2014/main" id="{CF8B91F9-E74A-A999-3365-83435B566D3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5" name="Ink 1114">
                    <a:extLst>
                      <a:ext uri="{FF2B5EF4-FFF2-40B4-BE49-F238E27FC236}">
                        <a16:creationId xmlns:a16="http://schemas.microsoft.com/office/drawing/2014/main" id="{84F84DDB-0CA8-A231-A065-DDCB0D566524}"/>
                      </a:ext>
                    </a:extLst>
                  </p14:cNvPr>
                  <p14:cNvContentPartPr/>
                  <p14:nvPr/>
                </p14:nvContentPartPr>
                <p14:xfrm>
                  <a:off x="4700990" y="2298991"/>
                  <a:ext cx="163440" cy="96480"/>
                </p14:xfrm>
              </p:contentPart>
            </mc:Choice>
            <mc:Fallback xmlns="">
              <p:pic>
                <p:nvPicPr>
                  <p:cNvPr id="1115" name="Ink 1114">
                    <a:extLst>
                      <a:ext uri="{FF2B5EF4-FFF2-40B4-BE49-F238E27FC236}">
                        <a16:creationId xmlns:a16="http://schemas.microsoft.com/office/drawing/2014/main" id="{84F84DDB-0CA8-A231-A065-DDCB0D56652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1" name="Group 1050">
              <a:extLst>
                <a:ext uri="{FF2B5EF4-FFF2-40B4-BE49-F238E27FC236}">
                  <a16:creationId xmlns:a16="http://schemas.microsoft.com/office/drawing/2014/main" id="{9760F39E-9F82-37F0-27C4-2B2C3B2E4CFF}"/>
                </a:ext>
              </a:extLst>
            </p:cNvPr>
            <p:cNvGrpSpPr/>
            <p:nvPr/>
          </p:nvGrpSpPr>
          <p:grpSpPr>
            <a:xfrm>
              <a:off x="506022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58">
                <p14:nvContentPartPr>
                  <p14:cNvPr id="1106" name="Ink 1105">
                    <a:extLst>
                      <a:ext uri="{FF2B5EF4-FFF2-40B4-BE49-F238E27FC236}">
                        <a16:creationId xmlns:a16="http://schemas.microsoft.com/office/drawing/2014/main" id="{A18FEEED-FDC0-55FE-3FF3-7D57999AAD41}"/>
                      </a:ext>
                    </a:extLst>
                  </p14:cNvPr>
                  <p14:cNvContentPartPr/>
                  <p14:nvPr/>
                </p14:nvContentPartPr>
                <p14:xfrm>
                  <a:off x="4603070" y="2144911"/>
                  <a:ext cx="133560" cy="88200"/>
                </p14:xfrm>
              </p:contentPart>
            </mc:Choice>
            <mc:Fallback xmlns="">
              <p:pic>
                <p:nvPicPr>
                  <p:cNvPr id="1106" name="Ink 1105">
                    <a:extLst>
                      <a:ext uri="{FF2B5EF4-FFF2-40B4-BE49-F238E27FC236}">
                        <a16:creationId xmlns:a16="http://schemas.microsoft.com/office/drawing/2014/main" id="{A18FEEED-FDC0-55FE-3FF3-7D57999AAD4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7" name="Ink 1106">
                    <a:extLst>
                      <a:ext uri="{FF2B5EF4-FFF2-40B4-BE49-F238E27FC236}">
                        <a16:creationId xmlns:a16="http://schemas.microsoft.com/office/drawing/2014/main" id="{0B2D8F20-2FB2-1D1D-16E3-94540D4DC1D6}"/>
                      </a:ext>
                    </a:extLst>
                  </p14:cNvPr>
                  <p14:cNvContentPartPr/>
                  <p14:nvPr/>
                </p14:nvContentPartPr>
                <p14:xfrm>
                  <a:off x="4597310" y="2244271"/>
                  <a:ext cx="99360" cy="453240"/>
                </p14:xfrm>
              </p:contentPart>
            </mc:Choice>
            <mc:Fallback xmlns="">
              <p:pic>
                <p:nvPicPr>
                  <p:cNvPr id="1107" name="Ink 1106">
                    <a:extLst>
                      <a:ext uri="{FF2B5EF4-FFF2-40B4-BE49-F238E27FC236}">
                        <a16:creationId xmlns:a16="http://schemas.microsoft.com/office/drawing/2014/main" id="{0B2D8F20-2FB2-1D1D-16E3-94540D4DC1D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8" name="Ink 1107">
                    <a:extLst>
                      <a:ext uri="{FF2B5EF4-FFF2-40B4-BE49-F238E27FC236}">
                        <a16:creationId xmlns:a16="http://schemas.microsoft.com/office/drawing/2014/main" id="{621D1E97-8359-2667-0763-7FC01A0A0FAD}"/>
                      </a:ext>
                    </a:extLst>
                  </p14:cNvPr>
                  <p14:cNvContentPartPr/>
                  <p14:nvPr/>
                </p14:nvContentPartPr>
                <p14:xfrm>
                  <a:off x="4676510" y="2487991"/>
                  <a:ext cx="163080" cy="194040"/>
                </p14:xfrm>
              </p:contentPart>
            </mc:Choice>
            <mc:Fallback xmlns="">
              <p:pic>
                <p:nvPicPr>
                  <p:cNvPr id="1108" name="Ink 1107">
                    <a:extLst>
                      <a:ext uri="{FF2B5EF4-FFF2-40B4-BE49-F238E27FC236}">
                        <a16:creationId xmlns:a16="http://schemas.microsoft.com/office/drawing/2014/main" id="{621D1E97-8359-2667-0763-7FC01A0A0FA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9" name="Ink 1108">
                    <a:extLst>
                      <a:ext uri="{FF2B5EF4-FFF2-40B4-BE49-F238E27FC236}">
                        <a16:creationId xmlns:a16="http://schemas.microsoft.com/office/drawing/2014/main" id="{B667E374-8CCC-C23B-5715-6AE52E638670}"/>
                      </a:ext>
                    </a:extLst>
                  </p14:cNvPr>
                  <p14:cNvContentPartPr/>
                  <p14:nvPr/>
                </p14:nvContentPartPr>
                <p14:xfrm>
                  <a:off x="4519190" y="2325991"/>
                  <a:ext cx="173520" cy="66240"/>
                </p14:xfrm>
              </p:contentPart>
            </mc:Choice>
            <mc:Fallback xmlns="">
              <p:pic>
                <p:nvPicPr>
                  <p:cNvPr id="1109" name="Ink 1108">
                    <a:extLst>
                      <a:ext uri="{FF2B5EF4-FFF2-40B4-BE49-F238E27FC236}">
                        <a16:creationId xmlns:a16="http://schemas.microsoft.com/office/drawing/2014/main" id="{B667E374-8CCC-C23B-5715-6AE52E63867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0" name="Ink 1109">
                    <a:extLst>
                      <a:ext uri="{FF2B5EF4-FFF2-40B4-BE49-F238E27FC236}">
                        <a16:creationId xmlns:a16="http://schemas.microsoft.com/office/drawing/2014/main" id="{43AD96F0-2624-3FED-577C-DEA74CFF9187}"/>
                      </a:ext>
                    </a:extLst>
                  </p14:cNvPr>
                  <p14:cNvContentPartPr/>
                  <p14:nvPr/>
                </p14:nvContentPartPr>
                <p14:xfrm>
                  <a:off x="4700990" y="2298991"/>
                  <a:ext cx="163440" cy="96480"/>
                </p14:xfrm>
              </p:contentPart>
            </mc:Choice>
            <mc:Fallback xmlns="">
              <p:pic>
                <p:nvPicPr>
                  <p:cNvPr id="1110" name="Ink 1109">
                    <a:extLst>
                      <a:ext uri="{FF2B5EF4-FFF2-40B4-BE49-F238E27FC236}">
                        <a16:creationId xmlns:a16="http://schemas.microsoft.com/office/drawing/2014/main" id="{43AD96F0-2624-3FED-577C-DEA74CFF918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2" name="Group 1051">
              <a:extLst>
                <a:ext uri="{FF2B5EF4-FFF2-40B4-BE49-F238E27FC236}">
                  <a16:creationId xmlns:a16="http://schemas.microsoft.com/office/drawing/2014/main" id="{49034C8D-B6E8-9B44-E9DC-7CDE8F073A52}"/>
                </a:ext>
              </a:extLst>
            </p:cNvPr>
            <p:cNvGrpSpPr/>
            <p:nvPr/>
          </p:nvGrpSpPr>
          <p:grpSpPr>
            <a:xfrm>
              <a:off x="5060223"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63">
                <p14:nvContentPartPr>
                  <p14:cNvPr id="1101" name="Ink 1100">
                    <a:extLst>
                      <a:ext uri="{FF2B5EF4-FFF2-40B4-BE49-F238E27FC236}">
                        <a16:creationId xmlns:a16="http://schemas.microsoft.com/office/drawing/2014/main" id="{34F1AD32-E5BD-2DF3-C30E-A0D1D59F9BB7}"/>
                      </a:ext>
                    </a:extLst>
                  </p14:cNvPr>
                  <p14:cNvContentPartPr/>
                  <p14:nvPr/>
                </p14:nvContentPartPr>
                <p14:xfrm>
                  <a:off x="4603070" y="2144911"/>
                  <a:ext cx="133560" cy="88200"/>
                </p14:xfrm>
              </p:contentPart>
            </mc:Choice>
            <mc:Fallback xmlns="">
              <p:pic>
                <p:nvPicPr>
                  <p:cNvPr id="1101" name="Ink 1100">
                    <a:extLst>
                      <a:ext uri="{FF2B5EF4-FFF2-40B4-BE49-F238E27FC236}">
                        <a16:creationId xmlns:a16="http://schemas.microsoft.com/office/drawing/2014/main" id="{34F1AD32-E5BD-2DF3-C30E-A0D1D59F9BB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2" name="Ink 1101">
                    <a:extLst>
                      <a:ext uri="{FF2B5EF4-FFF2-40B4-BE49-F238E27FC236}">
                        <a16:creationId xmlns:a16="http://schemas.microsoft.com/office/drawing/2014/main" id="{74CA8E95-5184-7D12-B67F-157E12009676}"/>
                      </a:ext>
                    </a:extLst>
                  </p14:cNvPr>
                  <p14:cNvContentPartPr/>
                  <p14:nvPr/>
                </p14:nvContentPartPr>
                <p14:xfrm>
                  <a:off x="4597310" y="2244271"/>
                  <a:ext cx="99360" cy="453240"/>
                </p14:xfrm>
              </p:contentPart>
            </mc:Choice>
            <mc:Fallback xmlns="">
              <p:pic>
                <p:nvPicPr>
                  <p:cNvPr id="1102" name="Ink 1101">
                    <a:extLst>
                      <a:ext uri="{FF2B5EF4-FFF2-40B4-BE49-F238E27FC236}">
                        <a16:creationId xmlns:a16="http://schemas.microsoft.com/office/drawing/2014/main" id="{74CA8E95-5184-7D12-B67F-157E1200967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3" name="Ink 1102">
                    <a:extLst>
                      <a:ext uri="{FF2B5EF4-FFF2-40B4-BE49-F238E27FC236}">
                        <a16:creationId xmlns:a16="http://schemas.microsoft.com/office/drawing/2014/main" id="{5004E805-7754-1538-A035-375D229706C0}"/>
                      </a:ext>
                    </a:extLst>
                  </p14:cNvPr>
                  <p14:cNvContentPartPr/>
                  <p14:nvPr/>
                </p14:nvContentPartPr>
                <p14:xfrm>
                  <a:off x="4676510" y="2487991"/>
                  <a:ext cx="163080" cy="194040"/>
                </p14:xfrm>
              </p:contentPart>
            </mc:Choice>
            <mc:Fallback xmlns="">
              <p:pic>
                <p:nvPicPr>
                  <p:cNvPr id="1103" name="Ink 1102">
                    <a:extLst>
                      <a:ext uri="{FF2B5EF4-FFF2-40B4-BE49-F238E27FC236}">
                        <a16:creationId xmlns:a16="http://schemas.microsoft.com/office/drawing/2014/main" id="{5004E805-7754-1538-A035-375D229706C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4" name="Ink 1103">
                    <a:extLst>
                      <a:ext uri="{FF2B5EF4-FFF2-40B4-BE49-F238E27FC236}">
                        <a16:creationId xmlns:a16="http://schemas.microsoft.com/office/drawing/2014/main" id="{4804FE88-7830-2136-B702-8F986B59637E}"/>
                      </a:ext>
                    </a:extLst>
                  </p14:cNvPr>
                  <p14:cNvContentPartPr/>
                  <p14:nvPr/>
                </p14:nvContentPartPr>
                <p14:xfrm>
                  <a:off x="4519190" y="2325991"/>
                  <a:ext cx="173520" cy="66240"/>
                </p14:xfrm>
              </p:contentPart>
            </mc:Choice>
            <mc:Fallback xmlns="">
              <p:pic>
                <p:nvPicPr>
                  <p:cNvPr id="1104" name="Ink 1103">
                    <a:extLst>
                      <a:ext uri="{FF2B5EF4-FFF2-40B4-BE49-F238E27FC236}">
                        <a16:creationId xmlns:a16="http://schemas.microsoft.com/office/drawing/2014/main" id="{4804FE88-7830-2136-B702-8F986B59637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5" name="Ink 1104">
                    <a:extLst>
                      <a:ext uri="{FF2B5EF4-FFF2-40B4-BE49-F238E27FC236}">
                        <a16:creationId xmlns:a16="http://schemas.microsoft.com/office/drawing/2014/main" id="{6EB10AD4-9154-EC11-8EB3-88E2DB6BE7C3}"/>
                      </a:ext>
                    </a:extLst>
                  </p14:cNvPr>
                  <p14:cNvContentPartPr/>
                  <p14:nvPr/>
                </p14:nvContentPartPr>
                <p14:xfrm>
                  <a:off x="4700990" y="2298991"/>
                  <a:ext cx="163440" cy="96480"/>
                </p14:xfrm>
              </p:contentPart>
            </mc:Choice>
            <mc:Fallback xmlns="">
              <p:pic>
                <p:nvPicPr>
                  <p:cNvPr id="1105" name="Ink 1104">
                    <a:extLst>
                      <a:ext uri="{FF2B5EF4-FFF2-40B4-BE49-F238E27FC236}">
                        <a16:creationId xmlns:a16="http://schemas.microsoft.com/office/drawing/2014/main" id="{6EB10AD4-9154-EC11-8EB3-88E2DB6BE7C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3" name="Group 1052">
              <a:extLst>
                <a:ext uri="{FF2B5EF4-FFF2-40B4-BE49-F238E27FC236}">
                  <a16:creationId xmlns:a16="http://schemas.microsoft.com/office/drawing/2014/main" id="{5DDE23B7-A8A5-0A0F-64AE-57DB612BF526}"/>
                </a:ext>
              </a:extLst>
            </p:cNvPr>
            <p:cNvGrpSpPr/>
            <p:nvPr/>
          </p:nvGrpSpPr>
          <p:grpSpPr>
            <a:xfrm>
              <a:off x="5060223"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68">
                <p14:nvContentPartPr>
                  <p14:cNvPr id="1096" name="Ink 1095">
                    <a:extLst>
                      <a:ext uri="{FF2B5EF4-FFF2-40B4-BE49-F238E27FC236}">
                        <a16:creationId xmlns:a16="http://schemas.microsoft.com/office/drawing/2014/main" id="{5BCA9629-B471-6DB2-09F2-3C2F4EF14D33}"/>
                      </a:ext>
                    </a:extLst>
                  </p14:cNvPr>
                  <p14:cNvContentPartPr/>
                  <p14:nvPr/>
                </p14:nvContentPartPr>
                <p14:xfrm>
                  <a:off x="4603070" y="2144911"/>
                  <a:ext cx="133560" cy="88200"/>
                </p14:xfrm>
              </p:contentPart>
            </mc:Choice>
            <mc:Fallback xmlns="">
              <p:pic>
                <p:nvPicPr>
                  <p:cNvPr id="1096" name="Ink 1095">
                    <a:extLst>
                      <a:ext uri="{FF2B5EF4-FFF2-40B4-BE49-F238E27FC236}">
                        <a16:creationId xmlns:a16="http://schemas.microsoft.com/office/drawing/2014/main" id="{5BCA9629-B471-6DB2-09F2-3C2F4EF14D3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7" name="Ink 1096">
                    <a:extLst>
                      <a:ext uri="{FF2B5EF4-FFF2-40B4-BE49-F238E27FC236}">
                        <a16:creationId xmlns:a16="http://schemas.microsoft.com/office/drawing/2014/main" id="{ADF3E789-70FC-186A-1925-49BDCAA9D90A}"/>
                      </a:ext>
                    </a:extLst>
                  </p14:cNvPr>
                  <p14:cNvContentPartPr/>
                  <p14:nvPr/>
                </p14:nvContentPartPr>
                <p14:xfrm>
                  <a:off x="4597310" y="2244271"/>
                  <a:ext cx="99360" cy="453240"/>
                </p14:xfrm>
              </p:contentPart>
            </mc:Choice>
            <mc:Fallback xmlns="">
              <p:pic>
                <p:nvPicPr>
                  <p:cNvPr id="1097" name="Ink 1096">
                    <a:extLst>
                      <a:ext uri="{FF2B5EF4-FFF2-40B4-BE49-F238E27FC236}">
                        <a16:creationId xmlns:a16="http://schemas.microsoft.com/office/drawing/2014/main" id="{ADF3E789-70FC-186A-1925-49BDCAA9D90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8" name="Ink 1097">
                    <a:extLst>
                      <a:ext uri="{FF2B5EF4-FFF2-40B4-BE49-F238E27FC236}">
                        <a16:creationId xmlns:a16="http://schemas.microsoft.com/office/drawing/2014/main" id="{8028F304-752B-850E-4202-5BCA416FEB4F}"/>
                      </a:ext>
                    </a:extLst>
                  </p14:cNvPr>
                  <p14:cNvContentPartPr/>
                  <p14:nvPr/>
                </p14:nvContentPartPr>
                <p14:xfrm>
                  <a:off x="4676510" y="2487991"/>
                  <a:ext cx="163080" cy="194040"/>
                </p14:xfrm>
              </p:contentPart>
            </mc:Choice>
            <mc:Fallback xmlns="">
              <p:pic>
                <p:nvPicPr>
                  <p:cNvPr id="1098" name="Ink 1097">
                    <a:extLst>
                      <a:ext uri="{FF2B5EF4-FFF2-40B4-BE49-F238E27FC236}">
                        <a16:creationId xmlns:a16="http://schemas.microsoft.com/office/drawing/2014/main" id="{8028F304-752B-850E-4202-5BCA416FEB4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9" name="Ink 1098">
                    <a:extLst>
                      <a:ext uri="{FF2B5EF4-FFF2-40B4-BE49-F238E27FC236}">
                        <a16:creationId xmlns:a16="http://schemas.microsoft.com/office/drawing/2014/main" id="{0A317440-B9BD-CAA5-9B02-A1A32F03D55B}"/>
                      </a:ext>
                    </a:extLst>
                  </p14:cNvPr>
                  <p14:cNvContentPartPr/>
                  <p14:nvPr/>
                </p14:nvContentPartPr>
                <p14:xfrm>
                  <a:off x="4519190" y="2325991"/>
                  <a:ext cx="173520" cy="66240"/>
                </p14:xfrm>
              </p:contentPart>
            </mc:Choice>
            <mc:Fallback xmlns="">
              <p:pic>
                <p:nvPicPr>
                  <p:cNvPr id="1099" name="Ink 1098">
                    <a:extLst>
                      <a:ext uri="{FF2B5EF4-FFF2-40B4-BE49-F238E27FC236}">
                        <a16:creationId xmlns:a16="http://schemas.microsoft.com/office/drawing/2014/main" id="{0A317440-B9BD-CAA5-9B02-A1A32F03D55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0" name="Ink 1099">
                    <a:extLst>
                      <a:ext uri="{FF2B5EF4-FFF2-40B4-BE49-F238E27FC236}">
                        <a16:creationId xmlns:a16="http://schemas.microsoft.com/office/drawing/2014/main" id="{33EC8B25-1E10-48C8-C370-0784A07F2211}"/>
                      </a:ext>
                    </a:extLst>
                  </p14:cNvPr>
                  <p14:cNvContentPartPr/>
                  <p14:nvPr/>
                </p14:nvContentPartPr>
                <p14:xfrm>
                  <a:off x="4700990" y="2298991"/>
                  <a:ext cx="163440" cy="96480"/>
                </p14:xfrm>
              </p:contentPart>
            </mc:Choice>
            <mc:Fallback xmlns="">
              <p:pic>
                <p:nvPicPr>
                  <p:cNvPr id="1100" name="Ink 1099">
                    <a:extLst>
                      <a:ext uri="{FF2B5EF4-FFF2-40B4-BE49-F238E27FC236}">
                        <a16:creationId xmlns:a16="http://schemas.microsoft.com/office/drawing/2014/main" id="{33EC8B25-1E10-48C8-C370-0784A07F221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4" name="Group 1053">
              <a:extLst>
                <a:ext uri="{FF2B5EF4-FFF2-40B4-BE49-F238E27FC236}">
                  <a16:creationId xmlns:a16="http://schemas.microsoft.com/office/drawing/2014/main" id="{9A7AA7FD-10DD-58C9-1000-44FF5F0D227C}"/>
                </a:ext>
              </a:extLst>
            </p:cNvPr>
            <p:cNvGrpSpPr/>
            <p:nvPr/>
          </p:nvGrpSpPr>
          <p:grpSpPr>
            <a:xfrm>
              <a:off x="5060223"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73">
                <p14:nvContentPartPr>
                  <p14:cNvPr id="1091" name="Ink 1090">
                    <a:extLst>
                      <a:ext uri="{FF2B5EF4-FFF2-40B4-BE49-F238E27FC236}">
                        <a16:creationId xmlns:a16="http://schemas.microsoft.com/office/drawing/2014/main" id="{5D8946E0-ED8D-0A27-E882-779303A69FED}"/>
                      </a:ext>
                    </a:extLst>
                  </p14:cNvPr>
                  <p14:cNvContentPartPr/>
                  <p14:nvPr/>
                </p14:nvContentPartPr>
                <p14:xfrm>
                  <a:off x="4603070" y="2144911"/>
                  <a:ext cx="133560" cy="88200"/>
                </p14:xfrm>
              </p:contentPart>
            </mc:Choice>
            <mc:Fallback xmlns="">
              <p:pic>
                <p:nvPicPr>
                  <p:cNvPr id="1091" name="Ink 1090">
                    <a:extLst>
                      <a:ext uri="{FF2B5EF4-FFF2-40B4-BE49-F238E27FC236}">
                        <a16:creationId xmlns:a16="http://schemas.microsoft.com/office/drawing/2014/main" id="{5D8946E0-ED8D-0A27-E882-779303A69FE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2" name="Ink 1091">
                    <a:extLst>
                      <a:ext uri="{FF2B5EF4-FFF2-40B4-BE49-F238E27FC236}">
                        <a16:creationId xmlns:a16="http://schemas.microsoft.com/office/drawing/2014/main" id="{7BB8247D-4191-BFCE-C38B-643E9EBBBBBF}"/>
                      </a:ext>
                    </a:extLst>
                  </p14:cNvPr>
                  <p14:cNvContentPartPr/>
                  <p14:nvPr/>
                </p14:nvContentPartPr>
                <p14:xfrm>
                  <a:off x="4597310" y="2244271"/>
                  <a:ext cx="99360" cy="453240"/>
                </p14:xfrm>
              </p:contentPart>
            </mc:Choice>
            <mc:Fallback xmlns="">
              <p:pic>
                <p:nvPicPr>
                  <p:cNvPr id="1092" name="Ink 1091">
                    <a:extLst>
                      <a:ext uri="{FF2B5EF4-FFF2-40B4-BE49-F238E27FC236}">
                        <a16:creationId xmlns:a16="http://schemas.microsoft.com/office/drawing/2014/main" id="{7BB8247D-4191-BFCE-C38B-643E9EBBBB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3" name="Ink 1092">
                    <a:extLst>
                      <a:ext uri="{FF2B5EF4-FFF2-40B4-BE49-F238E27FC236}">
                        <a16:creationId xmlns:a16="http://schemas.microsoft.com/office/drawing/2014/main" id="{36B9F072-F242-2B3E-E990-B5AB24999941}"/>
                      </a:ext>
                    </a:extLst>
                  </p14:cNvPr>
                  <p14:cNvContentPartPr/>
                  <p14:nvPr/>
                </p14:nvContentPartPr>
                <p14:xfrm>
                  <a:off x="4676510" y="2487991"/>
                  <a:ext cx="163080" cy="194040"/>
                </p14:xfrm>
              </p:contentPart>
            </mc:Choice>
            <mc:Fallback xmlns="">
              <p:pic>
                <p:nvPicPr>
                  <p:cNvPr id="1093" name="Ink 1092">
                    <a:extLst>
                      <a:ext uri="{FF2B5EF4-FFF2-40B4-BE49-F238E27FC236}">
                        <a16:creationId xmlns:a16="http://schemas.microsoft.com/office/drawing/2014/main" id="{36B9F072-F242-2B3E-E990-B5AB2499994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4" name="Ink 1093">
                    <a:extLst>
                      <a:ext uri="{FF2B5EF4-FFF2-40B4-BE49-F238E27FC236}">
                        <a16:creationId xmlns:a16="http://schemas.microsoft.com/office/drawing/2014/main" id="{E5C37567-E1C2-20F2-F27C-6BD19239A924}"/>
                      </a:ext>
                    </a:extLst>
                  </p14:cNvPr>
                  <p14:cNvContentPartPr/>
                  <p14:nvPr/>
                </p14:nvContentPartPr>
                <p14:xfrm>
                  <a:off x="4519190" y="2325991"/>
                  <a:ext cx="173520" cy="66240"/>
                </p14:xfrm>
              </p:contentPart>
            </mc:Choice>
            <mc:Fallback xmlns="">
              <p:pic>
                <p:nvPicPr>
                  <p:cNvPr id="1094" name="Ink 1093">
                    <a:extLst>
                      <a:ext uri="{FF2B5EF4-FFF2-40B4-BE49-F238E27FC236}">
                        <a16:creationId xmlns:a16="http://schemas.microsoft.com/office/drawing/2014/main" id="{E5C37567-E1C2-20F2-F27C-6BD19239A92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5" name="Ink 1094">
                    <a:extLst>
                      <a:ext uri="{FF2B5EF4-FFF2-40B4-BE49-F238E27FC236}">
                        <a16:creationId xmlns:a16="http://schemas.microsoft.com/office/drawing/2014/main" id="{6DC1C494-D6B7-DB57-8CD5-F6865566F133}"/>
                      </a:ext>
                    </a:extLst>
                  </p14:cNvPr>
                  <p14:cNvContentPartPr/>
                  <p14:nvPr/>
                </p14:nvContentPartPr>
                <p14:xfrm>
                  <a:off x="4700990" y="2298991"/>
                  <a:ext cx="163440" cy="96480"/>
                </p14:xfrm>
              </p:contentPart>
            </mc:Choice>
            <mc:Fallback xmlns="">
              <p:pic>
                <p:nvPicPr>
                  <p:cNvPr id="1095" name="Ink 1094">
                    <a:extLst>
                      <a:ext uri="{FF2B5EF4-FFF2-40B4-BE49-F238E27FC236}">
                        <a16:creationId xmlns:a16="http://schemas.microsoft.com/office/drawing/2014/main" id="{6DC1C494-D6B7-DB57-8CD5-F6865566F13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5" name="Group 1054">
              <a:extLst>
                <a:ext uri="{FF2B5EF4-FFF2-40B4-BE49-F238E27FC236}">
                  <a16:creationId xmlns:a16="http://schemas.microsoft.com/office/drawing/2014/main" id="{90782D83-007B-59A6-03A4-71C9841B79DC}"/>
                </a:ext>
              </a:extLst>
            </p:cNvPr>
            <p:cNvGrpSpPr/>
            <p:nvPr/>
          </p:nvGrpSpPr>
          <p:grpSpPr>
            <a:xfrm>
              <a:off x="5060223"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78">
                <p14:nvContentPartPr>
                  <p14:cNvPr id="1086" name="Ink 1085">
                    <a:extLst>
                      <a:ext uri="{FF2B5EF4-FFF2-40B4-BE49-F238E27FC236}">
                        <a16:creationId xmlns:a16="http://schemas.microsoft.com/office/drawing/2014/main" id="{A4F4BC56-1D3B-1AF7-98B9-DE85710D80B5}"/>
                      </a:ext>
                    </a:extLst>
                  </p14:cNvPr>
                  <p14:cNvContentPartPr/>
                  <p14:nvPr/>
                </p14:nvContentPartPr>
                <p14:xfrm>
                  <a:off x="4603070" y="2144911"/>
                  <a:ext cx="133560" cy="88200"/>
                </p14:xfrm>
              </p:contentPart>
            </mc:Choice>
            <mc:Fallback xmlns="">
              <p:pic>
                <p:nvPicPr>
                  <p:cNvPr id="1086" name="Ink 1085">
                    <a:extLst>
                      <a:ext uri="{FF2B5EF4-FFF2-40B4-BE49-F238E27FC236}">
                        <a16:creationId xmlns:a16="http://schemas.microsoft.com/office/drawing/2014/main" id="{A4F4BC56-1D3B-1AF7-98B9-DE85710D80B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7" name="Ink 1086">
                    <a:extLst>
                      <a:ext uri="{FF2B5EF4-FFF2-40B4-BE49-F238E27FC236}">
                        <a16:creationId xmlns:a16="http://schemas.microsoft.com/office/drawing/2014/main" id="{77FA13E0-03F7-739A-A2B3-7A4FF32ADA6D}"/>
                      </a:ext>
                    </a:extLst>
                  </p14:cNvPr>
                  <p14:cNvContentPartPr/>
                  <p14:nvPr/>
                </p14:nvContentPartPr>
                <p14:xfrm>
                  <a:off x="4597310" y="2244271"/>
                  <a:ext cx="99360" cy="453240"/>
                </p14:xfrm>
              </p:contentPart>
            </mc:Choice>
            <mc:Fallback xmlns="">
              <p:pic>
                <p:nvPicPr>
                  <p:cNvPr id="1087" name="Ink 1086">
                    <a:extLst>
                      <a:ext uri="{FF2B5EF4-FFF2-40B4-BE49-F238E27FC236}">
                        <a16:creationId xmlns:a16="http://schemas.microsoft.com/office/drawing/2014/main" id="{77FA13E0-03F7-739A-A2B3-7A4FF32ADA6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8" name="Ink 1087">
                    <a:extLst>
                      <a:ext uri="{FF2B5EF4-FFF2-40B4-BE49-F238E27FC236}">
                        <a16:creationId xmlns:a16="http://schemas.microsoft.com/office/drawing/2014/main" id="{AE9F3DB8-9464-3A03-242C-5DBADDC9F731}"/>
                      </a:ext>
                    </a:extLst>
                  </p14:cNvPr>
                  <p14:cNvContentPartPr/>
                  <p14:nvPr/>
                </p14:nvContentPartPr>
                <p14:xfrm>
                  <a:off x="4676510" y="2487991"/>
                  <a:ext cx="163080" cy="194040"/>
                </p14:xfrm>
              </p:contentPart>
            </mc:Choice>
            <mc:Fallback xmlns="">
              <p:pic>
                <p:nvPicPr>
                  <p:cNvPr id="1088" name="Ink 1087">
                    <a:extLst>
                      <a:ext uri="{FF2B5EF4-FFF2-40B4-BE49-F238E27FC236}">
                        <a16:creationId xmlns:a16="http://schemas.microsoft.com/office/drawing/2014/main" id="{AE9F3DB8-9464-3A03-242C-5DBADDC9F73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9" name="Ink 1088">
                    <a:extLst>
                      <a:ext uri="{FF2B5EF4-FFF2-40B4-BE49-F238E27FC236}">
                        <a16:creationId xmlns:a16="http://schemas.microsoft.com/office/drawing/2014/main" id="{03E0168E-69F5-3D38-60DF-4F62DCED8025}"/>
                      </a:ext>
                    </a:extLst>
                  </p14:cNvPr>
                  <p14:cNvContentPartPr/>
                  <p14:nvPr/>
                </p14:nvContentPartPr>
                <p14:xfrm>
                  <a:off x="4519190" y="2325991"/>
                  <a:ext cx="173520" cy="66240"/>
                </p14:xfrm>
              </p:contentPart>
            </mc:Choice>
            <mc:Fallback xmlns="">
              <p:pic>
                <p:nvPicPr>
                  <p:cNvPr id="1089" name="Ink 1088">
                    <a:extLst>
                      <a:ext uri="{FF2B5EF4-FFF2-40B4-BE49-F238E27FC236}">
                        <a16:creationId xmlns:a16="http://schemas.microsoft.com/office/drawing/2014/main" id="{03E0168E-69F5-3D38-60DF-4F62DCED802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0" name="Ink 1089">
                    <a:extLst>
                      <a:ext uri="{FF2B5EF4-FFF2-40B4-BE49-F238E27FC236}">
                        <a16:creationId xmlns:a16="http://schemas.microsoft.com/office/drawing/2014/main" id="{5000E50A-4756-6B35-EA72-861C97C89AED}"/>
                      </a:ext>
                    </a:extLst>
                  </p14:cNvPr>
                  <p14:cNvContentPartPr/>
                  <p14:nvPr/>
                </p14:nvContentPartPr>
                <p14:xfrm>
                  <a:off x="4700990" y="2298991"/>
                  <a:ext cx="163440" cy="96480"/>
                </p14:xfrm>
              </p:contentPart>
            </mc:Choice>
            <mc:Fallback xmlns="">
              <p:pic>
                <p:nvPicPr>
                  <p:cNvPr id="1090" name="Ink 1089">
                    <a:extLst>
                      <a:ext uri="{FF2B5EF4-FFF2-40B4-BE49-F238E27FC236}">
                        <a16:creationId xmlns:a16="http://schemas.microsoft.com/office/drawing/2014/main" id="{5000E50A-4756-6B35-EA72-861C97C89AE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6" name="Group 1055">
              <a:extLst>
                <a:ext uri="{FF2B5EF4-FFF2-40B4-BE49-F238E27FC236}">
                  <a16:creationId xmlns:a16="http://schemas.microsoft.com/office/drawing/2014/main" id="{1FE8902A-7DFC-EBFF-865D-06E80CDE6CDD}"/>
                </a:ext>
              </a:extLst>
            </p:cNvPr>
            <p:cNvGrpSpPr/>
            <p:nvPr/>
          </p:nvGrpSpPr>
          <p:grpSpPr>
            <a:xfrm>
              <a:off x="4805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83">
                <p14:nvContentPartPr>
                  <p14:cNvPr id="1081" name="Ink 1080">
                    <a:extLst>
                      <a:ext uri="{FF2B5EF4-FFF2-40B4-BE49-F238E27FC236}">
                        <a16:creationId xmlns:a16="http://schemas.microsoft.com/office/drawing/2014/main" id="{4EC306D6-7481-2FBC-CAF2-B8AE121E0C49}"/>
                      </a:ext>
                    </a:extLst>
                  </p14:cNvPr>
                  <p14:cNvContentPartPr/>
                  <p14:nvPr/>
                </p14:nvContentPartPr>
                <p14:xfrm>
                  <a:off x="4603070" y="2144911"/>
                  <a:ext cx="133560" cy="88200"/>
                </p14:xfrm>
              </p:contentPart>
            </mc:Choice>
            <mc:Fallback xmlns="">
              <p:pic>
                <p:nvPicPr>
                  <p:cNvPr id="1081" name="Ink 1080">
                    <a:extLst>
                      <a:ext uri="{FF2B5EF4-FFF2-40B4-BE49-F238E27FC236}">
                        <a16:creationId xmlns:a16="http://schemas.microsoft.com/office/drawing/2014/main" id="{4EC306D6-7481-2FBC-CAF2-B8AE121E0C4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2" name="Ink 1081">
                    <a:extLst>
                      <a:ext uri="{FF2B5EF4-FFF2-40B4-BE49-F238E27FC236}">
                        <a16:creationId xmlns:a16="http://schemas.microsoft.com/office/drawing/2014/main" id="{04C81332-0455-48B2-4FE5-242FB91A42FA}"/>
                      </a:ext>
                    </a:extLst>
                  </p14:cNvPr>
                  <p14:cNvContentPartPr/>
                  <p14:nvPr/>
                </p14:nvContentPartPr>
                <p14:xfrm>
                  <a:off x="4597310" y="2244271"/>
                  <a:ext cx="99360" cy="453240"/>
                </p14:xfrm>
              </p:contentPart>
            </mc:Choice>
            <mc:Fallback xmlns="">
              <p:pic>
                <p:nvPicPr>
                  <p:cNvPr id="1082" name="Ink 1081">
                    <a:extLst>
                      <a:ext uri="{FF2B5EF4-FFF2-40B4-BE49-F238E27FC236}">
                        <a16:creationId xmlns:a16="http://schemas.microsoft.com/office/drawing/2014/main" id="{04C81332-0455-48B2-4FE5-242FB91A42F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3" name="Ink 1082">
                    <a:extLst>
                      <a:ext uri="{FF2B5EF4-FFF2-40B4-BE49-F238E27FC236}">
                        <a16:creationId xmlns:a16="http://schemas.microsoft.com/office/drawing/2014/main" id="{0FD5EB58-3EB0-3DA2-8FBB-0E17FE375B01}"/>
                      </a:ext>
                    </a:extLst>
                  </p14:cNvPr>
                  <p14:cNvContentPartPr/>
                  <p14:nvPr/>
                </p14:nvContentPartPr>
                <p14:xfrm>
                  <a:off x="4676510" y="2487991"/>
                  <a:ext cx="163080" cy="194040"/>
                </p14:xfrm>
              </p:contentPart>
            </mc:Choice>
            <mc:Fallback xmlns="">
              <p:pic>
                <p:nvPicPr>
                  <p:cNvPr id="1083" name="Ink 1082">
                    <a:extLst>
                      <a:ext uri="{FF2B5EF4-FFF2-40B4-BE49-F238E27FC236}">
                        <a16:creationId xmlns:a16="http://schemas.microsoft.com/office/drawing/2014/main" id="{0FD5EB58-3EB0-3DA2-8FBB-0E17FE375B0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4" name="Ink 1083">
                    <a:extLst>
                      <a:ext uri="{FF2B5EF4-FFF2-40B4-BE49-F238E27FC236}">
                        <a16:creationId xmlns:a16="http://schemas.microsoft.com/office/drawing/2014/main" id="{DB054ADD-5F7C-F0EE-D42B-BDDCCA0DA4E4}"/>
                      </a:ext>
                    </a:extLst>
                  </p14:cNvPr>
                  <p14:cNvContentPartPr/>
                  <p14:nvPr/>
                </p14:nvContentPartPr>
                <p14:xfrm>
                  <a:off x="4519190" y="2325991"/>
                  <a:ext cx="173520" cy="66240"/>
                </p14:xfrm>
              </p:contentPart>
            </mc:Choice>
            <mc:Fallback xmlns="">
              <p:pic>
                <p:nvPicPr>
                  <p:cNvPr id="1084" name="Ink 1083">
                    <a:extLst>
                      <a:ext uri="{FF2B5EF4-FFF2-40B4-BE49-F238E27FC236}">
                        <a16:creationId xmlns:a16="http://schemas.microsoft.com/office/drawing/2014/main" id="{DB054ADD-5F7C-F0EE-D42B-BDDCCA0DA4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5" name="Ink 1084">
                    <a:extLst>
                      <a:ext uri="{FF2B5EF4-FFF2-40B4-BE49-F238E27FC236}">
                        <a16:creationId xmlns:a16="http://schemas.microsoft.com/office/drawing/2014/main" id="{C67FCA3F-C4DE-9279-BD7F-0A9D9B778626}"/>
                      </a:ext>
                    </a:extLst>
                  </p14:cNvPr>
                  <p14:cNvContentPartPr/>
                  <p14:nvPr/>
                </p14:nvContentPartPr>
                <p14:xfrm>
                  <a:off x="4700990" y="2298991"/>
                  <a:ext cx="163440" cy="96480"/>
                </p14:xfrm>
              </p:contentPart>
            </mc:Choice>
            <mc:Fallback xmlns="">
              <p:pic>
                <p:nvPicPr>
                  <p:cNvPr id="1085" name="Ink 1084">
                    <a:extLst>
                      <a:ext uri="{FF2B5EF4-FFF2-40B4-BE49-F238E27FC236}">
                        <a16:creationId xmlns:a16="http://schemas.microsoft.com/office/drawing/2014/main" id="{C67FCA3F-C4DE-9279-BD7F-0A9D9B77862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7" name="Group 1056">
              <a:extLst>
                <a:ext uri="{FF2B5EF4-FFF2-40B4-BE49-F238E27FC236}">
                  <a16:creationId xmlns:a16="http://schemas.microsoft.com/office/drawing/2014/main" id="{57C4E398-8EB5-D961-8D40-5D5A4281154A}"/>
                </a:ext>
              </a:extLst>
            </p:cNvPr>
            <p:cNvGrpSpPr/>
            <p:nvPr/>
          </p:nvGrpSpPr>
          <p:grpSpPr>
            <a:xfrm>
              <a:off x="4805119"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88">
                <p14:nvContentPartPr>
                  <p14:cNvPr id="1076" name="Ink 1075">
                    <a:extLst>
                      <a:ext uri="{FF2B5EF4-FFF2-40B4-BE49-F238E27FC236}">
                        <a16:creationId xmlns:a16="http://schemas.microsoft.com/office/drawing/2014/main" id="{D4F05B70-0934-D11C-875C-42202E55E236}"/>
                      </a:ext>
                    </a:extLst>
                  </p14:cNvPr>
                  <p14:cNvContentPartPr/>
                  <p14:nvPr/>
                </p14:nvContentPartPr>
                <p14:xfrm>
                  <a:off x="4603070" y="2144911"/>
                  <a:ext cx="133560" cy="88200"/>
                </p14:xfrm>
              </p:contentPart>
            </mc:Choice>
            <mc:Fallback xmlns="">
              <p:pic>
                <p:nvPicPr>
                  <p:cNvPr id="1076" name="Ink 1075">
                    <a:extLst>
                      <a:ext uri="{FF2B5EF4-FFF2-40B4-BE49-F238E27FC236}">
                        <a16:creationId xmlns:a16="http://schemas.microsoft.com/office/drawing/2014/main" id="{D4F05B70-0934-D11C-875C-42202E55E2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7" name="Ink 1076">
                    <a:extLst>
                      <a:ext uri="{FF2B5EF4-FFF2-40B4-BE49-F238E27FC236}">
                        <a16:creationId xmlns:a16="http://schemas.microsoft.com/office/drawing/2014/main" id="{94FDEFC1-6666-DAE2-BDE7-8872D13E50D9}"/>
                      </a:ext>
                    </a:extLst>
                  </p14:cNvPr>
                  <p14:cNvContentPartPr/>
                  <p14:nvPr/>
                </p14:nvContentPartPr>
                <p14:xfrm>
                  <a:off x="4597310" y="2244271"/>
                  <a:ext cx="99360" cy="453240"/>
                </p14:xfrm>
              </p:contentPart>
            </mc:Choice>
            <mc:Fallback xmlns="">
              <p:pic>
                <p:nvPicPr>
                  <p:cNvPr id="1077" name="Ink 1076">
                    <a:extLst>
                      <a:ext uri="{FF2B5EF4-FFF2-40B4-BE49-F238E27FC236}">
                        <a16:creationId xmlns:a16="http://schemas.microsoft.com/office/drawing/2014/main" id="{94FDEFC1-6666-DAE2-BDE7-8872D13E50D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8" name="Ink 1077">
                    <a:extLst>
                      <a:ext uri="{FF2B5EF4-FFF2-40B4-BE49-F238E27FC236}">
                        <a16:creationId xmlns:a16="http://schemas.microsoft.com/office/drawing/2014/main" id="{D023615F-E54E-1657-F489-09FBE7E305D2}"/>
                      </a:ext>
                    </a:extLst>
                  </p14:cNvPr>
                  <p14:cNvContentPartPr/>
                  <p14:nvPr/>
                </p14:nvContentPartPr>
                <p14:xfrm>
                  <a:off x="4676510" y="2487991"/>
                  <a:ext cx="163080" cy="194040"/>
                </p14:xfrm>
              </p:contentPart>
            </mc:Choice>
            <mc:Fallback xmlns="">
              <p:pic>
                <p:nvPicPr>
                  <p:cNvPr id="1078" name="Ink 1077">
                    <a:extLst>
                      <a:ext uri="{FF2B5EF4-FFF2-40B4-BE49-F238E27FC236}">
                        <a16:creationId xmlns:a16="http://schemas.microsoft.com/office/drawing/2014/main" id="{D023615F-E54E-1657-F489-09FBE7E305D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9" name="Ink 1078">
                    <a:extLst>
                      <a:ext uri="{FF2B5EF4-FFF2-40B4-BE49-F238E27FC236}">
                        <a16:creationId xmlns:a16="http://schemas.microsoft.com/office/drawing/2014/main" id="{D200B8B8-3017-A93F-26AE-A11DA108E77C}"/>
                      </a:ext>
                    </a:extLst>
                  </p14:cNvPr>
                  <p14:cNvContentPartPr/>
                  <p14:nvPr/>
                </p14:nvContentPartPr>
                <p14:xfrm>
                  <a:off x="4519190" y="2325991"/>
                  <a:ext cx="173520" cy="66240"/>
                </p14:xfrm>
              </p:contentPart>
            </mc:Choice>
            <mc:Fallback xmlns="">
              <p:pic>
                <p:nvPicPr>
                  <p:cNvPr id="1079" name="Ink 1078">
                    <a:extLst>
                      <a:ext uri="{FF2B5EF4-FFF2-40B4-BE49-F238E27FC236}">
                        <a16:creationId xmlns:a16="http://schemas.microsoft.com/office/drawing/2014/main" id="{D200B8B8-3017-A93F-26AE-A11DA108E77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0" name="Ink 1079">
                    <a:extLst>
                      <a:ext uri="{FF2B5EF4-FFF2-40B4-BE49-F238E27FC236}">
                        <a16:creationId xmlns:a16="http://schemas.microsoft.com/office/drawing/2014/main" id="{AE1B5CBB-9117-48B6-120B-77362DF3B5ED}"/>
                      </a:ext>
                    </a:extLst>
                  </p14:cNvPr>
                  <p14:cNvContentPartPr/>
                  <p14:nvPr/>
                </p14:nvContentPartPr>
                <p14:xfrm>
                  <a:off x="4700990" y="2298991"/>
                  <a:ext cx="163440" cy="96480"/>
                </p14:xfrm>
              </p:contentPart>
            </mc:Choice>
            <mc:Fallback xmlns="">
              <p:pic>
                <p:nvPicPr>
                  <p:cNvPr id="1080" name="Ink 1079">
                    <a:extLst>
                      <a:ext uri="{FF2B5EF4-FFF2-40B4-BE49-F238E27FC236}">
                        <a16:creationId xmlns:a16="http://schemas.microsoft.com/office/drawing/2014/main" id="{AE1B5CBB-9117-48B6-120B-77362DF3B5E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8" name="Group 1057">
              <a:extLst>
                <a:ext uri="{FF2B5EF4-FFF2-40B4-BE49-F238E27FC236}">
                  <a16:creationId xmlns:a16="http://schemas.microsoft.com/office/drawing/2014/main" id="{97276EF4-7ACE-D94F-607F-E5070B562F50}"/>
                </a:ext>
              </a:extLst>
            </p:cNvPr>
            <p:cNvGrpSpPr/>
            <p:nvPr/>
          </p:nvGrpSpPr>
          <p:grpSpPr>
            <a:xfrm>
              <a:off x="4805119"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93">
                <p14:nvContentPartPr>
                  <p14:cNvPr id="1071" name="Ink 1070">
                    <a:extLst>
                      <a:ext uri="{FF2B5EF4-FFF2-40B4-BE49-F238E27FC236}">
                        <a16:creationId xmlns:a16="http://schemas.microsoft.com/office/drawing/2014/main" id="{26657E1A-B260-447C-200B-6E40D6791FBB}"/>
                      </a:ext>
                    </a:extLst>
                  </p14:cNvPr>
                  <p14:cNvContentPartPr/>
                  <p14:nvPr/>
                </p14:nvContentPartPr>
                <p14:xfrm>
                  <a:off x="4603070" y="2144911"/>
                  <a:ext cx="133560" cy="88200"/>
                </p14:xfrm>
              </p:contentPart>
            </mc:Choice>
            <mc:Fallback xmlns="">
              <p:pic>
                <p:nvPicPr>
                  <p:cNvPr id="1071" name="Ink 1070">
                    <a:extLst>
                      <a:ext uri="{FF2B5EF4-FFF2-40B4-BE49-F238E27FC236}">
                        <a16:creationId xmlns:a16="http://schemas.microsoft.com/office/drawing/2014/main" id="{26657E1A-B260-447C-200B-6E40D6791FB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2" name="Ink 1071">
                    <a:extLst>
                      <a:ext uri="{FF2B5EF4-FFF2-40B4-BE49-F238E27FC236}">
                        <a16:creationId xmlns:a16="http://schemas.microsoft.com/office/drawing/2014/main" id="{FA1F2AA0-C387-431E-352F-DA15A69E9415}"/>
                      </a:ext>
                    </a:extLst>
                  </p14:cNvPr>
                  <p14:cNvContentPartPr/>
                  <p14:nvPr/>
                </p14:nvContentPartPr>
                <p14:xfrm>
                  <a:off x="4597310" y="2244271"/>
                  <a:ext cx="99360" cy="453240"/>
                </p14:xfrm>
              </p:contentPart>
            </mc:Choice>
            <mc:Fallback xmlns="">
              <p:pic>
                <p:nvPicPr>
                  <p:cNvPr id="1072" name="Ink 1071">
                    <a:extLst>
                      <a:ext uri="{FF2B5EF4-FFF2-40B4-BE49-F238E27FC236}">
                        <a16:creationId xmlns:a16="http://schemas.microsoft.com/office/drawing/2014/main" id="{FA1F2AA0-C387-431E-352F-DA15A69E941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3" name="Ink 1072">
                    <a:extLst>
                      <a:ext uri="{FF2B5EF4-FFF2-40B4-BE49-F238E27FC236}">
                        <a16:creationId xmlns:a16="http://schemas.microsoft.com/office/drawing/2014/main" id="{795705AB-0532-2810-6C23-BC59DFD485EA}"/>
                      </a:ext>
                    </a:extLst>
                  </p14:cNvPr>
                  <p14:cNvContentPartPr/>
                  <p14:nvPr/>
                </p14:nvContentPartPr>
                <p14:xfrm>
                  <a:off x="4676510" y="2487991"/>
                  <a:ext cx="163080" cy="194040"/>
                </p14:xfrm>
              </p:contentPart>
            </mc:Choice>
            <mc:Fallback xmlns="">
              <p:pic>
                <p:nvPicPr>
                  <p:cNvPr id="1073" name="Ink 1072">
                    <a:extLst>
                      <a:ext uri="{FF2B5EF4-FFF2-40B4-BE49-F238E27FC236}">
                        <a16:creationId xmlns:a16="http://schemas.microsoft.com/office/drawing/2014/main" id="{795705AB-0532-2810-6C23-BC59DFD485E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4" name="Ink 1073">
                    <a:extLst>
                      <a:ext uri="{FF2B5EF4-FFF2-40B4-BE49-F238E27FC236}">
                        <a16:creationId xmlns:a16="http://schemas.microsoft.com/office/drawing/2014/main" id="{B81BCBA2-3E78-7F3C-42B4-7075275FE3AF}"/>
                      </a:ext>
                    </a:extLst>
                  </p14:cNvPr>
                  <p14:cNvContentPartPr/>
                  <p14:nvPr/>
                </p14:nvContentPartPr>
                <p14:xfrm>
                  <a:off x="4519190" y="2325991"/>
                  <a:ext cx="173520" cy="66240"/>
                </p14:xfrm>
              </p:contentPart>
            </mc:Choice>
            <mc:Fallback xmlns="">
              <p:pic>
                <p:nvPicPr>
                  <p:cNvPr id="1074" name="Ink 1073">
                    <a:extLst>
                      <a:ext uri="{FF2B5EF4-FFF2-40B4-BE49-F238E27FC236}">
                        <a16:creationId xmlns:a16="http://schemas.microsoft.com/office/drawing/2014/main" id="{B81BCBA2-3E78-7F3C-42B4-7075275FE3A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5" name="Ink 1074">
                    <a:extLst>
                      <a:ext uri="{FF2B5EF4-FFF2-40B4-BE49-F238E27FC236}">
                        <a16:creationId xmlns:a16="http://schemas.microsoft.com/office/drawing/2014/main" id="{DE3DF337-D321-BA67-5051-74B0ECD17C40}"/>
                      </a:ext>
                    </a:extLst>
                  </p14:cNvPr>
                  <p14:cNvContentPartPr/>
                  <p14:nvPr/>
                </p14:nvContentPartPr>
                <p14:xfrm>
                  <a:off x="4700990" y="2298991"/>
                  <a:ext cx="163440" cy="96480"/>
                </p14:xfrm>
              </p:contentPart>
            </mc:Choice>
            <mc:Fallback xmlns="">
              <p:pic>
                <p:nvPicPr>
                  <p:cNvPr id="1075" name="Ink 1074">
                    <a:extLst>
                      <a:ext uri="{FF2B5EF4-FFF2-40B4-BE49-F238E27FC236}">
                        <a16:creationId xmlns:a16="http://schemas.microsoft.com/office/drawing/2014/main" id="{DE3DF337-D321-BA67-5051-74B0ECD17C4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9" name="Group 1058">
              <a:extLst>
                <a:ext uri="{FF2B5EF4-FFF2-40B4-BE49-F238E27FC236}">
                  <a16:creationId xmlns:a16="http://schemas.microsoft.com/office/drawing/2014/main" id="{93F99925-DF45-D45B-6B54-817928E475A4}"/>
                </a:ext>
              </a:extLst>
            </p:cNvPr>
            <p:cNvGrpSpPr/>
            <p:nvPr/>
          </p:nvGrpSpPr>
          <p:grpSpPr>
            <a:xfrm>
              <a:off x="4805119"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98">
                <p14:nvContentPartPr>
                  <p14:cNvPr id="1066" name="Ink 1065">
                    <a:extLst>
                      <a:ext uri="{FF2B5EF4-FFF2-40B4-BE49-F238E27FC236}">
                        <a16:creationId xmlns:a16="http://schemas.microsoft.com/office/drawing/2014/main" id="{4A71FC3D-DD53-35CF-D0A2-02D2FC98342D}"/>
                      </a:ext>
                    </a:extLst>
                  </p14:cNvPr>
                  <p14:cNvContentPartPr/>
                  <p14:nvPr/>
                </p14:nvContentPartPr>
                <p14:xfrm>
                  <a:off x="4603070" y="2144911"/>
                  <a:ext cx="133560" cy="88200"/>
                </p14:xfrm>
              </p:contentPart>
            </mc:Choice>
            <mc:Fallback xmlns="">
              <p:pic>
                <p:nvPicPr>
                  <p:cNvPr id="1066" name="Ink 1065">
                    <a:extLst>
                      <a:ext uri="{FF2B5EF4-FFF2-40B4-BE49-F238E27FC236}">
                        <a16:creationId xmlns:a16="http://schemas.microsoft.com/office/drawing/2014/main" id="{4A71FC3D-DD53-35CF-D0A2-02D2FC98342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67" name="Ink 1066">
                    <a:extLst>
                      <a:ext uri="{FF2B5EF4-FFF2-40B4-BE49-F238E27FC236}">
                        <a16:creationId xmlns:a16="http://schemas.microsoft.com/office/drawing/2014/main" id="{CED82BEC-ECC4-DAE1-EF4D-BE1C8896FA78}"/>
                      </a:ext>
                    </a:extLst>
                  </p14:cNvPr>
                  <p14:cNvContentPartPr/>
                  <p14:nvPr/>
                </p14:nvContentPartPr>
                <p14:xfrm>
                  <a:off x="4597310" y="2244271"/>
                  <a:ext cx="99360" cy="453240"/>
                </p14:xfrm>
              </p:contentPart>
            </mc:Choice>
            <mc:Fallback xmlns="">
              <p:pic>
                <p:nvPicPr>
                  <p:cNvPr id="1067" name="Ink 1066">
                    <a:extLst>
                      <a:ext uri="{FF2B5EF4-FFF2-40B4-BE49-F238E27FC236}">
                        <a16:creationId xmlns:a16="http://schemas.microsoft.com/office/drawing/2014/main" id="{CED82BEC-ECC4-DAE1-EF4D-BE1C8896FA7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68" name="Ink 1067">
                    <a:extLst>
                      <a:ext uri="{FF2B5EF4-FFF2-40B4-BE49-F238E27FC236}">
                        <a16:creationId xmlns:a16="http://schemas.microsoft.com/office/drawing/2014/main" id="{91231BD3-2A33-67EA-DBCA-2501FA22FABF}"/>
                      </a:ext>
                    </a:extLst>
                  </p14:cNvPr>
                  <p14:cNvContentPartPr/>
                  <p14:nvPr/>
                </p14:nvContentPartPr>
                <p14:xfrm>
                  <a:off x="4676510" y="2487991"/>
                  <a:ext cx="163080" cy="194040"/>
                </p14:xfrm>
              </p:contentPart>
            </mc:Choice>
            <mc:Fallback xmlns="">
              <p:pic>
                <p:nvPicPr>
                  <p:cNvPr id="1068" name="Ink 1067">
                    <a:extLst>
                      <a:ext uri="{FF2B5EF4-FFF2-40B4-BE49-F238E27FC236}">
                        <a16:creationId xmlns:a16="http://schemas.microsoft.com/office/drawing/2014/main" id="{91231BD3-2A33-67EA-DBCA-2501FA22FAB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9" name="Ink 1068">
                    <a:extLst>
                      <a:ext uri="{FF2B5EF4-FFF2-40B4-BE49-F238E27FC236}">
                        <a16:creationId xmlns:a16="http://schemas.microsoft.com/office/drawing/2014/main" id="{0371BBB5-AC37-8FC9-6A96-328403999CC3}"/>
                      </a:ext>
                    </a:extLst>
                  </p14:cNvPr>
                  <p14:cNvContentPartPr/>
                  <p14:nvPr/>
                </p14:nvContentPartPr>
                <p14:xfrm>
                  <a:off x="4519190" y="2325991"/>
                  <a:ext cx="173520" cy="66240"/>
                </p14:xfrm>
              </p:contentPart>
            </mc:Choice>
            <mc:Fallback xmlns="">
              <p:pic>
                <p:nvPicPr>
                  <p:cNvPr id="1069" name="Ink 1068">
                    <a:extLst>
                      <a:ext uri="{FF2B5EF4-FFF2-40B4-BE49-F238E27FC236}">
                        <a16:creationId xmlns:a16="http://schemas.microsoft.com/office/drawing/2014/main" id="{0371BBB5-AC37-8FC9-6A96-328403999C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70" name="Ink 1069">
                    <a:extLst>
                      <a:ext uri="{FF2B5EF4-FFF2-40B4-BE49-F238E27FC236}">
                        <a16:creationId xmlns:a16="http://schemas.microsoft.com/office/drawing/2014/main" id="{47357DA4-E019-1AD7-E6BE-89B772D7112C}"/>
                      </a:ext>
                    </a:extLst>
                  </p14:cNvPr>
                  <p14:cNvContentPartPr/>
                  <p14:nvPr/>
                </p14:nvContentPartPr>
                <p14:xfrm>
                  <a:off x="4700990" y="2298991"/>
                  <a:ext cx="163440" cy="96480"/>
                </p14:xfrm>
              </p:contentPart>
            </mc:Choice>
            <mc:Fallback xmlns="">
              <p:pic>
                <p:nvPicPr>
                  <p:cNvPr id="1070" name="Ink 1069">
                    <a:extLst>
                      <a:ext uri="{FF2B5EF4-FFF2-40B4-BE49-F238E27FC236}">
                        <a16:creationId xmlns:a16="http://schemas.microsoft.com/office/drawing/2014/main" id="{47357DA4-E019-1AD7-E6BE-89B772D7112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60" name="Group 1059">
              <a:extLst>
                <a:ext uri="{FF2B5EF4-FFF2-40B4-BE49-F238E27FC236}">
                  <a16:creationId xmlns:a16="http://schemas.microsoft.com/office/drawing/2014/main" id="{E6DB6FE0-7683-140B-E133-CD86EC5F8E25}"/>
                </a:ext>
              </a:extLst>
            </p:cNvPr>
            <p:cNvGrpSpPr/>
            <p:nvPr/>
          </p:nvGrpSpPr>
          <p:grpSpPr>
            <a:xfrm>
              <a:off x="4805119"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203">
                <p14:nvContentPartPr>
                  <p14:cNvPr id="1061" name="Ink 1060">
                    <a:extLst>
                      <a:ext uri="{FF2B5EF4-FFF2-40B4-BE49-F238E27FC236}">
                        <a16:creationId xmlns:a16="http://schemas.microsoft.com/office/drawing/2014/main" id="{B419AB1F-03F7-1DAE-90EC-8132991B163C}"/>
                      </a:ext>
                    </a:extLst>
                  </p14:cNvPr>
                  <p14:cNvContentPartPr/>
                  <p14:nvPr/>
                </p14:nvContentPartPr>
                <p14:xfrm>
                  <a:off x="4603070" y="2144911"/>
                  <a:ext cx="133560" cy="88200"/>
                </p14:xfrm>
              </p:contentPart>
            </mc:Choice>
            <mc:Fallback xmlns="">
              <p:pic>
                <p:nvPicPr>
                  <p:cNvPr id="1061" name="Ink 1060">
                    <a:extLst>
                      <a:ext uri="{FF2B5EF4-FFF2-40B4-BE49-F238E27FC236}">
                        <a16:creationId xmlns:a16="http://schemas.microsoft.com/office/drawing/2014/main" id="{B419AB1F-03F7-1DAE-90EC-8132991B163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2" name="Ink 1061">
                    <a:extLst>
                      <a:ext uri="{FF2B5EF4-FFF2-40B4-BE49-F238E27FC236}">
                        <a16:creationId xmlns:a16="http://schemas.microsoft.com/office/drawing/2014/main" id="{05233F4D-4506-107D-ED04-7B83D8914060}"/>
                      </a:ext>
                    </a:extLst>
                  </p14:cNvPr>
                  <p14:cNvContentPartPr/>
                  <p14:nvPr/>
                </p14:nvContentPartPr>
                <p14:xfrm>
                  <a:off x="4597310" y="2244271"/>
                  <a:ext cx="99360" cy="453240"/>
                </p14:xfrm>
              </p:contentPart>
            </mc:Choice>
            <mc:Fallback xmlns="">
              <p:pic>
                <p:nvPicPr>
                  <p:cNvPr id="1062" name="Ink 1061">
                    <a:extLst>
                      <a:ext uri="{FF2B5EF4-FFF2-40B4-BE49-F238E27FC236}">
                        <a16:creationId xmlns:a16="http://schemas.microsoft.com/office/drawing/2014/main" id="{05233F4D-4506-107D-ED04-7B83D891406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63" name="Ink 1062">
                    <a:extLst>
                      <a:ext uri="{FF2B5EF4-FFF2-40B4-BE49-F238E27FC236}">
                        <a16:creationId xmlns:a16="http://schemas.microsoft.com/office/drawing/2014/main" id="{4954CD09-FE8E-D4D7-EEA6-29E0D6FC9C47}"/>
                      </a:ext>
                    </a:extLst>
                  </p14:cNvPr>
                  <p14:cNvContentPartPr/>
                  <p14:nvPr/>
                </p14:nvContentPartPr>
                <p14:xfrm>
                  <a:off x="4676510" y="2487991"/>
                  <a:ext cx="163080" cy="194040"/>
                </p14:xfrm>
              </p:contentPart>
            </mc:Choice>
            <mc:Fallback xmlns="">
              <p:pic>
                <p:nvPicPr>
                  <p:cNvPr id="1063" name="Ink 1062">
                    <a:extLst>
                      <a:ext uri="{FF2B5EF4-FFF2-40B4-BE49-F238E27FC236}">
                        <a16:creationId xmlns:a16="http://schemas.microsoft.com/office/drawing/2014/main" id="{4954CD09-FE8E-D4D7-EEA6-29E0D6FC9C4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4" name="Ink 1063">
                    <a:extLst>
                      <a:ext uri="{FF2B5EF4-FFF2-40B4-BE49-F238E27FC236}">
                        <a16:creationId xmlns:a16="http://schemas.microsoft.com/office/drawing/2014/main" id="{DE414FED-81B3-4C94-1ADD-CDAB7BA78859}"/>
                      </a:ext>
                    </a:extLst>
                  </p14:cNvPr>
                  <p14:cNvContentPartPr/>
                  <p14:nvPr/>
                </p14:nvContentPartPr>
                <p14:xfrm>
                  <a:off x="4519190" y="2325991"/>
                  <a:ext cx="173520" cy="66240"/>
                </p14:xfrm>
              </p:contentPart>
            </mc:Choice>
            <mc:Fallback xmlns="">
              <p:pic>
                <p:nvPicPr>
                  <p:cNvPr id="1064" name="Ink 1063">
                    <a:extLst>
                      <a:ext uri="{FF2B5EF4-FFF2-40B4-BE49-F238E27FC236}">
                        <a16:creationId xmlns:a16="http://schemas.microsoft.com/office/drawing/2014/main" id="{DE414FED-81B3-4C94-1ADD-CDAB7BA7885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65" name="Ink 1064">
                    <a:extLst>
                      <a:ext uri="{FF2B5EF4-FFF2-40B4-BE49-F238E27FC236}">
                        <a16:creationId xmlns:a16="http://schemas.microsoft.com/office/drawing/2014/main" id="{037790F0-5603-6040-C7FF-0858A4B58DE9}"/>
                      </a:ext>
                    </a:extLst>
                  </p14:cNvPr>
                  <p14:cNvContentPartPr/>
                  <p14:nvPr/>
                </p14:nvContentPartPr>
                <p14:xfrm>
                  <a:off x="4700990" y="2298991"/>
                  <a:ext cx="163440" cy="96480"/>
                </p14:xfrm>
              </p:contentPart>
            </mc:Choice>
            <mc:Fallback xmlns="">
              <p:pic>
                <p:nvPicPr>
                  <p:cNvPr id="1065" name="Ink 1064">
                    <a:extLst>
                      <a:ext uri="{FF2B5EF4-FFF2-40B4-BE49-F238E27FC236}">
                        <a16:creationId xmlns:a16="http://schemas.microsoft.com/office/drawing/2014/main" id="{037790F0-5603-6040-C7FF-0858A4B58DE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1" name="Group 1160">
              <a:extLst>
                <a:ext uri="{FF2B5EF4-FFF2-40B4-BE49-F238E27FC236}">
                  <a16:creationId xmlns:a16="http://schemas.microsoft.com/office/drawing/2014/main" id="{386104B0-A5A0-10C6-9DB8-28667A4E8F57}"/>
                </a:ext>
              </a:extLst>
            </p:cNvPr>
            <p:cNvGrpSpPr/>
            <p:nvPr/>
          </p:nvGrpSpPr>
          <p:grpSpPr>
            <a:xfrm>
              <a:off x="556049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08">
                <p14:nvContentPartPr>
                  <p14:cNvPr id="1162" name="Ink 1161">
                    <a:extLst>
                      <a:ext uri="{FF2B5EF4-FFF2-40B4-BE49-F238E27FC236}">
                        <a16:creationId xmlns:a16="http://schemas.microsoft.com/office/drawing/2014/main" id="{B0EADCF8-3486-1EA5-285C-C622FD9B2764}"/>
                      </a:ext>
                    </a:extLst>
                  </p14:cNvPr>
                  <p14:cNvContentPartPr/>
                  <p14:nvPr/>
                </p14:nvContentPartPr>
                <p14:xfrm>
                  <a:off x="4603070" y="2144911"/>
                  <a:ext cx="133560" cy="88200"/>
                </p14:xfrm>
              </p:contentPart>
            </mc:Choice>
            <mc:Fallback xmlns="">
              <p:pic>
                <p:nvPicPr>
                  <p:cNvPr id="1162" name="Ink 1161">
                    <a:extLst>
                      <a:ext uri="{FF2B5EF4-FFF2-40B4-BE49-F238E27FC236}">
                        <a16:creationId xmlns:a16="http://schemas.microsoft.com/office/drawing/2014/main" id="{B0EADCF8-3486-1EA5-285C-C622FD9B276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3" name="Ink 1162">
                    <a:extLst>
                      <a:ext uri="{FF2B5EF4-FFF2-40B4-BE49-F238E27FC236}">
                        <a16:creationId xmlns:a16="http://schemas.microsoft.com/office/drawing/2014/main" id="{E2ADCF8C-D2E6-843F-BAC4-122B436114AF}"/>
                      </a:ext>
                    </a:extLst>
                  </p14:cNvPr>
                  <p14:cNvContentPartPr/>
                  <p14:nvPr/>
                </p14:nvContentPartPr>
                <p14:xfrm>
                  <a:off x="4597310" y="2244271"/>
                  <a:ext cx="99360" cy="453240"/>
                </p14:xfrm>
              </p:contentPart>
            </mc:Choice>
            <mc:Fallback xmlns="">
              <p:pic>
                <p:nvPicPr>
                  <p:cNvPr id="1163" name="Ink 1162">
                    <a:extLst>
                      <a:ext uri="{FF2B5EF4-FFF2-40B4-BE49-F238E27FC236}">
                        <a16:creationId xmlns:a16="http://schemas.microsoft.com/office/drawing/2014/main" id="{E2ADCF8C-D2E6-843F-BAC4-122B436114A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4" name="Ink 1163">
                    <a:extLst>
                      <a:ext uri="{FF2B5EF4-FFF2-40B4-BE49-F238E27FC236}">
                        <a16:creationId xmlns:a16="http://schemas.microsoft.com/office/drawing/2014/main" id="{494E6B13-D5C7-305B-26B2-6BEDC6692CF8}"/>
                      </a:ext>
                    </a:extLst>
                  </p14:cNvPr>
                  <p14:cNvContentPartPr/>
                  <p14:nvPr/>
                </p14:nvContentPartPr>
                <p14:xfrm>
                  <a:off x="4676510" y="2487991"/>
                  <a:ext cx="163080" cy="194040"/>
                </p14:xfrm>
              </p:contentPart>
            </mc:Choice>
            <mc:Fallback xmlns="">
              <p:pic>
                <p:nvPicPr>
                  <p:cNvPr id="1164" name="Ink 1163">
                    <a:extLst>
                      <a:ext uri="{FF2B5EF4-FFF2-40B4-BE49-F238E27FC236}">
                        <a16:creationId xmlns:a16="http://schemas.microsoft.com/office/drawing/2014/main" id="{494E6B13-D5C7-305B-26B2-6BEDC6692CF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5" name="Ink 1164">
                    <a:extLst>
                      <a:ext uri="{FF2B5EF4-FFF2-40B4-BE49-F238E27FC236}">
                        <a16:creationId xmlns:a16="http://schemas.microsoft.com/office/drawing/2014/main" id="{E7A3677D-AEB8-2B91-9F31-790DA747A245}"/>
                      </a:ext>
                    </a:extLst>
                  </p14:cNvPr>
                  <p14:cNvContentPartPr/>
                  <p14:nvPr/>
                </p14:nvContentPartPr>
                <p14:xfrm>
                  <a:off x="4519190" y="2325991"/>
                  <a:ext cx="173520" cy="66240"/>
                </p14:xfrm>
              </p:contentPart>
            </mc:Choice>
            <mc:Fallback xmlns="">
              <p:pic>
                <p:nvPicPr>
                  <p:cNvPr id="1165" name="Ink 1164">
                    <a:extLst>
                      <a:ext uri="{FF2B5EF4-FFF2-40B4-BE49-F238E27FC236}">
                        <a16:creationId xmlns:a16="http://schemas.microsoft.com/office/drawing/2014/main" id="{E7A3677D-AEB8-2B91-9F31-790DA747A24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6" name="Ink 1165">
                    <a:extLst>
                      <a:ext uri="{FF2B5EF4-FFF2-40B4-BE49-F238E27FC236}">
                        <a16:creationId xmlns:a16="http://schemas.microsoft.com/office/drawing/2014/main" id="{B1A03795-E72F-DBA3-F474-03409B3FA8B9}"/>
                      </a:ext>
                    </a:extLst>
                  </p14:cNvPr>
                  <p14:cNvContentPartPr/>
                  <p14:nvPr/>
                </p14:nvContentPartPr>
                <p14:xfrm>
                  <a:off x="4700990" y="2298991"/>
                  <a:ext cx="163440" cy="96480"/>
                </p14:xfrm>
              </p:contentPart>
            </mc:Choice>
            <mc:Fallback xmlns="">
              <p:pic>
                <p:nvPicPr>
                  <p:cNvPr id="1166" name="Ink 1165">
                    <a:extLst>
                      <a:ext uri="{FF2B5EF4-FFF2-40B4-BE49-F238E27FC236}">
                        <a16:creationId xmlns:a16="http://schemas.microsoft.com/office/drawing/2014/main" id="{B1A03795-E72F-DBA3-F474-03409B3FA8B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7" name="Group 1166">
              <a:extLst>
                <a:ext uri="{FF2B5EF4-FFF2-40B4-BE49-F238E27FC236}">
                  <a16:creationId xmlns:a16="http://schemas.microsoft.com/office/drawing/2014/main" id="{275311D1-AA09-C401-D529-F954409A4D4C}"/>
                </a:ext>
              </a:extLst>
            </p:cNvPr>
            <p:cNvGrpSpPr/>
            <p:nvPr/>
          </p:nvGrpSpPr>
          <p:grpSpPr>
            <a:xfrm>
              <a:off x="5560493"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13">
                <p14:nvContentPartPr>
                  <p14:cNvPr id="1168" name="Ink 1167">
                    <a:extLst>
                      <a:ext uri="{FF2B5EF4-FFF2-40B4-BE49-F238E27FC236}">
                        <a16:creationId xmlns:a16="http://schemas.microsoft.com/office/drawing/2014/main" id="{5D8E2739-1BFC-1593-B59C-A66577AFEB69}"/>
                      </a:ext>
                    </a:extLst>
                  </p14:cNvPr>
                  <p14:cNvContentPartPr/>
                  <p14:nvPr/>
                </p14:nvContentPartPr>
                <p14:xfrm>
                  <a:off x="4603070" y="2144911"/>
                  <a:ext cx="133560" cy="88200"/>
                </p14:xfrm>
              </p:contentPart>
            </mc:Choice>
            <mc:Fallback xmlns="">
              <p:pic>
                <p:nvPicPr>
                  <p:cNvPr id="1168" name="Ink 1167">
                    <a:extLst>
                      <a:ext uri="{FF2B5EF4-FFF2-40B4-BE49-F238E27FC236}">
                        <a16:creationId xmlns:a16="http://schemas.microsoft.com/office/drawing/2014/main" id="{5D8E2739-1BFC-1593-B59C-A66577AFEB6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69" name="Ink 1168">
                    <a:extLst>
                      <a:ext uri="{FF2B5EF4-FFF2-40B4-BE49-F238E27FC236}">
                        <a16:creationId xmlns:a16="http://schemas.microsoft.com/office/drawing/2014/main" id="{D5034083-E5F6-74CC-A27A-558817A3B36E}"/>
                      </a:ext>
                    </a:extLst>
                  </p14:cNvPr>
                  <p14:cNvContentPartPr/>
                  <p14:nvPr/>
                </p14:nvContentPartPr>
                <p14:xfrm>
                  <a:off x="4597310" y="2244271"/>
                  <a:ext cx="99360" cy="453240"/>
                </p14:xfrm>
              </p:contentPart>
            </mc:Choice>
            <mc:Fallback xmlns="">
              <p:pic>
                <p:nvPicPr>
                  <p:cNvPr id="1169" name="Ink 1168">
                    <a:extLst>
                      <a:ext uri="{FF2B5EF4-FFF2-40B4-BE49-F238E27FC236}">
                        <a16:creationId xmlns:a16="http://schemas.microsoft.com/office/drawing/2014/main" id="{D5034083-E5F6-74CC-A27A-558817A3B36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0" name="Ink 1169">
                    <a:extLst>
                      <a:ext uri="{FF2B5EF4-FFF2-40B4-BE49-F238E27FC236}">
                        <a16:creationId xmlns:a16="http://schemas.microsoft.com/office/drawing/2014/main" id="{6CEF7C46-3B12-B019-CB47-10439523154E}"/>
                      </a:ext>
                    </a:extLst>
                  </p14:cNvPr>
                  <p14:cNvContentPartPr/>
                  <p14:nvPr/>
                </p14:nvContentPartPr>
                <p14:xfrm>
                  <a:off x="4676510" y="2487991"/>
                  <a:ext cx="163080" cy="194040"/>
                </p14:xfrm>
              </p:contentPart>
            </mc:Choice>
            <mc:Fallback xmlns="">
              <p:pic>
                <p:nvPicPr>
                  <p:cNvPr id="1170" name="Ink 1169">
                    <a:extLst>
                      <a:ext uri="{FF2B5EF4-FFF2-40B4-BE49-F238E27FC236}">
                        <a16:creationId xmlns:a16="http://schemas.microsoft.com/office/drawing/2014/main" id="{6CEF7C46-3B12-B019-CB47-10439523154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1" name="Ink 1170">
                    <a:extLst>
                      <a:ext uri="{FF2B5EF4-FFF2-40B4-BE49-F238E27FC236}">
                        <a16:creationId xmlns:a16="http://schemas.microsoft.com/office/drawing/2014/main" id="{4334BC6E-2177-7390-196C-3D300B20CC51}"/>
                      </a:ext>
                    </a:extLst>
                  </p14:cNvPr>
                  <p14:cNvContentPartPr/>
                  <p14:nvPr/>
                </p14:nvContentPartPr>
                <p14:xfrm>
                  <a:off x="4519190" y="2325991"/>
                  <a:ext cx="173520" cy="66240"/>
                </p14:xfrm>
              </p:contentPart>
            </mc:Choice>
            <mc:Fallback xmlns="">
              <p:pic>
                <p:nvPicPr>
                  <p:cNvPr id="1171" name="Ink 1170">
                    <a:extLst>
                      <a:ext uri="{FF2B5EF4-FFF2-40B4-BE49-F238E27FC236}">
                        <a16:creationId xmlns:a16="http://schemas.microsoft.com/office/drawing/2014/main" id="{4334BC6E-2177-7390-196C-3D300B20CC5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72" name="Ink 1171">
                    <a:extLst>
                      <a:ext uri="{FF2B5EF4-FFF2-40B4-BE49-F238E27FC236}">
                        <a16:creationId xmlns:a16="http://schemas.microsoft.com/office/drawing/2014/main" id="{AF2697DA-DB87-743B-B7D0-834AE6C30486}"/>
                      </a:ext>
                    </a:extLst>
                  </p14:cNvPr>
                  <p14:cNvContentPartPr/>
                  <p14:nvPr/>
                </p14:nvContentPartPr>
                <p14:xfrm>
                  <a:off x="4700990" y="2298991"/>
                  <a:ext cx="163440" cy="96480"/>
                </p14:xfrm>
              </p:contentPart>
            </mc:Choice>
            <mc:Fallback xmlns="">
              <p:pic>
                <p:nvPicPr>
                  <p:cNvPr id="1172" name="Ink 1171">
                    <a:extLst>
                      <a:ext uri="{FF2B5EF4-FFF2-40B4-BE49-F238E27FC236}">
                        <a16:creationId xmlns:a16="http://schemas.microsoft.com/office/drawing/2014/main" id="{AF2697DA-DB87-743B-B7D0-834AE6C3048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3" name="Group 1172">
              <a:extLst>
                <a:ext uri="{FF2B5EF4-FFF2-40B4-BE49-F238E27FC236}">
                  <a16:creationId xmlns:a16="http://schemas.microsoft.com/office/drawing/2014/main" id="{219CB639-F3C7-38C6-6AB7-22A67FC348FE}"/>
                </a:ext>
              </a:extLst>
            </p:cNvPr>
            <p:cNvGrpSpPr/>
            <p:nvPr/>
          </p:nvGrpSpPr>
          <p:grpSpPr>
            <a:xfrm>
              <a:off x="5560493"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18">
                <p14:nvContentPartPr>
                  <p14:cNvPr id="1174" name="Ink 1173">
                    <a:extLst>
                      <a:ext uri="{FF2B5EF4-FFF2-40B4-BE49-F238E27FC236}">
                        <a16:creationId xmlns:a16="http://schemas.microsoft.com/office/drawing/2014/main" id="{3DC8E191-50EA-EEDD-DECE-16235F44BB6D}"/>
                      </a:ext>
                    </a:extLst>
                  </p14:cNvPr>
                  <p14:cNvContentPartPr/>
                  <p14:nvPr/>
                </p14:nvContentPartPr>
                <p14:xfrm>
                  <a:off x="4603070" y="2144911"/>
                  <a:ext cx="133560" cy="88200"/>
                </p14:xfrm>
              </p:contentPart>
            </mc:Choice>
            <mc:Fallback xmlns="">
              <p:pic>
                <p:nvPicPr>
                  <p:cNvPr id="1174" name="Ink 1173">
                    <a:extLst>
                      <a:ext uri="{FF2B5EF4-FFF2-40B4-BE49-F238E27FC236}">
                        <a16:creationId xmlns:a16="http://schemas.microsoft.com/office/drawing/2014/main" id="{3DC8E191-50EA-EEDD-DECE-16235F44BB6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75" name="Ink 1174">
                    <a:extLst>
                      <a:ext uri="{FF2B5EF4-FFF2-40B4-BE49-F238E27FC236}">
                        <a16:creationId xmlns:a16="http://schemas.microsoft.com/office/drawing/2014/main" id="{8B492A88-93BC-D2FD-846B-270CE81CB9C4}"/>
                      </a:ext>
                    </a:extLst>
                  </p14:cNvPr>
                  <p14:cNvContentPartPr/>
                  <p14:nvPr/>
                </p14:nvContentPartPr>
                <p14:xfrm>
                  <a:off x="4597310" y="2244271"/>
                  <a:ext cx="99360" cy="453240"/>
                </p14:xfrm>
              </p:contentPart>
            </mc:Choice>
            <mc:Fallback xmlns="">
              <p:pic>
                <p:nvPicPr>
                  <p:cNvPr id="1175" name="Ink 1174">
                    <a:extLst>
                      <a:ext uri="{FF2B5EF4-FFF2-40B4-BE49-F238E27FC236}">
                        <a16:creationId xmlns:a16="http://schemas.microsoft.com/office/drawing/2014/main" id="{8B492A88-93BC-D2FD-846B-270CE81CB9C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76" name="Ink 1175">
                    <a:extLst>
                      <a:ext uri="{FF2B5EF4-FFF2-40B4-BE49-F238E27FC236}">
                        <a16:creationId xmlns:a16="http://schemas.microsoft.com/office/drawing/2014/main" id="{AFD317F2-51EF-D39F-784A-231C865463E5}"/>
                      </a:ext>
                    </a:extLst>
                  </p14:cNvPr>
                  <p14:cNvContentPartPr/>
                  <p14:nvPr/>
                </p14:nvContentPartPr>
                <p14:xfrm>
                  <a:off x="4676510" y="2487991"/>
                  <a:ext cx="163080" cy="194040"/>
                </p14:xfrm>
              </p:contentPart>
            </mc:Choice>
            <mc:Fallback xmlns="">
              <p:pic>
                <p:nvPicPr>
                  <p:cNvPr id="1176" name="Ink 1175">
                    <a:extLst>
                      <a:ext uri="{FF2B5EF4-FFF2-40B4-BE49-F238E27FC236}">
                        <a16:creationId xmlns:a16="http://schemas.microsoft.com/office/drawing/2014/main" id="{AFD317F2-51EF-D39F-784A-231C865463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7" name="Ink 1176">
                    <a:extLst>
                      <a:ext uri="{FF2B5EF4-FFF2-40B4-BE49-F238E27FC236}">
                        <a16:creationId xmlns:a16="http://schemas.microsoft.com/office/drawing/2014/main" id="{391B72D9-02CC-E199-3BD8-6A8F3E2627D8}"/>
                      </a:ext>
                    </a:extLst>
                  </p14:cNvPr>
                  <p14:cNvContentPartPr/>
                  <p14:nvPr/>
                </p14:nvContentPartPr>
                <p14:xfrm>
                  <a:off x="4519190" y="2325991"/>
                  <a:ext cx="173520" cy="66240"/>
                </p14:xfrm>
              </p:contentPart>
            </mc:Choice>
            <mc:Fallback xmlns="">
              <p:pic>
                <p:nvPicPr>
                  <p:cNvPr id="1177" name="Ink 1176">
                    <a:extLst>
                      <a:ext uri="{FF2B5EF4-FFF2-40B4-BE49-F238E27FC236}">
                        <a16:creationId xmlns:a16="http://schemas.microsoft.com/office/drawing/2014/main" id="{391B72D9-02CC-E199-3BD8-6A8F3E2627D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78" name="Ink 1177">
                    <a:extLst>
                      <a:ext uri="{FF2B5EF4-FFF2-40B4-BE49-F238E27FC236}">
                        <a16:creationId xmlns:a16="http://schemas.microsoft.com/office/drawing/2014/main" id="{14835B00-A323-7B13-2E2F-8DECCAD98CD0}"/>
                      </a:ext>
                    </a:extLst>
                  </p14:cNvPr>
                  <p14:cNvContentPartPr/>
                  <p14:nvPr/>
                </p14:nvContentPartPr>
                <p14:xfrm>
                  <a:off x="4700990" y="2298991"/>
                  <a:ext cx="163440" cy="96480"/>
                </p14:xfrm>
              </p:contentPart>
            </mc:Choice>
            <mc:Fallback xmlns="">
              <p:pic>
                <p:nvPicPr>
                  <p:cNvPr id="1178" name="Ink 1177">
                    <a:extLst>
                      <a:ext uri="{FF2B5EF4-FFF2-40B4-BE49-F238E27FC236}">
                        <a16:creationId xmlns:a16="http://schemas.microsoft.com/office/drawing/2014/main" id="{14835B00-A323-7B13-2E2F-8DECCAD98CD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9" name="Group 1178">
              <a:extLst>
                <a:ext uri="{FF2B5EF4-FFF2-40B4-BE49-F238E27FC236}">
                  <a16:creationId xmlns:a16="http://schemas.microsoft.com/office/drawing/2014/main" id="{B700022D-6F09-2A2B-375C-1AA9CA8CDC71}"/>
                </a:ext>
              </a:extLst>
            </p:cNvPr>
            <p:cNvGrpSpPr/>
            <p:nvPr/>
          </p:nvGrpSpPr>
          <p:grpSpPr>
            <a:xfrm>
              <a:off x="5560493"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23">
                <p14:nvContentPartPr>
                  <p14:cNvPr id="1180" name="Ink 1179">
                    <a:extLst>
                      <a:ext uri="{FF2B5EF4-FFF2-40B4-BE49-F238E27FC236}">
                        <a16:creationId xmlns:a16="http://schemas.microsoft.com/office/drawing/2014/main" id="{409F3782-3DE2-B1C9-0156-19938749F804}"/>
                      </a:ext>
                    </a:extLst>
                  </p14:cNvPr>
                  <p14:cNvContentPartPr/>
                  <p14:nvPr/>
                </p14:nvContentPartPr>
                <p14:xfrm>
                  <a:off x="4603070" y="2144911"/>
                  <a:ext cx="133560" cy="88200"/>
                </p14:xfrm>
              </p:contentPart>
            </mc:Choice>
            <mc:Fallback xmlns="">
              <p:pic>
                <p:nvPicPr>
                  <p:cNvPr id="1180" name="Ink 1179">
                    <a:extLst>
                      <a:ext uri="{FF2B5EF4-FFF2-40B4-BE49-F238E27FC236}">
                        <a16:creationId xmlns:a16="http://schemas.microsoft.com/office/drawing/2014/main" id="{409F3782-3DE2-B1C9-0156-19938749F80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81" name="Ink 1180">
                    <a:extLst>
                      <a:ext uri="{FF2B5EF4-FFF2-40B4-BE49-F238E27FC236}">
                        <a16:creationId xmlns:a16="http://schemas.microsoft.com/office/drawing/2014/main" id="{BFBB1390-F360-FBB2-BCBF-22C0CD588253}"/>
                      </a:ext>
                    </a:extLst>
                  </p14:cNvPr>
                  <p14:cNvContentPartPr/>
                  <p14:nvPr/>
                </p14:nvContentPartPr>
                <p14:xfrm>
                  <a:off x="4597310" y="2244271"/>
                  <a:ext cx="99360" cy="453240"/>
                </p14:xfrm>
              </p:contentPart>
            </mc:Choice>
            <mc:Fallback xmlns="">
              <p:pic>
                <p:nvPicPr>
                  <p:cNvPr id="1181" name="Ink 1180">
                    <a:extLst>
                      <a:ext uri="{FF2B5EF4-FFF2-40B4-BE49-F238E27FC236}">
                        <a16:creationId xmlns:a16="http://schemas.microsoft.com/office/drawing/2014/main" id="{BFBB1390-F360-FBB2-BCBF-22C0CD58825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2" name="Ink 1181">
                    <a:extLst>
                      <a:ext uri="{FF2B5EF4-FFF2-40B4-BE49-F238E27FC236}">
                        <a16:creationId xmlns:a16="http://schemas.microsoft.com/office/drawing/2014/main" id="{EDEA7B1A-17FE-67E9-2BBB-96580ADDB03C}"/>
                      </a:ext>
                    </a:extLst>
                  </p14:cNvPr>
                  <p14:cNvContentPartPr/>
                  <p14:nvPr/>
                </p14:nvContentPartPr>
                <p14:xfrm>
                  <a:off x="4676510" y="2487991"/>
                  <a:ext cx="163080" cy="194040"/>
                </p14:xfrm>
              </p:contentPart>
            </mc:Choice>
            <mc:Fallback xmlns="">
              <p:pic>
                <p:nvPicPr>
                  <p:cNvPr id="1182" name="Ink 1181">
                    <a:extLst>
                      <a:ext uri="{FF2B5EF4-FFF2-40B4-BE49-F238E27FC236}">
                        <a16:creationId xmlns:a16="http://schemas.microsoft.com/office/drawing/2014/main" id="{EDEA7B1A-17FE-67E9-2BBB-96580ADDB03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3" name="Ink 1182">
                    <a:extLst>
                      <a:ext uri="{FF2B5EF4-FFF2-40B4-BE49-F238E27FC236}">
                        <a16:creationId xmlns:a16="http://schemas.microsoft.com/office/drawing/2014/main" id="{AD6BEE15-2DEA-473F-918C-385B650B3403}"/>
                      </a:ext>
                    </a:extLst>
                  </p14:cNvPr>
                  <p14:cNvContentPartPr/>
                  <p14:nvPr/>
                </p14:nvContentPartPr>
                <p14:xfrm>
                  <a:off x="4519190" y="2325991"/>
                  <a:ext cx="173520" cy="66240"/>
                </p14:xfrm>
              </p:contentPart>
            </mc:Choice>
            <mc:Fallback xmlns="">
              <p:pic>
                <p:nvPicPr>
                  <p:cNvPr id="1183" name="Ink 1182">
                    <a:extLst>
                      <a:ext uri="{FF2B5EF4-FFF2-40B4-BE49-F238E27FC236}">
                        <a16:creationId xmlns:a16="http://schemas.microsoft.com/office/drawing/2014/main" id="{AD6BEE15-2DEA-473F-918C-385B650B340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84" name="Ink 1183">
                    <a:extLst>
                      <a:ext uri="{FF2B5EF4-FFF2-40B4-BE49-F238E27FC236}">
                        <a16:creationId xmlns:a16="http://schemas.microsoft.com/office/drawing/2014/main" id="{978DD56A-6A93-C372-2271-789C76BFE1FF}"/>
                      </a:ext>
                    </a:extLst>
                  </p14:cNvPr>
                  <p14:cNvContentPartPr/>
                  <p14:nvPr/>
                </p14:nvContentPartPr>
                <p14:xfrm>
                  <a:off x="4700990" y="2298991"/>
                  <a:ext cx="163440" cy="96480"/>
                </p14:xfrm>
              </p:contentPart>
            </mc:Choice>
            <mc:Fallback xmlns="">
              <p:pic>
                <p:nvPicPr>
                  <p:cNvPr id="1184" name="Ink 1183">
                    <a:extLst>
                      <a:ext uri="{FF2B5EF4-FFF2-40B4-BE49-F238E27FC236}">
                        <a16:creationId xmlns:a16="http://schemas.microsoft.com/office/drawing/2014/main" id="{978DD56A-6A93-C372-2271-789C76BFE1F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85" name="Group 1184">
              <a:extLst>
                <a:ext uri="{FF2B5EF4-FFF2-40B4-BE49-F238E27FC236}">
                  <a16:creationId xmlns:a16="http://schemas.microsoft.com/office/drawing/2014/main" id="{5812C81C-D475-F01C-16FC-34F3A3198E6A}"/>
                </a:ext>
              </a:extLst>
            </p:cNvPr>
            <p:cNvGrpSpPr/>
            <p:nvPr/>
          </p:nvGrpSpPr>
          <p:grpSpPr>
            <a:xfrm>
              <a:off x="5560493"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28">
                <p14:nvContentPartPr>
                  <p14:cNvPr id="1186" name="Ink 1185">
                    <a:extLst>
                      <a:ext uri="{FF2B5EF4-FFF2-40B4-BE49-F238E27FC236}">
                        <a16:creationId xmlns:a16="http://schemas.microsoft.com/office/drawing/2014/main" id="{95166711-E26C-AE7E-578A-C64F6D109B3F}"/>
                      </a:ext>
                    </a:extLst>
                  </p14:cNvPr>
                  <p14:cNvContentPartPr/>
                  <p14:nvPr/>
                </p14:nvContentPartPr>
                <p14:xfrm>
                  <a:off x="4603070" y="2144911"/>
                  <a:ext cx="133560" cy="88200"/>
                </p14:xfrm>
              </p:contentPart>
            </mc:Choice>
            <mc:Fallback xmlns="">
              <p:pic>
                <p:nvPicPr>
                  <p:cNvPr id="1186" name="Ink 1185">
                    <a:extLst>
                      <a:ext uri="{FF2B5EF4-FFF2-40B4-BE49-F238E27FC236}">
                        <a16:creationId xmlns:a16="http://schemas.microsoft.com/office/drawing/2014/main" id="{95166711-E26C-AE7E-578A-C64F6D109B3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87" name="Ink 1186">
                    <a:extLst>
                      <a:ext uri="{FF2B5EF4-FFF2-40B4-BE49-F238E27FC236}">
                        <a16:creationId xmlns:a16="http://schemas.microsoft.com/office/drawing/2014/main" id="{391DFD2F-1B07-18E6-34CA-5613A80C4411}"/>
                      </a:ext>
                    </a:extLst>
                  </p14:cNvPr>
                  <p14:cNvContentPartPr/>
                  <p14:nvPr/>
                </p14:nvContentPartPr>
                <p14:xfrm>
                  <a:off x="4597310" y="2244271"/>
                  <a:ext cx="99360" cy="453240"/>
                </p14:xfrm>
              </p:contentPart>
            </mc:Choice>
            <mc:Fallback xmlns="">
              <p:pic>
                <p:nvPicPr>
                  <p:cNvPr id="1187" name="Ink 1186">
                    <a:extLst>
                      <a:ext uri="{FF2B5EF4-FFF2-40B4-BE49-F238E27FC236}">
                        <a16:creationId xmlns:a16="http://schemas.microsoft.com/office/drawing/2014/main" id="{391DFD2F-1B07-18E6-34CA-5613A80C441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8" name="Ink 1187">
                    <a:extLst>
                      <a:ext uri="{FF2B5EF4-FFF2-40B4-BE49-F238E27FC236}">
                        <a16:creationId xmlns:a16="http://schemas.microsoft.com/office/drawing/2014/main" id="{2C6D1A9F-A5C9-4C37-2610-4F07D7B5D975}"/>
                      </a:ext>
                    </a:extLst>
                  </p14:cNvPr>
                  <p14:cNvContentPartPr/>
                  <p14:nvPr/>
                </p14:nvContentPartPr>
                <p14:xfrm>
                  <a:off x="4676510" y="2487991"/>
                  <a:ext cx="163080" cy="194040"/>
                </p14:xfrm>
              </p:contentPart>
            </mc:Choice>
            <mc:Fallback xmlns="">
              <p:pic>
                <p:nvPicPr>
                  <p:cNvPr id="1188" name="Ink 1187">
                    <a:extLst>
                      <a:ext uri="{FF2B5EF4-FFF2-40B4-BE49-F238E27FC236}">
                        <a16:creationId xmlns:a16="http://schemas.microsoft.com/office/drawing/2014/main" id="{2C6D1A9F-A5C9-4C37-2610-4F07D7B5D97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89" name="Ink 1188">
                    <a:extLst>
                      <a:ext uri="{FF2B5EF4-FFF2-40B4-BE49-F238E27FC236}">
                        <a16:creationId xmlns:a16="http://schemas.microsoft.com/office/drawing/2014/main" id="{772CCA40-3178-76DE-8509-1EAA20D61E99}"/>
                      </a:ext>
                    </a:extLst>
                  </p14:cNvPr>
                  <p14:cNvContentPartPr/>
                  <p14:nvPr/>
                </p14:nvContentPartPr>
                <p14:xfrm>
                  <a:off x="4519190" y="2325991"/>
                  <a:ext cx="173520" cy="66240"/>
                </p14:xfrm>
              </p:contentPart>
            </mc:Choice>
            <mc:Fallback xmlns="">
              <p:pic>
                <p:nvPicPr>
                  <p:cNvPr id="1189" name="Ink 1188">
                    <a:extLst>
                      <a:ext uri="{FF2B5EF4-FFF2-40B4-BE49-F238E27FC236}">
                        <a16:creationId xmlns:a16="http://schemas.microsoft.com/office/drawing/2014/main" id="{772CCA40-3178-76DE-8509-1EAA20D61E9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0" name="Ink 1189">
                    <a:extLst>
                      <a:ext uri="{FF2B5EF4-FFF2-40B4-BE49-F238E27FC236}">
                        <a16:creationId xmlns:a16="http://schemas.microsoft.com/office/drawing/2014/main" id="{B3961F91-F39A-BD04-68CA-8FA181E27238}"/>
                      </a:ext>
                    </a:extLst>
                  </p14:cNvPr>
                  <p14:cNvContentPartPr/>
                  <p14:nvPr/>
                </p14:nvContentPartPr>
                <p14:xfrm>
                  <a:off x="4700990" y="2298991"/>
                  <a:ext cx="163440" cy="96480"/>
                </p14:xfrm>
              </p:contentPart>
            </mc:Choice>
            <mc:Fallback xmlns="">
              <p:pic>
                <p:nvPicPr>
                  <p:cNvPr id="1190" name="Ink 1189">
                    <a:extLst>
                      <a:ext uri="{FF2B5EF4-FFF2-40B4-BE49-F238E27FC236}">
                        <a16:creationId xmlns:a16="http://schemas.microsoft.com/office/drawing/2014/main" id="{B3961F91-F39A-BD04-68CA-8FA181E2723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1" name="Group 1190">
              <a:extLst>
                <a:ext uri="{FF2B5EF4-FFF2-40B4-BE49-F238E27FC236}">
                  <a16:creationId xmlns:a16="http://schemas.microsoft.com/office/drawing/2014/main" id="{4F4E3CA2-C256-FB43-E365-96DAD0DA8363}"/>
                </a:ext>
              </a:extLst>
            </p:cNvPr>
            <p:cNvGrpSpPr/>
            <p:nvPr/>
          </p:nvGrpSpPr>
          <p:grpSpPr>
            <a:xfrm>
              <a:off x="530538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33">
                <p14:nvContentPartPr>
                  <p14:cNvPr id="1192" name="Ink 1191">
                    <a:extLst>
                      <a:ext uri="{FF2B5EF4-FFF2-40B4-BE49-F238E27FC236}">
                        <a16:creationId xmlns:a16="http://schemas.microsoft.com/office/drawing/2014/main" id="{FD9C5667-B649-1257-6685-9000CEC3F9E4}"/>
                      </a:ext>
                    </a:extLst>
                  </p14:cNvPr>
                  <p14:cNvContentPartPr/>
                  <p14:nvPr/>
                </p14:nvContentPartPr>
                <p14:xfrm>
                  <a:off x="4603070" y="2144911"/>
                  <a:ext cx="133560" cy="88200"/>
                </p14:xfrm>
              </p:contentPart>
            </mc:Choice>
            <mc:Fallback xmlns="">
              <p:pic>
                <p:nvPicPr>
                  <p:cNvPr id="1192" name="Ink 1191">
                    <a:extLst>
                      <a:ext uri="{FF2B5EF4-FFF2-40B4-BE49-F238E27FC236}">
                        <a16:creationId xmlns:a16="http://schemas.microsoft.com/office/drawing/2014/main" id="{FD9C5667-B649-1257-6685-9000CEC3F9E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93" name="Ink 1192">
                    <a:extLst>
                      <a:ext uri="{FF2B5EF4-FFF2-40B4-BE49-F238E27FC236}">
                        <a16:creationId xmlns:a16="http://schemas.microsoft.com/office/drawing/2014/main" id="{622E61AE-5319-682A-9ADC-5FD1EAD124B4}"/>
                      </a:ext>
                    </a:extLst>
                  </p14:cNvPr>
                  <p14:cNvContentPartPr/>
                  <p14:nvPr/>
                </p14:nvContentPartPr>
                <p14:xfrm>
                  <a:off x="4597310" y="2244271"/>
                  <a:ext cx="99360" cy="453240"/>
                </p14:xfrm>
              </p:contentPart>
            </mc:Choice>
            <mc:Fallback xmlns="">
              <p:pic>
                <p:nvPicPr>
                  <p:cNvPr id="1193" name="Ink 1192">
                    <a:extLst>
                      <a:ext uri="{FF2B5EF4-FFF2-40B4-BE49-F238E27FC236}">
                        <a16:creationId xmlns:a16="http://schemas.microsoft.com/office/drawing/2014/main" id="{622E61AE-5319-682A-9ADC-5FD1EAD124B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4" name="Ink 1193">
                    <a:extLst>
                      <a:ext uri="{FF2B5EF4-FFF2-40B4-BE49-F238E27FC236}">
                        <a16:creationId xmlns:a16="http://schemas.microsoft.com/office/drawing/2014/main" id="{1121751D-3005-FE4A-5E82-8F388716B68F}"/>
                      </a:ext>
                    </a:extLst>
                  </p14:cNvPr>
                  <p14:cNvContentPartPr/>
                  <p14:nvPr/>
                </p14:nvContentPartPr>
                <p14:xfrm>
                  <a:off x="4676510" y="2487991"/>
                  <a:ext cx="163080" cy="194040"/>
                </p14:xfrm>
              </p:contentPart>
            </mc:Choice>
            <mc:Fallback xmlns="">
              <p:pic>
                <p:nvPicPr>
                  <p:cNvPr id="1194" name="Ink 1193">
                    <a:extLst>
                      <a:ext uri="{FF2B5EF4-FFF2-40B4-BE49-F238E27FC236}">
                        <a16:creationId xmlns:a16="http://schemas.microsoft.com/office/drawing/2014/main" id="{1121751D-3005-FE4A-5E82-8F388716B68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95" name="Ink 1194">
                    <a:extLst>
                      <a:ext uri="{FF2B5EF4-FFF2-40B4-BE49-F238E27FC236}">
                        <a16:creationId xmlns:a16="http://schemas.microsoft.com/office/drawing/2014/main" id="{4870AA73-C480-5568-5C4A-F289634AB8C4}"/>
                      </a:ext>
                    </a:extLst>
                  </p14:cNvPr>
                  <p14:cNvContentPartPr/>
                  <p14:nvPr/>
                </p14:nvContentPartPr>
                <p14:xfrm>
                  <a:off x="4519190" y="2325991"/>
                  <a:ext cx="173520" cy="66240"/>
                </p14:xfrm>
              </p:contentPart>
            </mc:Choice>
            <mc:Fallback xmlns="">
              <p:pic>
                <p:nvPicPr>
                  <p:cNvPr id="1195" name="Ink 1194">
                    <a:extLst>
                      <a:ext uri="{FF2B5EF4-FFF2-40B4-BE49-F238E27FC236}">
                        <a16:creationId xmlns:a16="http://schemas.microsoft.com/office/drawing/2014/main" id="{4870AA73-C480-5568-5C4A-F289634AB8C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6" name="Ink 1195">
                    <a:extLst>
                      <a:ext uri="{FF2B5EF4-FFF2-40B4-BE49-F238E27FC236}">
                        <a16:creationId xmlns:a16="http://schemas.microsoft.com/office/drawing/2014/main" id="{2408053D-FB85-ED9D-F0AC-3DBC05D2D5A6}"/>
                      </a:ext>
                    </a:extLst>
                  </p14:cNvPr>
                  <p14:cNvContentPartPr/>
                  <p14:nvPr/>
                </p14:nvContentPartPr>
                <p14:xfrm>
                  <a:off x="4700990" y="2298991"/>
                  <a:ext cx="163440" cy="96480"/>
                </p14:xfrm>
              </p:contentPart>
            </mc:Choice>
            <mc:Fallback xmlns="">
              <p:pic>
                <p:nvPicPr>
                  <p:cNvPr id="1196" name="Ink 1195">
                    <a:extLst>
                      <a:ext uri="{FF2B5EF4-FFF2-40B4-BE49-F238E27FC236}">
                        <a16:creationId xmlns:a16="http://schemas.microsoft.com/office/drawing/2014/main" id="{2408053D-FB85-ED9D-F0AC-3DBC05D2D5A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7" name="Group 1196">
              <a:extLst>
                <a:ext uri="{FF2B5EF4-FFF2-40B4-BE49-F238E27FC236}">
                  <a16:creationId xmlns:a16="http://schemas.microsoft.com/office/drawing/2014/main" id="{AEB7124C-98BC-261F-6AB0-085EE26EC6F6}"/>
                </a:ext>
              </a:extLst>
            </p:cNvPr>
            <p:cNvGrpSpPr/>
            <p:nvPr/>
          </p:nvGrpSpPr>
          <p:grpSpPr>
            <a:xfrm>
              <a:off x="5305389"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38">
                <p14:nvContentPartPr>
                  <p14:cNvPr id="1198" name="Ink 1197">
                    <a:extLst>
                      <a:ext uri="{FF2B5EF4-FFF2-40B4-BE49-F238E27FC236}">
                        <a16:creationId xmlns:a16="http://schemas.microsoft.com/office/drawing/2014/main" id="{3BD9F2E7-2683-67E1-9E2A-AF35BA9347B9}"/>
                      </a:ext>
                    </a:extLst>
                  </p14:cNvPr>
                  <p14:cNvContentPartPr/>
                  <p14:nvPr/>
                </p14:nvContentPartPr>
                <p14:xfrm>
                  <a:off x="4603070" y="2144911"/>
                  <a:ext cx="133560" cy="88200"/>
                </p14:xfrm>
              </p:contentPart>
            </mc:Choice>
            <mc:Fallback xmlns="">
              <p:pic>
                <p:nvPicPr>
                  <p:cNvPr id="1198" name="Ink 1197">
                    <a:extLst>
                      <a:ext uri="{FF2B5EF4-FFF2-40B4-BE49-F238E27FC236}">
                        <a16:creationId xmlns:a16="http://schemas.microsoft.com/office/drawing/2014/main" id="{3BD9F2E7-2683-67E1-9E2A-AF35BA9347B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99" name="Ink 1198">
                    <a:extLst>
                      <a:ext uri="{FF2B5EF4-FFF2-40B4-BE49-F238E27FC236}">
                        <a16:creationId xmlns:a16="http://schemas.microsoft.com/office/drawing/2014/main" id="{01644929-6A7B-6BFE-B289-7AA0CBC9241C}"/>
                      </a:ext>
                    </a:extLst>
                  </p14:cNvPr>
                  <p14:cNvContentPartPr/>
                  <p14:nvPr/>
                </p14:nvContentPartPr>
                <p14:xfrm>
                  <a:off x="4597310" y="2244271"/>
                  <a:ext cx="99360" cy="453240"/>
                </p14:xfrm>
              </p:contentPart>
            </mc:Choice>
            <mc:Fallback xmlns="">
              <p:pic>
                <p:nvPicPr>
                  <p:cNvPr id="1199" name="Ink 1198">
                    <a:extLst>
                      <a:ext uri="{FF2B5EF4-FFF2-40B4-BE49-F238E27FC236}">
                        <a16:creationId xmlns:a16="http://schemas.microsoft.com/office/drawing/2014/main" id="{01644929-6A7B-6BFE-B289-7AA0CBC9241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00" name="Ink 1199">
                    <a:extLst>
                      <a:ext uri="{FF2B5EF4-FFF2-40B4-BE49-F238E27FC236}">
                        <a16:creationId xmlns:a16="http://schemas.microsoft.com/office/drawing/2014/main" id="{1D4EF704-BFAD-0B48-4F1E-81F96CC36430}"/>
                      </a:ext>
                    </a:extLst>
                  </p14:cNvPr>
                  <p14:cNvContentPartPr/>
                  <p14:nvPr/>
                </p14:nvContentPartPr>
                <p14:xfrm>
                  <a:off x="4676510" y="2487991"/>
                  <a:ext cx="163080" cy="194040"/>
                </p14:xfrm>
              </p:contentPart>
            </mc:Choice>
            <mc:Fallback xmlns="">
              <p:pic>
                <p:nvPicPr>
                  <p:cNvPr id="1200" name="Ink 1199">
                    <a:extLst>
                      <a:ext uri="{FF2B5EF4-FFF2-40B4-BE49-F238E27FC236}">
                        <a16:creationId xmlns:a16="http://schemas.microsoft.com/office/drawing/2014/main" id="{1D4EF704-BFAD-0B48-4F1E-81F96CC3643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01" name="Ink 1200">
                    <a:extLst>
                      <a:ext uri="{FF2B5EF4-FFF2-40B4-BE49-F238E27FC236}">
                        <a16:creationId xmlns:a16="http://schemas.microsoft.com/office/drawing/2014/main" id="{5313EBD1-29D3-664A-72A5-6047AD471173}"/>
                      </a:ext>
                    </a:extLst>
                  </p14:cNvPr>
                  <p14:cNvContentPartPr/>
                  <p14:nvPr/>
                </p14:nvContentPartPr>
                <p14:xfrm>
                  <a:off x="4519190" y="2325991"/>
                  <a:ext cx="173520" cy="66240"/>
                </p14:xfrm>
              </p:contentPart>
            </mc:Choice>
            <mc:Fallback xmlns="">
              <p:pic>
                <p:nvPicPr>
                  <p:cNvPr id="1201" name="Ink 1200">
                    <a:extLst>
                      <a:ext uri="{FF2B5EF4-FFF2-40B4-BE49-F238E27FC236}">
                        <a16:creationId xmlns:a16="http://schemas.microsoft.com/office/drawing/2014/main" id="{5313EBD1-29D3-664A-72A5-6047AD47117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02" name="Ink 1201">
                    <a:extLst>
                      <a:ext uri="{FF2B5EF4-FFF2-40B4-BE49-F238E27FC236}">
                        <a16:creationId xmlns:a16="http://schemas.microsoft.com/office/drawing/2014/main" id="{ACEE2BFA-6925-E6F1-FA76-AF34BEE35D61}"/>
                      </a:ext>
                    </a:extLst>
                  </p14:cNvPr>
                  <p14:cNvContentPartPr/>
                  <p14:nvPr/>
                </p14:nvContentPartPr>
                <p14:xfrm>
                  <a:off x="4700990" y="2298991"/>
                  <a:ext cx="163440" cy="96480"/>
                </p14:xfrm>
              </p:contentPart>
            </mc:Choice>
            <mc:Fallback xmlns="">
              <p:pic>
                <p:nvPicPr>
                  <p:cNvPr id="1202" name="Ink 1201">
                    <a:extLst>
                      <a:ext uri="{FF2B5EF4-FFF2-40B4-BE49-F238E27FC236}">
                        <a16:creationId xmlns:a16="http://schemas.microsoft.com/office/drawing/2014/main" id="{ACEE2BFA-6925-E6F1-FA76-AF34BEE35D6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3" name="Group 1202">
              <a:extLst>
                <a:ext uri="{FF2B5EF4-FFF2-40B4-BE49-F238E27FC236}">
                  <a16:creationId xmlns:a16="http://schemas.microsoft.com/office/drawing/2014/main" id="{A996D02D-2303-72ED-9F59-C1357A00B6A3}"/>
                </a:ext>
              </a:extLst>
            </p:cNvPr>
            <p:cNvGrpSpPr/>
            <p:nvPr/>
          </p:nvGrpSpPr>
          <p:grpSpPr>
            <a:xfrm>
              <a:off x="5305389"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43">
                <p14:nvContentPartPr>
                  <p14:cNvPr id="1204" name="Ink 1203">
                    <a:extLst>
                      <a:ext uri="{FF2B5EF4-FFF2-40B4-BE49-F238E27FC236}">
                        <a16:creationId xmlns:a16="http://schemas.microsoft.com/office/drawing/2014/main" id="{6F913BE5-7EFF-820C-E73D-01C061652EC2}"/>
                      </a:ext>
                    </a:extLst>
                  </p14:cNvPr>
                  <p14:cNvContentPartPr/>
                  <p14:nvPr/>
                </p14:nvContentPartPr>
                <p14:xfrm>
                  <a:off x="4603070" y="2144911"/>
                  <a:ext cx="133560" cy="88200"/>
                </p14:xfrm>
              </p:contentPart>
            </mc:Choice>
            <mc:Fallback xmlns="">
              <p:pic>
                <p:nvPicPr>
                  <p:cNvPr id="1204" name="Ink 1203">
                    <a:extLst>
                      <a:ext uri="{FF2B5EF4-FFF2-40B4-BE49-F238E27FC236}">
                        <a16:creationId xmlns:a16="http://schemas.microsoft.com/office/drawing/2014/main" id="{6F913BE5-7EFF-820C-E73D-01C061652EC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05" name="Ink 1204">
                    <a:extLst>
                      <a:ext uri="{FF2B5EF4-FFF2-40B4-BE49-F238E27FC236}">
                        <a16:creationId xmlns:a16="http://schemas.microsoft.com/office/drawing/2014/main" id="{2C3F4492-5389-E714-CBBA-CC7BC756B962}"/>
                      </a:ext>
                    </a:extLst>
                  </p14:cNvPr>
                  <p14:cNvContentPartPr/>
                  <p14:nvPr/>
                </p14:nvContentPartPr>
                <p14:xfrm>
                  <a:off x="4597310" y="2244271"/>
                  <a:ext cx="99360" cy="453240"/>
                </p14:xfrm>
              </p:contentPart>
            </mc:Choice>
            <mc:Fallback xmlns="">
              <p:pic>
                <p:nvPicPr>
                  <p:cNvPr id="1205" name="Ink 1204">
                    <a:extLst>
                      <a:ext uri="{FF2B5EF4-FFF2-40B4-BE49-F238E27FC236}">
                        <a16:creationId xmlns:a16="http://schemas.microsoft.com/office/drawing/2014/main" id="{2C3F4492-5389-E714-CBBA-CC7BC756B96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6" name="Ink 1205">
                    <a:extLst>
                      <a:ext uri="{FF2B5EF4-FFF2-40B4-BE49-F238E27FC236}">
                        <a16:creationId xmlns:a16="http://schemas.microsoft.com/office/drawing/2014/main" id="{883612EB-CDD6-6A2D-D816-56FBE8B5A06F}"/>
                      </a:ext>
                    </a:extLst>
                  </p14:cNvPr>
                  <p14:cNvContentPartPr/>
                  <p14:nvPr/>
                </p14:nvContentPartPr>
                <p14:xfrm>
                  <a:off x="4676510" y="2487991"/>
                  <a:ext cx="163080" cy="194040"/>
                </p14:xfrm>
              </p:contentPart>
            </mc:Choice>
            <mc:Fallback xmlns="">
              <p:pic>
                <p:nvPicPr>
                  <p:cNvPr id="1206" name="Ink 1205">
                    <a:extLst>
                      <a:ext uri="{FF2B5EF4-FFF2-40B4-BE49-F238E27FC236}">
                        <a16:creationId xmlns:a16="http://schemas.microsoft.com/office/drawing/2014/main" id="{883612EB-CDD6-6A2D-D816-56FBE8B5A06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07" name="Ink 1206">
                    <a:extLst>
                      <a:ext uri="{FF2B5EF4-FFF2-40B4-BE49-F238E27FC236}">
                        <a16:creationId xmlns:a16="http://schemas.microsoft.com/office/drawing/2014/main" id="{FC2AE80A-F4B5-2FCD-2533-B9D8039CBE9C}"/>
                      </a:ext>
                    </a:extLst>
                  </p14:cNvPr>
                  <p14:cNvContentPartPr/>
                  <p14:nvPr/>
                </p14:nvContentPartPr>
                <p14:xfrm>
                  <a:off x="4519190" y="2325991"/>
                  <a:ext cx="173520" cy="66240"/>
                </p14:xfrm>
              </p:contentPart>
            </mc:Choice>
            <mc:Fallback xmlns="">
              <p:pic>
                <p:nvPicPr>
                  <p:cNvPr id="1207" name="Ink 1206">
                    <a:extLst>
                      <a:ext uri="{FF2B5EF4-FFF2-40B4-BE49-F238E27FC236}">
                        <a16:creationId xmlns:a16="http://schemas.microsoft.com/office/drawing/2014/main" id="{FC2AE80A-F4B5-2FCD-2533-B9D8039CBE9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08" name="Ink 1207">
                    <a:extLst>
                      <a:ext uri="{FF2B5EF4-FFF2-40B4-BE49-F238E27FC236}">
                        <a16:creationId xmlns:a16="http://schemas.microsoft.com/office/drawing/2014/main" id="{72AA4872-C0DD-B909-468C-605883406D01}"/>
                      </a:ext>
                    </a:extLst>
                  </p14:cNvPr>
                  <p14:cNvContentPartPr/>
                  <p14:nvPr/>
                </p14:nvContentPartPr>
                <p14:xfrm>
                  <a:off x="4700990" y="2298991"/>
                  <a:ext cx="163440" cy="96480"/>
                </p14:xfrm>
              </p:contentPart>
            </mc:Choice>
            <mc:Fallback xmlns="">
              <p:pic>
                <p:nvPicPr>
                  <p:cNvPr id="1208" name="Ink 1207">
                    <a:extLst>
                      <a:ext uri="{FF2B5EF4-FFF2-40B4-BE49-F238E27FC236}">
                        <a16:creationId xmlns:a16="http://schemas.microsoft.com/office/drawing/2014/main" id="{72AA4872-C0DD-B909-468C-605883406D0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9" name="Group 1208">
              <a:extLst>
                <a:ext uri="{FF2B5EF4-FFF2-40B4-BE49-F238E27FC236}">
                  <a16:creationId xmlns:a16="http://schemas.microsoft.com/office/drawing/2014/main" id="{1D3D3FD4-FF05-D0AA-55DD-773941788B18}"/>
                </a:ext>
              </a:extLst>
            </p:cNvPr>
            <p:cNvGrpSpPr/>
            <p:nvPr/>
          </p:nvGrpSpPr>
          <p:grpSpPr>
            <a:xfrm>
              <a:off x="5305389"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48">
                <p14:nvContentPartPr>
                  <p14:cNvPr id="1210" name="Ink 1209">
                    <a:extLst>
                      <a:ext uri="{FF2B5EF4-FFF2-40B4-BE49-F238E27FC236}">
                        <a16:creationId xmlns:a16="http://schemas.microsoft.com/office/drawing/2014/main" id="{832E3A7B-B9E8-F450-A3DC-908C27076606}"/>
                      </a:ext>
                    </a:extLst>
                  </p14:cNvPr>
                  <p14:cNvContentPartPr/>
                  <p14:nvPr/>
                </p14:nvContentPartPr>
                <p14:xfrm>
                  <a:off x="4603070" y="2144911"/>
                  <a:ext cx="133560" cy="88200"/>
                </p14:xfrm>
              </p:contentPart>
            </mc:Choice>
            <mc:Fallback xmlns="">
              <p:pic>
                <p:nvPicPr>
                  <p:cNvPr id="1210" name="Ink 1209">
                    <a:extLst>
                      <a:ext uri="{FF2B5EF4-FFF2-40B4-BE49-F238E27FC236}">
                        <a16:creationId xmlns:a16="http://schemas.microsoft.com/office/drawing/2014/main" id="{832E3A7B-B9E8-F450-A3DC-908C2707660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11" name="Ink 1210">
                    <a:extLst>
                      <a:ext uri="{FF2B5EF4-FFF2-40B4-BE49-F238E27FC236}">
                        <a16:creationId xmlns:a16="http://schemas.microsoft.com/office/drawing/2014/main" id="{67C9F9AC-A15C-9FCC-B642-876E0E206A71}"/>
                      </a:ext>
                    </a:extLst>
                  </p14:cNvPr>
                  <p14:cNvContentPartPr/>
                  <p14:nvPr/>
                </p14:nvContentPartPr>
                <p14:xfrm>
                  <a:off x="4597310" y="2244271"/>
                  <a:ext cx="99360" cy="453240"/>
                </p14:xfrm>
              </p:contentPart>
            </mc:Choice>
            <mc:Fallback xmlns="">
              <p:pic>
                <p:nvPicPr>
                  <p:cNvPr id="1211" name="Ink 1210">
                    <a:extLst>
                      <a:ext uri="{FF2B5EF4-FFF2-40B4-BE49-F238E27FC236}">
                        <a16:creationId xmlns:a16="http://schemas.microsoft.com/office/drawing/2014/main" id="{67C9F9AC-A15C-9FCC-B642-876E0E206A7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12" name="Ink 1211">
                    <a:extLst>
                      <a:ext uri="{FF2B5EF4-FFF2-40B4-BE49-F238E27FC236}">
                        <a16:creationId xmlns:a16="http://schemas.microsoft.com/office/drawing/2014/main" id="{8EEA24F8-8ED6-CF72-0643-4C4B24CC8022}"/>
                      </a:ext>
                    </a:extLst>
                  </p14:cNvPr>
                  <p14:cNvContentPartPr/>
                  <p14:nvPr/>
                </p14:nvContentPartPr>
                <p14:xfrm>
                  <a:off x="4676510" y="2487991"/>
                  <a:ext cx="163080" cy="194040"/>
                </p14:xfrm>
              </p:contentPart>
            </mc:Choice>
            <mc:Fallback xmlns="">
              <p:pic>
                <p:nvPicPr>
                  <p:cNvPr id="1212" name="Ink 1211">
                    <a:extLst>
                      <a:ext uri="{FF2B5EF4-FFF2-40B4-BE49-F238E27FC236}">
                        <a16:creationId xmlns:a16="http://schemas.microsoft.com/office/drawing/2014/main" id="{8EEA24F8-8ED6-CF72-0643-4C4B24CC802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13" name="Ink 1212">
                    <a:extLst>
                      <a:ext uri="{FF2B5EF4-FFF2-40B4-BE49-F238E27FC236}">
                        <a16:creationId xmlns:a16="http://schemas.microsoft.com/office/drawing/2014/main" id="{447534B7-8025-E45E-41F2-33EE3860D3C2}"/>
                      </a:ext>
                    </a:extLst>
                  </p14:cNvPr>
                  <p14:cNvContentPartPr/>
                  <p14:nvPr/>
                </p14:nvContentPartPr>
                <p14:xfrm>
                  <a:off x="4519190" y="2325991"/>
                  <a:ext cx="173520" cy="66240"/>
                </p14:xfrm>
              </p:contentPart>
            </mc:Choice>
            <mc:Fallback xmlns="">
              <p:pic>
                <p:nvPicPr>
                  <p:cNvPr id="1213" name="Ink 1212">
                    <a:extLst>
                      <a:ext uri="{FF2B5EF4-FFF2-40B4-BE49-F238E27FC236}">
                        <a16:creationId xmlns:a16="http://schemas.microsoft.com/office/drawing/2014/main" id="{447534B7-8025-E45E-41F2-33EE3860D3C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14" name="Ink 1213">
                    <a:extLst>
                      <a:ext uri="{FF2B5EF4-FFF2-40B4-BE49-F238E27FC236}">
                        <a16:creationId xmlns:a16="http://schemas.microsoft.com/office/drawing/2014/main" id="{6281C9A8-6F59-2518-2717-58A8DA1DD2E1}"/>
                      </a:ext>
                    </a:extLst>
                  </p14:cNvPr>
                  <p14:cNvContentPartPr/>
                  <p14:nvPr/>
                </p14:nvContentPartPr>
                <p14:xfrm>
                  <a:off x="4700990" y="2298991"/>
                  <a:ext cx="163440" cy="96480"/>
                </p14:xfrm>
              </p:contentPart>
            </mc:Choice>
            <mc:Fallback xmlns="">
              <p:pic>
                <p:nvPicPr>
                  <p:cNvPr id="1214" name="Ink 1213">
                    <a:extLst>
                      <a:ext uri="{FF2B5EF4-FFF2-40B4-BE49-F238E27FC236}">
                        <a16:creationId xmlns:a16="http://schemas.microsoft.com/office/drawing/2014/main" id="{6281C9A8-6F59-2518-2717-58A8DA1DD2E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15" name="Group 1214">
              <a:extLst>
                <a:ext uri="{FF2B5EF4-FFF2-40B4-BE49-F238E27FC236}">
                  <a16:creationId xmlns:a16="http://schemas.microsoft.com/office/drawing/2014/main" id="{BB2BC26A-7953-54B4-F9C3-B3D3F6FC3690}"/>
                </a:ext>
              </a:extLst>
            </p:cNvPr>
            <p:cNvGrpSpPr/>
            <p:nvPr/>
          </p:nvGrpSpPr>
          <p:grpSpPr>
            <a:xfrm>
              <a:off x="5305389"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53">
                <p14:nvContentPartPr>
                  <p14:cNvPr id="1216" name="Ink 1215">
                    <a:extLst>
                      <a:ext uri="{FF2B5EF4-FFF2-40B4-BE49-F238E27FC236}">
                        <a16:creationId xmlns:a16="http://schemas.microsoft.com/office/drawing/2014/main" id="{089033A8-9574-7C2A-8254-95A5C8CF6436}"/>
                      </a:ext>
                    </a:extLst>
                  </p14:cNvPr>
                  <p14:cNvContentPartPr/>
                  <p14:nvPr/>
                </p14:nvContentPartPr>
                <p14:xfrm>
                  <a:off x="4603070" y="2144911"/>
                  <a:ext cx="133560" cy="88200"/>
                </p14:xfrm>
              </p:contentPart>
            </mc:Choice>
            <mc:Fallback xmlns="">
              <p:pic>
                <p:nvPicPr>
                  <p:cNvPr id="1216" name="Ink 1215">
                    <a:extLst>
                      <a:ext uri="{FF2B5EF4-FFF2-40B4-BE49-F238E27FC236}">
                        <a16:creationId xmlns:a16="http://schemas.microsoft.com/office/drawing/2014/main" id="{089033A8-9574-7C2A-8254-95A5C8CF64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17" name="Ink 1216">
                    <a:extLst>
                      <a:ext uri="{FF2B5EF4-FFF2-40B4-BE49-F238E27FC236}">
                        <a16:creationId xmlns:a16="http://schemas.microsoft.com/office/drawing/2014/main" id="{69D8E015-2391-A871-761A-42CB17DAE9AF}"/>
                      </a:ext>
                    </a:extLst>
                  </p14:cNvPr>
                  <p14:cNvContentPartPr/>
                  <p14:nvPr/>
                </p14:nvContentPartPr>
                <p14:xfrm>
                  <a:off x="4597310" y="2244271"/>
                  <a:ext cx="99360" cy="453240"/>
                </p14:xfrm>
              </p:contentPart>
            </mc:Choice>
            <mc:Fallback xmlns="">
              <p:pic>
                <p:nvPicPr>
                  <p:cNvPr id="1217" name="Ink 1216">
                    <a:extLst>
                      <a:ext uri="{FF2B5EF4-FFF2-40B4-BE49-F238E27FC236}">
                        <a16:creationId xmlns:a16="http://schemas.microsoft.com/office/drawing/2014/main" id="{69D8E015-2391-A871-761A-42CB17DAE9A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8" name="Ink 1217">
                    <a:extLst>
                      <a:ext uri="{FF2B5EF4-FFF2-40B4-BE49-F238E27FC236}">
                        <a16:creationId xmlns:a16="http://schemas.microsoft.com/office/drawing/2014/main" id="{E34C6EFE-6BE8-E74E-0ECE-91D9A3861C6B}"/>
                      </a:ext>
                    </a:extLst>
                  </p14:cNvPr>
                  <p14:cNvContentPartPr/>
                  <p14:nvPr/>
                </p14:nvContentPartPr>
                <p14:xfrm>
                  <a:off x="4676510" y="2487991"/>
                  <a:ext cx="163080" cy="194040"/>
                </p14:xfrm>
              </p:contentPart>
            </mc:Choice>
            <mc:Fallback xmlns="">
              <p:pic>
                <p:nvPicPr>
                  <p:cNvPr id="1218" name="Ink 1217">
                    <a:extLst>
                      <a:ext uri="{FF2B5EF4-FFF2-40B4-BE49-F238E27FC236}">
                        <a16:creationId xmlns:a16="http://schemas.microsoft.com/office/drawing/2014/main" id="{E34C6EFE-6BE8-E74E-0ECE-91D9A3861C6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19" name="Ink 1218">
                    <a:extLst>
                      <a:ext uri="{FF2B5EF4-FFF2-40B4-BE49-F238E27FC236}">
                        <a16:creationId xmlns:a16="http://schemas.microsoft.com/office/drawing/2014/main" id="{01874CDD-B5D5-25B6-0431-69CD659CDC49}"/>
                      </a:ext>
                    </a:extLst>
                  </p14:cNvPr>
                  <p14:cNvContentPartPr/>
                  <p14:nvPr/>
                </p14:nvContentPartPr>
                <p14:xfrm>
                  <a:off x="4519190" y="2325991"/>
                  <a:ext cx="173520" cy="66240"/>
                </p14:xfrm>
              </p:contentPart>
            </mc:Choice>
            <mc:Fallback xmlns="">
              <p:pic>
                <p:nvPicPr>
                  <p:cNvPr id="1219" name="Ink 1218">
                    <a:extLst>
                      <a:ext uri="{FF2B5EF4-FFF2-40B4-BE49-F238E27FC236}">
                        <a16:creationId xmlns:a16="http://schemas.microsoft.com/office/drawing/2014/main" id="{01874CDD-B5D5-25B6-0431-69CD659CDC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0" name="Ink 1219">
                    <a:extLst>
                      <a:ext uri="{FF2B5EF4-FFF2-40B4-BE49-F238E27FC236}">
                        <a16:creationId xmlns:a16="http://schemas.microsoft.com/office/drawing/2014/main" id="{301B0846-42CA-80C9-575B-71C3B5805018}"/>
                      </a:ext>
                    </a:extLst>
                  </p14:cNvPr>
                  <p14:cNvContentPartPr/>
                  <p14:nvPr/>
                </p14:nvContentPartPr>
                <p14:xfrm>
                  <a:off x="4700990" y="2298991"/>
                  <a:ext cx="163440" cy="96480"/>
                </p14:xfrm>
              </p:contentPart>
            </mc:Choice>
            <mc:Fallback xmlns="">
              <p:pic>
                <p:nvPicPr>
                  <p:cNvPr id="1220" name="Ink 1219">
                    <a:extLst>
                      <a:ext uri="{FF2B5EF4-FFF2-40B4-BE49-F238E27FC236}">
                        <a16:creationId xmlns:a16="http://schemas.microsoft.com/office/drawing/2014/main" id="{301B0846-42CA-80C9-575B-71C3B5805018}"/>
                      </a:ext>
                    </a:extLst>
                  </p:cNvPr>
                  <p:cNvPicPr/>
                  <p:nvPr/>
                </p:nvPicPr>
                <p:blipFill>
                  <a:blip r:embed="rId12"/>
                  <a:stretch>
                    <a:fillRect/>
                  </a:stretch>
                </p:blipFill>
                <p:spPr>
                  <a:xfrm>
                    <a:off x="4680862" y="2279057"/>
                    <a:ext cx="202891" cy="13555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58">
            <p14:nvContentPartPr>
              <p14:cNvPr id="3" name="Ink 2">
                <a:extLst>
                  <a:ext uri="{FF2B5EF4-FFF2-40B4-BE49-F238E27FC236}">
                    <a16:creationId xmlns:a16="http://schemas.microsoft.com/office/drawing/2014/main" id="{B48D7A24-BD77-D377-AB41-86D2755F4353}"/>
                  </a:ext>
                </a:extLst>
              </p14:cNvPr>
              <p14:cNvContentPartPr/>
              <p14:nvPr/>
            </p14:nvContentPartPr>
            <p14:xfrm>
              <a:off x="3967670" y="2535871"/>
              <a:ext cx="2077200" cy="1338480"/>
            </p14:xfrm>
          </p:contentPart>
        </mc:Choice>
        <mc:Fallback xmlns="">
          <p:pic>
            <p:nvPicPr>
              <p:cNvPr id="3" name="Ink 2">
                <a:extLst>
                  <a:ext uri="{FF2B5EF4-FFF2-40B4-BE49-F238E27FC236}">
                    <a16:creationId xmlns:a16="http://schemas.microsoft.com/office/drawing/2014/main" id="{B48D7A24-BD77-D377-AB41-86D2755F4353}"/>
                  </a:ext>
                </a:extLst>
              </p:cNvPr>
              <p:cNvPicPr/>
              <p:nvPr/>
            </p:nvPicPr>
            <p:blipFill>
              <a:blip r:embed="rId259"/>
              <a:stretch>
                <a:fillRect/>
              </a:stretch>
            </p:blipFill>
            <p:spPr>
              <a:xfrm>
                <a:off x="3931676" y="2499871"/>
                <a:ext cx="2148828"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 name="Ink 3">
                <a:extLst>
                  <a:ext uri="{FF2B5EF4-FFF2-40B4-BE49-F238E27FC236}">
                    <a16:creationId xmlns:a16="http://schemas.microsoft.com/office/drawing/2014/main" id="{1011E2DE-C61B-0FE4-7F5E-99452A3507C7}"/>
                  </a:ext>
                </a:extLst>
              </p14:cNvPr>
              <p14:cNvContentPartPr/>
              <p14:nvPr/>
            </p14:nvContentPartPr>
            <p14:xfrm>
              <a:off x="5547350" y="2196391"/>
              <a:ext cx="469800" cy="933120"/>
            </p14:xfrm>
          </p:contentPart>
        </mc:Choice>
        <mc:Fallback xmlns="">
          <p:pic>
            <p:nvPicPr>
              <p:cNvPr id="4" name="Ink 3">
                <a:extLst>
                  <a:ext uri="{FF2B5EF4-FFF2-40B4-BE49-F238E27FC236}">
                    <a16:creationId xmlns:a16="http://schemas.microsoft.com/office/drawing/2014/main" id="{1011E2DE-C61B-0FE4-7F5E-99452A3507C7}"/>
                  </a:ext>
                </a:extLst>
              </p:cNvPr>
              <p:cNvPicPr/>
              <p:nvPr/>
            </p:nvPicPr>
            <p:blipFill>
              <a:blip r:embed="rId261"/>
              <a:stretch>
                <a:fillRect/>
              </a:stretch>
            </p:blipFill>
            <p:spPr>
              <a:xfrm>
                <a:off x="5511350" y="2160391"/>
                <a:ext cx="54144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 name="Ink 4">
                <a:extLst>
                  <a:ext uri="{FF2B5EF4-FFF2-40B4-BE49-F238E27FC236}">
                    <a16:creationId xmlns:a16="http://schemas.microsoft.com/office/drawing/2014/main" id="{5D654DC4-91F3-1474-5EE5-696A7B74E252}"/>
                  </a:ext>
                </a:extLst>
              </p14:cNvPr>
              <p14:cNvContentPartPr/>
              <p14:nvPr/>
            </p14:nvContentPartPr>
            <p14:xfrm>
              <a:off x="6180950" y="1243111"/>
              <a:ext cx="2888640" cy="2458800"/>
            </p14:xfrm>
          </p:contentPart>
        </mc:Choice>
        <mc:Fallback xmlns="">
          <p:pic>
            <p:nvPicPr>
              <p:cNvPr id="5" name="Ink 4">
                <a:extLst>
                  <a:ext uri="{FF2B5EF4-FFF2-40B4-BE49-F238E27FC236}">
                    <a16:creationId xmlns:a16="http://schemas.microsoft.com/office/drawing/2014/main" id="{5D654DC4-91F3-1474-5EE5-696A7B74E252}"/>
                  </a:ext>
                </a:extLst>
              </p:cNvPr>
              <p:cNvPicPr/>
              <p:nvPr/>
            </p:nvPicPr>
            <p:blipFill>
              <a:blip r:embed="rId263"/>
              <a:stretch>
                <a:fillRect/>
              </a:stretch>
            </p:blipFill>
            <p:spPr>
              <a:xfrm>
                <a:off x="6144950" y="1207116"/>
                <a:ext cx="2960280" cy="2530430"/>
              </a:xfrm>
              <a:prstGeom prst="rect">
                <a:avLst/>
              </a:prstGeom>
            </p:spPr>
          </p:pic>
        </mc:Fallback>
      </mc:AlternateContent>
      <p:sp>
        <p:nvSpPr>
          <p:cNvPr id="8" name="TextBox 7">
            <a:extLst>
              <a:ext uri="{FF2B5EF4-FFF2-40B4-BE49-F238E27FC236}">
                <a16:creationId xmlns:a16="http://schemas.microsoft.com/office/drawing/2014/main" id="{C1B84656-7518-3572-5456-AEC392205C03}"/>
              </a:ext>
            </a:extLst>
          </p:cNvPr>
          <p:cNvSpPr txBox="1"/>
          <p:nvPr/>
        </p:nvSpPr>
        <p:spPr>
          <a:xfrm>
            <a:off x="5334301" y="3746500"/>
            <a:ext cx="4581938" cy="523220"/>
          </a:xfrm>
          <a:prstGeom prst="rect">
            <a:avLst/>
          </a:prstGeom>
          <a:noFill/>
        </p:spPr>
        <p:txBody>
          <a:bodyPr wrap="square">
            <a:spAutoFit/>
          </a:bodyPr>
          <a:lstStyle/>
          <a:p>
            <a:pPr algn="ctr"/>
            <a:r>
              <a:rPr lang="en-US" sz="2800" dirty="0">
                <a:solidFill>
                  <a:srgbClr val="00B050"/>
                </a:solidFill>
              </a:rPr>
              <a:t>Housed</a:t>
            </a:r>
            <a:endParaRPr lang="en-US" sz="3200" dirty="0">
              <a:solidFill>
                <a:srgbClr val="00B050"/>
              </a:solidFill>
            </a:endParaRPr>
          </a:p>
        </p:txBody>
      </p:sp>
      <p:sp>
        <p:nvSpPr>
          <p:cNvPr id="11" name="TextBox 10">
            <a:extLst>
              <a:ext uri="{FF2B5EF4-FFF2-40B4-BE49-F238E27FC236}">
                <a16:creationId xmlns:a16="http://schemas.microsoft.com/office/drawing/2014/main" id="{7A2F14DF-C372-F228-528F-02938D7D89C7}"/>
              </a:ext>
            </a:extLst>
          </p:cNvPr>
          <p:cNvSpPr txBox="1"/>
          <p:nvPr/>
        </p:nvSpPr>
        <p:spPr>
          <a:xfrm>
            <a:off x="2574875" y="3918940"/>
            <a:ext cx="3289853" cy="523220"/>
          </a:xfrm>
          <a:prstGeom prst="rect">
            <a:avLst/>
          </a:prstGeom>
          <a:noFill/>
        </p:spPr>
        <p:txBody>
          <a:bodyPr wrap="square" rtlCol="0">
            <a:spAutoFit/>
          </a:bodyPr>
          <a:lstStyle/>
          <a:p>
            <a:pPr algn="ctr"/>
            <a:r>
              <a:rPr lang="en-US" sz="2800" dirty="0">
                <a:solidFill>
                  <a:srgbClr val="00B050"/>
                </a:solidFill>
              </a:rPr>
              <a:t>Homeless System</a:t>
            </a:r>
          </a:p>
        </p:txBody>
      </p:sp>
    </p:spTree>
    <p:extLst>
      <p:ext uri="{BB962C8B-B14F-4D97-AF65-F5344CB8AC3E}">
        <p14:creationId xmlns:p14="http://schemas.microsoft.com/office/powerpoint/2010/main" val="31433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21"/>
                                        </p:tgtEl>
                                        <p:attrNameLst>
                                          <p:attrName>style.visibility</p:attrName>
                                        </p:attrNameLst>
                                      </p:cBhvr>
                                      <p:to>
                                        <p:strVal val="visible"/>
                                      </p:to>
                                    </p:set>
                                    <p:anim calcmode="lin" valueType="num">
                                      <p:cBhvr>
                                        <p:cTn id="7" dur="500" fill="hold"/>
                                        <p:tgtEl>
                                          <p:spTgt spid="1221"/>
                                        </p:tgtEl>
                                        <p:attrNameLst>
                                          <p:attrName>ppt_w</p:attrName>
                                        </p:attrNameLst>
                                      </p:cBhvr>
                                      <p:tavLst>
                                        <p:tav tm="0">
                                          <p:val>
                                            <p:fltVal val="0"/>
                                          </p:val>
                                        </p:tav>
                                        <p:tav tm="100000">
                                          <p:val>
                                            <p:strVal val="#ppt_w"/>
                                          </p:val>
                                        </p:tav>
                                      </p:tavLst>
                                    </p:anim>
                                    <p:anim calcmode="lin" valueType="num">
                                      <p:cBhvr>
                                        <p:cTn id="8" dur="500" fill="hold"/>
                                        <p:tgtEl>
                                          <p:spTgt spid="1221"/>
                                        </p:tgtEl>
                                        <p:attrNameLst>
                                          <p:attrName>ppt_h</p:attrName>
                                        </p:attrNameLst>
                                      </p:cBhvr>
                                      <p:tavLst>
                                        <p:tav tm="0">
                                          <p:val>
                                            <p:fltVal val="0"/>
                                          </p:val>
                                        </p:tav>
                                        <p:tav tm="100000">
                                          <p:val>
                                            <p:strVal val="#ppt_h"/>
                                          </p:val>
                                        </p:tav>
                                      </p:tavLst>
                                    </p:anim>
                                    <p:animEffect transition="in" filter="fade">
                                      <p:cBhvr>
                                        <p:cTn id="9" dur="500"/>
                                        <p:tgtEl>
                                          <p:spTgt spid="122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CF247C5-A86C-3B55-B512-A5968485FE0B}"/>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3E5E941E-7126-C632-6237-B3FFC7FFDB1E}"/>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do the PIT again a year later and there are ‘still’ 50 people (</a:t>
            </a:r>
            <a:r>
              <a:rPr lang="en-US" dirty="0">
                <a:solidFill>
                  <a:srgbClr val="FF0000"/>
                </a:solidFill>
              </a:rPr>
              <a:t>inflow</a:t>
            </a:r>
            <a:r>
              <a:rPr lang="en-US" dirty="0"/>
              <a:t>)!</a:t>
            </a:r>
            <a:endParaRPr dirty="0"/>
          </a:p>
        </p:txBody>
      </p:sp>
      <p:grpSp>
        <p:nvGrpSpPr>
          <p:cNvPr id="2" name="Group 1">
            <a:extLst>
              <a:ext uri="{FF2B5EF4-FFF2-40B4-BE49-F238E27FC236}">
                <a16:creationId xmlns:a16="http://schemas.microsoft.com/office/drawing/2014/main" id="{E35ABDE2-04F4-47CA-5DD3-BC2EA49E7969}"/>
              </a:ext>
            </a:extLst>
          </p:cNvPr>
          <p:cNvGrpSpPr/>
          <p:nvPr/>
        </p:nvGrpSpPr>
        <p:grpSpPr>
          <a:xfrm>
            <a:off x="3030836" y="1997334"/>
            <a:ext cx="2452047" cy="1892192"/>
            <a:chOff x="3262542" y="1747322"/>
            <a:chExt cx="2452047" cy="1892192"/>
          </a:xfrm>
        </p:grpSpPr>
        <p:grpSp>
          <p:nvGrpSpPr>
            <p:cNvPr id="3" name="Group 2">
              <a:extLst>
                <a:ext uri="{FF2B5EF4-FFF2-40B4-BE49-F238E27FC236}">
                  <a16:creationId xmlns:a16="http://schemas.microsoft.com/office/drawing/2014/main" id="{3535597E-9FC4-03CD-2B15-77F2103C755F}"/>
                </a:ext>
              </a:extLst>
            </p:cNvPr>
            <p:cNvGrpSpPr/>
            <p:nvPr/>
          </p:nvGrpSpPr>
          <p:grpSpPr>
            <a:xfrm>
              <a:off x="3517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
                <p14:nvContentPartPr>
                  <p14:cNvPr id="819" name="Ink 818">
                    <a:extLst>
                      <a:ext uri="{FF2B5EF4-FFF2-40B4-BE49-F238E27FC236}">
                        <a16:creationId xmlns:a16="http://schemas.microsoft.com/office/drawing/2014/main" id="{658F4CBF-7911-CF0C-5124-5BF0B6FC29AB}"/>
                      </a:ext>
                    </a:extLst>
                  </p14:cNvPr>
                  <p14:cNvContentPartPr/>
                  <p14:nvPr/>
                </p14:nvContentPartPr>
                <p14:xfrm>
                  <a:off x="4603070" y="2144911"/>
                  <a:ext cx="133560" cy="88200"/>
                </p14:xfrm>
              </p:contentPart>
            </mc:Choice>
            <mc:Fallback xmlns="">
              <p:pic>
                <p:nvPicPr>
                  <p:cNvPr id="819" name="Ink 818">
                    <a:extLst>
                      <a:ext uri="{FF2B5EF4-FFF2-40B4-BE49-F238E27FC236}">
                        <a16:creationId xmlns:a16="http://schemas.microsoft.com/office/drawing/2014/main" id="{658F4CBF-7911-CF0C-5124-5BF0B6FC29A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 name="Ink 819">
                    <a:extLst>
                      <a:ext uri="{FF2B5EF4-FFF2-40B4-BE49-F238E27FC236}">
                        <a16:creationId xmlns:a16="http://schemas.microsoft.com/office/drawing/2014/main" id="{E12FF10A-8B24-AD21-9810-622FB8B51B59}"/>
                      </a:ext>
                    </a:extLst>
                  </p14:cNvPr>
                  <p14:cNvContentPartPr/>
                  <p14:nvPr/>
                </p14:nvContentPartPr>
                <p14:xfrm>
                  <a:off x="4597310" y="2244271"/>
                  <a:ext cx="99360" cy="453240"/>
                </p14:xfrm>
              </p:contentPart>
            </mc:Choice>
            <mc:Fallback xmlns="">
              <p:pic>
                <p:nvPicPr>
                  <p:cNvPr id="820" name="Ink 819">
                    <a:extLst>
                      <a:ext uri="{FF2B5EF4-FFF2-40B4-BE49-F238E27FC236}">
                        <a16:creationId xmlns:a16="http://schemas.microsoft.com/office/drawing/2014/main" id="{E12FF10A-8B24-AD21-9810-622FB8B51B5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1" name="Ink 820">
                    <a:extLst>
                      <a:ext uri="{FF2B5EF4-FFF2-40B4-BE49-F238E27FC236}">
                        <a16:creationId xmlns:a16="http://schemas.microsoft.com/office/drawing/2014/main" id="{2A413844-E6A6-B762-7845-0E939F7D132D}"/>
                      </a:ext>
                    </a:extLst>
                  </p14:cNvPr>
                  <p14:cNvContentPartPr/>
                  <p14:nvPr/>
                </p14:nvContentPartPr>
                <p14:xfrm>
                  <a:off x="4676510" y="2487991"/>
                  <a:ext cx="163080" cy="194040"/>
                </p14:xfrm>
              </p:contentPart>
            </mc:Choice>
            <mc:Fallback xmlns="">
              <p:pic>
                <p:nvPicPr>
                  <p:cNvPr id="821" name="Ink 820">
                    <a:extLst>
                      <a:ext uri="{FF2B5EF4-FFF2-40B4-BE49-F238E27FC236}">
                        <a16:creationId xmlns:a16="http://schemas.microsoft.com/office/drawing/2014/main" id="{2A413844-E6A6-B762-7845-0E939F7D132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2" name="Ink 821">
                    <a:extLst>
                      <a:ext uri="{FF2B5EF4-FFF2-40B4-BE49-F238E27FC236}">
                        <a16:creationId xmlns:a16="http://schemas.microsoft.com/office/drawing/2014/main" id="{566C1C87-67DE-F74C-B29E-71364B77CE16}"/>
                      </a:ext>
                    </a:extLst>
                  </p14:cNvPr>
                  <p14:cNvContentPartPr/>
                  <p14:nvPr/>
                </p14:nvContentPartPr>
                <p14:xfrm>
                  <a:off x="4519190" y="2325991"/>
                  <a:ext cx="173520" cy="66240"/>
                </p14:xfrm>
              </p:contentPart>
            </mc:Choice>
            <mc:Fallback xmlns="">
              <p:pic>
                <p:nvPicPr>
                  <p:cNvPr id="822" name="Ink 821">
                    <a:extLst>
                      <a:ext uri="{FF2B5EF4-FFF2-40B4-BE49-F238E27FC236}">
                        <a16:creationId xmlns:a16="http://schemas.microsoft.com/office/drawing/2014/main" id="{566C1C87-67DE-F74C-B29E-71364B77CE1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3" name="Ink 822">
                    <a:extLst>
                      <a:ext uri="{FF2B5EF4-FFF2-40B4-BE49-F238E27FC236}">
                        <a16:creationId xmlns:a16="http://schemas.microsoft.com/office/drawing/2014/main" id="{CEB950CD-0C9C-5972-5BE9-5F55A6D8AA68}"/>
                      </a:ext>
                    </a:extLst>
                  </p14:cNvPr>
                  <p14:cNvContentPartPr/>
                  <p14:nvPr/>
                </p14:nvContentPartPr>
                <p14:xfrm>
                  <a:off x="4700990" y="2298991"/>
                  <a:ext cx="163440" cy="96480"/>
                </p14:xfrm>
              </p:contentPart>
            </mc:Choice>
            <mc:Fallback xmlns="">
              <p:pic>
                <p:nvPicPr>
                  <p:cNvPr id="823" name="Ink 822">
                    <a:extLst>
                      <a:ext uri="{FF2B5EF4-FFF2-40B4-BE49-F238E27FC236}">
                        <a16:creationId xmlns:a16="http://schemas.microsoft.com/office/drawing/2014/main" id="{CEB950CD-0C9C-5972-5BE9-5F55A6D8AA6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 name="Group 3">
              <a:extLst>
                <a:ext uri="{FF2B5EF4-FFF2-40B4-BE49-F238E27FC236}">
                  <a16:creationId xmlns:a16="http://schemas.microsoft.com/office/drawing/2014/main" id="{E0BB8DF7-31B4-EE2D-F2C4-075F4DF638D4}"/>
                </a:ext>
              </a:extLst>
            </p:cNvPr>
            <p:cNvGrpSpPr/>
            <p:nvPr/>
          </p:nvGrpSpPr>
          <p:grpSpPr>
            <a:xfrm>
              <a:off x="3517646"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13">
                <p14:nvContentPartPr>
                  <p14:cNvPr id="814" name="Ink 813">
                    <a:extLst>
                      <a:ext uri="{FF2B5EF4-FFF2-40B4-BE49-F238E27FC236}">
                        <a16:creationId xmlns:a16="http://schemas.microsoft.com/office/drawing/2014/main" id="{6FB00EF8-3958-3530-239D-A9EF2E46EAAD}"/>
                      </a:ext>
                    </a:extLst>
                  </p14:cNvPr>
                  <p14:cNvContentPartPr/>
                  <p14:nvPr/>
                </p14:nvContentPartPr>
                <p14:xfrm>
                  <a:off x="4603070" y="2144911"/>
                  <a:ext cx="133560" cy="88200"/>
                </p14:xfrm>
              </p:contentPart>
            </mc:Choice>
            <mc:Fallback xmlns="">
              <p:pic>
                <p:nvPicPr>
                  <p:cNvPr id="814" name="Ink 813">
                    <a:extLst>
                      <a:ext uri="{FF2B5EF4-FFF2-40B4-BE49-F238E27FC236}">
                        <a16:creationId xmlns:a16="http://schemas.microsoft.com/office/drawing/2014/main" id="{6FB00EF8-3958-3530-239D-A9EF2E46EAA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5" name="Ink 814">
                    <a:extLst>
                      <a:ext uri="{FF2B5EF4-FFF2-40B4-BE49-F238E27FC236}">
                        <a16:creationId xmlns:a16="http://schemas.microsoft.com/office/drawing/2014/main" id="{751DF5D1-9A80-CEEB-FFDC-DE3C23A6EF07}"/>
                      </a:ext>
                    </a:extLst>
                  </p14:cNvPr>
                  <p14:cNvContentPartPr/>
                  <p14:nvPr/>
                </p14:nvContentPartPr>
                <p14:xfrm>
                  <a:off x="4597310" y="2244271"/>
                  <a:ext cx="99360" cy="453240"/>
                </p14:xfrm>
              </p:contentPart>
            </mc:Choice>
            <mc:Fallback xmlns="">
              <p:pic>
                <p:nvPicPr>
                  <p:cNvPr id="815" name="Ink 814">
                    <a:extLst>
                      <a:ext uri="{FF2B5EF4-FFF2-40B4-BE49-F238E27FC236}">
                        <a16:creationId xmlns:a16="http://schemas.microsoft.com/office/drawing/2014/main" id="{751DF5D1-9A80-CEEB-FFDC-DE3C23A6EF0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16" name="Ink 815">
                    <a:extLst>
                      <a:ext uri="{FF2B5EF4-FFF2-40B4-BE49-F238E27FC236}">
                        <a16:creationId xmlns:a16="http://schemas.microsoft.com/office/drawing/2014/main" id="{D3DDD3CE-F8C3-F252-318D-819B681C23EA}"/>
                      </a:ext>
                    </a:extLst>
                  </p14:cNvPr>
                  <p14:cNvContentPartPr/>
                  <p14:nvPr/>
                </p14:nvContentPartPr>
                <p14:xfrm>
                  <a:off x="4676510" y="2487991"/>
                  <a:ext cx="163080" cy="194040"/>
                </p14:xfrm>
              </p:contentPart>
            </mc:Choice>
            <mc:Fallback xmlns="">
              <p:pic>
                <p:nvPicPr>
                  <p:cNvPr id="816" name="Ink 815">
                    <a:extLst>
                      <a:ext uri="{FF2B5EF4-FFF2-40B4-BE49-F238E27FC236}">
                        <a16:creationId xmlns:a16="http://schemas.microsoft.com/office/drawing/2014/main" id="{D3DDD3CE-F8C3-F252-318D-819B681C23E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7" name="Ink 816">
                    <a:extLst>
                      <a:ext uri="{FF2B5EF4-FFF2-40B4-BE49-F238E27FC236}">
                        <a16:creationId xmlns:a16="http://schemas.microsoft.com/office/drawing/2014/main" id="{0FD15263-8CB8-6B39-2EE4-5C0D55F6D6EC}"/>
                      </a:ext>
                    </a:extLst>
                  </p14:cNvPr>
                  <p14:cNvContentPartPr/>
                  <p14:nvPr/>
                </p14:nvContentPartPr>
                <p14:xfrm>
                  <a:off x="4519190" y="2325991"/>
                  <a:ext cx="173520" cy="66240"/>
                </p14:xfrm>
              </p:contentPart>
            </mc:Choice>
            <mc:Fallback xmlns="">
              <p:pic>
                <p:nvPicPr>
                  <p:cNvPr id="817" name="Ink 816">
                    <a:extLst>
                      <a:ext uri="{FF2B5EF4-FFF2-40B4-BE49-F238E27FC236}">
                        <a16:creationId xmlns:a16="http://schemas.microsoft.com/office/drawing/2014/main" id="{0FD15263-8CB8-6B39-2EE4-5C0D55F6D6E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18" name="Ink 817">
                    <a:extLst>
                      <a:ext uri="{FF2B5EF4-FFF2-40B4-BE49-F238E27FC236}">
                        <a16:creationId xmlns:a16="http://schemas.microsoft.com/office/drawing/2014/main" id="{DCBE8B12-A946-B80E-24F1-7C03C3D8DD7C}"/>
                      </a:ext>
                    </a:extLst>
                  </p14:cNvPr>
                  <p14:cNvContentPartPr/>
                  <p14:nvPr/>
                </p14:nvContentPartPr>
                <p14:xfrm>
                  <a:off x="4700990" y="2298991"/>
                  <a:ext cx="163440" cy="96480"/>
                </p14:xfrm>
              </p:contentPart>
            </mc:Choice>
            <mc:Fallback xmlns="">
              <p:pic>
                <p:nvPicPr>
                  <p:cNvPr id="818" name="Ink 817">
                    <a:extLst>
                      <a:ext uri="{FF2B5EF4-FFF2-40B4-BE49-F238E27FC236}">
                        <a16:creationId xmlns:a16="http://schemas.microsoft.com/office/drawing/2014/main" id="{DCBE8B12-A946-B80E-24F1-7C03C3D8DD7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 name="Group 4">
              <a:extLst>
                <a:ext uri="{FF2B5EF4-FFF2-40B4-BE49-F238E27FC236}">
                  <a16:creationId xmlns:a16="http://schemas.microsoft.com/office/drawing/2014/main" id="{76137902-397E-A26C-C44E-F07AC142FE56}"/>
                </a:ext>
              </a:extLst>
            </p:cNvPr>
            <p:cNvGrpSpPr/>
            <p:nvPr/>
          </p:nvGrpSpPr>
          <p:grpSpPr>
            <a:xfrm>
              <a:off x="3517646"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18">
                <p14:nvContentPartPr>
                  <p14:cNvPr id="809" name="Ink 808">
                    <a:extLst>
                      <a:ext uri="{FF2B5EF4-FFF2-40B4-BE49-F238E27FC236}">
                        <a16:creationId xmlns:a16="http://schemas.microsoft.com/office/drawing/2014/main" id="{5B03C5A2-4B2F-B7B3-E042-8E9D59922A8A}"/>
                      </a:ext>
                    </a:extLst>
                  </p14:cNvPr>
                  <p14:cNvContentPartPr/>
                  <p14:nvPr/>
                </p14:nvContentPartPr>
                <p14:xfrm>
                  <a:off x="4603070" y="2144911"/>
                  <a:ext cx="133560" cy="88200"/>
                </p14:xfrm>
              </p:contentPart>
            </mc:Choice>
            <mc:Fallback xmlns="">
              <p:pic>
                <p:nvPicPr>
                  <p:cNvPr id="809" name="Ink 808">
                    <a:extLst>
                      <a:ext uri="{FF2B5EF4-FFF2-40B4-BE49-F238E27FC236}">
                        <a16:creationId xmlns:a16="http://schemas.microsoft.com/office/drawing/2014/main" id="{5B03C5A2-4B2F-B7B3-E042-8E9D59922A8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10" name="Ink 809">
                    <a:extLst>
                      <a:ext uri="{FF2B5EF4-FFF2-40B4-BE49-F238E27FC236}">
                        <a16:creationId xmlns:a16="http://schemas.microsoft.com/office/drawing/2014/main" id="{A0DEDE6F-2881-AFD8-79FF-18C305379582}"/>
                      </a:ext>
                    </a:extLst>
                  </p14:cNvPr>
                  <p14:cNvContentPartPr/>
                  <p14:nvPr/>
                </p14:nvContentPartPr>
                <p14:xfrm>
                  <a:off x="4597310" y="2244271"/>
                  <a:ext cx="99360" cy="453240"/>
                </p14:xfrm>
              </p:contentPart>
            </mc:Choice>
            <mc:Fallback xmlns="">
              <p:pic>
                <p:nvPicPr>
                  <p:cNvPr id="810" name="Ink 809">
                    <a:extLst>
                      <a:ext uri="{FF2B5EF4-FFF2-40B4-BE49-F238E27FC236}">
                        <a16:creationId xmlns:a16="http://schemas.microsoft.com/office/drawing/2014/main" id="{A0DEDE6F-2881-AFD8-79FF-18C30537958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11" name="Ink 810">
                    <a:extLst>
                      <a:ext uri="{FF2B5EF4-FFF2-40B4-BE49-F238E27FC236}">
                        <a16:creationId xmlns:a16="http://schemas.microsoft.com/office/drawing/2014/main" id="{018D612E-6E3C-7319-1038-1CBC855703E9}"/>
                      </a:ext>
                    </a:extLst>
                  </p14:cNvPr>
                  <p14:cNvContentPartPr/>
                  <p14:nvPr/>
                </p14:nvContentPartPr>
                <p14:xfrm>
                  <a:off x="4676510" y="2487991"/>
                  <a:ext cx="163080" cy="194040"/>
                </p14:xfrm>
              </p:contentPart>
            </mc:Choice>
            <mc:Fallback xmlns="">
              <p:pic>
                <p:nvPicPr>
                  <p:cNvPr id="811" name="Ink 810">
                    <a:extLst>
                      <a:ext uri="{FF2B5EF4-FFF2-40B4-BE49-F238E27FC236}">
                        <a16:creationId xmlns:a16="http://schemas.microsoft.com/office/drawing/2014/main" id="{018D612E-6E3C-7319-1038-1CBC855703E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12" name="Ink 811">
                    <a:extLst>
                      <a:ext uri="{FF2B5EF4-FFF2-40B4-BE49-F238E27FC236}">
                        <a16:creationId xmlns:a16="http://schemas.microsoft.com/office/drawing/2014/main" id="{37D2366A-7DA0-C3BE-43DA-D1635F29916B}"/>
                      </a:ext>
                    </a:extLst>
                  </p14:cNvPr>
                  <p14:cNvContentPartPr/>
                  <p14:nvPr/>
                </p14:nvContentPartPr>
                <p14:xfrm>
                  <a:off x="4519190" y="2325991"/>
                  <a:ext cx="173520" cy="66240"/>
                </p14:xfrm>
              </p:contentPart>
            </mc:Choice>
            <mc:Fallback xmlns="">
              <p:pic>
                <p:nvPicPr>
                  <p:cNvPr id="812" name="Ink 811">
                    <a:extLst>
                      <a:ext uri="{FF2B5EF4-FFF2-40B4-BE49-F238E27FC236}">
                        <a16:creationId xmlns:a16="http://schemas.microsoft.com/office/drawing/2014/main" id="{37D2366A-7DA0-C3BE-43DA-D1635F29916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3" name="Ink 812">
                    <a:extLst>
                      <a:ext uri="{FF2B5EF4-FFF2-40B4-BE49-F238E27FC236}">
                        <a16:creationId xmlns:a16="http://schemas.microsoft.com/office/drawing/2014/main" id="{B86624E1-F15E-F3C2-2E21-9235FBF747AA}"/>
                      </a:ext>
                    </a:extLst>
                  </p14:cNvPr>
                  <p14:cNvContentPartPr/>
                  <p14:nvPr/>
                </p14:nvContentPartPr>
                <p14:xfrm>
                  <a:off x="4700990" y="2298991"/>
                  <a:ext cx="163440" cy="96480"/>
                </p14:xfrm>
              </p:contentPart>
            </mc:Choice>
            <mc:Fallback xmlns="">
              <p:pic>
                <p:nvPicPr>
                  <p:cNvPr id="813" name="Ink 812">
                    <a:extLst>
                      <a:ext uri="{FF2B5EF4-FFF2-40B4-BE49-F238E27FC236}">
                        <a16:creationId xmlns:a16="http://schemas.microsoft.com/office/drawing/2014/main" id="{B86624E1-F15E-F3C2-2E21-9235FBF747A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6" name="Group 5">
              <a:extLst>
                <a:ext uri="{FF2B5EF4-FFF2-40B4-BE49-F238E27FC236}">
                  <a16:creationId xmlns:a16="http://schemas.microsoft.com/office/drawing/2014/main" id="{5D79E4B1-6B2A-BB56-E91B-DE1B3F0C2CAD}"/>
                </a:ext>
              </a:extLst>
            </p:cNvPr>
            <p:cNvGrpSpPr/>
            <p:nvPr/>
          </p:nvGrpSpPr>
          <p:grpSpPr>
            <a:xfrm>
              <a:off x="3517646"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23">
                <p14:nvContentPartPr>
                  <p14:cNvPr id="804" name="Ink 803">
                    <a:extLst>
                      <a:ext uri="{FF2B5EF4-FFF2-40B4-BE49-F238E27FC236}">
                        <a16:creationId xmlns:a16="http://schemas.microsoft.com/office/drawing/2014/main" id="{697DD13A-9413-9D51-2ACD-B005E6EEA942}"/>
                      </a:ext>
                    </a:extLst>
                  </p14:cNvPr>
                  <p14:cNvContentPartPr/>
                  <p14:nvPr/>
                </p14:nvContentPartPr>
                <p14:xfrm>
                  <a:off x="4603070" y="2144911"/>
                  <a:ext cx="133560" cy="88200"/>
                </p14:xfrm>
              </p:contentPart>
            </mc:Choice>
            <mc:Fallback xmlns="">
              <p:pic>
                <p:nvPicPr>
                  <p:cNvPr id="804" name="Ink 803">
                    <a:extLst>
                      <a:ext uri="{FF2B5EF4-FFF2-40B4-BE49-F238E27FC236}">
                        <a16:creationId xmlns:a16="http://schemas.microsoft.com/office/drawing/2014/main" id="{697DD13A-9413-9D51-2ACD-B005E6EEA94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05" name="Ink 804">
                    <a:extLst>
                      <a:ext uri="{FF2B5EF4-FFF2-40B4-BE49-F238E27FC236}">
                        <a16:creationId xmlns:a16="http://schemas.microsoft.com/office/drawing/2014/main" id="{56E4FCAD-3F48-8946-A59C-4B84D97E70F1}"/>
                      </a:ext>
                    </a:extLst>
                  </p14:cNvPr>
                  <p14:cNvContentPartPr/>
                  <p14:nvPr/>
                </p14:nvContentPartPr>
                <p14:xfrm>
                  <a:off x="4597310" y="2244271"/>
                  <a:ext cx="99360" cy="453240"/>
                </p14:xfrm>
              </p:contentPart>
            </mc:Choice>
            <mc:Fallback xmlns="">
              <p:pic>
                <p:nvPicPr>
                  <p:cNvPr id="805" name="Ink 804">
                    <a:extLst>
                      <a:ext uri="{FF2B5EF4-FFF2-40B4-BE49-F238E27FC236}">
                        <a16:creationId xmlns:a16="http://schemas.microsoft.com/office/drawing/2014/main" id="{56E4FCAD-3F48-8946-A59C-4B84D97E70F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6" name="Ink 805">
                    <a:extLst>
                      <a:ext uri="{FF2B5EF4-FFF2-40B4-BE49-F238E27FC236}">
                        <a16:creationId xmlns:a16="http://schemas.microsoft.com/office/drawing/2014/main" id="{D0171BE0-F394-860E-5CBE-9BA45FE5B738}"/>
                      </a:ext>
                    </a:extLst>
                  </p14:cNvPr>
                  <p14:cNvContentPartPr/>
                  <p14:nvPr/>
                </p14:nvContentPartPr>
                <p14:xfrm>
                  <a:off x="4676510" y="2487991"/>
                  <a:ext cx="163080" cy="194040"/>
                </p14:xfrm>
              </p:contentPart>
            </mc:Choice>
            <mc:Fallback xmlns="">
              <p:pic>
                <p:nvPicPr>
                  <p:cNvPr id="806" name="Ink 805">
                    <a:extLst>
                      <a:ext uri="{FF2B5EF4-FFF2-40B4-BE49-F238E27FC236}">
                        <a16:creationId xmlns:a16="http://schemas.microsoft.com/office/drawing/2014/main" id="{D0171BE0-F394-860E-5CBE-9BA45FE5B73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7" name="Ink 806">
                    <a:extLst>
                      <a:ext uri="{FF2B5EF4-FFF2-40B4-BE49-F238E27FC236}">
                        <a16:creationId xmlns:a16="http://schemas.microsoft.com/office/drawing/2014/main" id="{390C72C3-B894-485D-198D-F2DBCC6EC82C}"/>
                      </a:ext>
                    </a:extLst>
                  </p14:cNvPr>
                  <p14:cNvContentPartPr/>
                  <p14:nvPr/>
                </p14:nvContentPartPr>
                <p14:xfrm>
                  <a:off x="4519190" y="2325991"/>
                  <a:ext cx="173520" cy="66240"/>
                </p14:xfrm>
              </p:contentPart>
            </mc:Choice>
            <mc:Fallback xmlns="">
              <p:pic>
                <p:nvPicPr>
                  <p:cNvPr id="807" name="Ink 806">
                    <a:extLst>
                      <a:ext uri="{FF2B5EF4-FFF2-40B4-BE49-F238E27FC236}">
                        <a16:creationId xmlns:a16="http://schemas.microsoft.com/office/drawing/2014/main" id="{390C72C3-B894-485D-198D-F2DBCC6EC82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08" name="Ink 807">
                    <a:extLst>
                      <a:ext uri="{FF2B5EF4-FFF2-40B4-BE49-F238E27FC236}">
                        <a16:creationId xmlns:a16="http://schemas.microsoft.com/office/drawing/2014/main" id="{201FFFAC-5A6E-C318-5FD9-2202EF18B146}"/>
                      </a:ext>
                    </a:extLst>
                  </p14:cNvPr>
                  <p14:cNvContentPartPr/>
                  <p14:nvPr/>
                </p14:nvContentPartPr>
                <p14:xfrm>
                  <a:off x="4700990" y="2298991"/>
                  <a:ext cx="163440" cy="96480"/>
                </p14:xfrm>
              </p:contentPart>
            </mc:Choice>
            <mc:Fallback xmlns="">
              <p:pic>
                <p:nvPicPr>
                  <p:cNvPr id="808" name="Ink 807">
                    <a:extLst>
                      <a:ext uri="{FF2B5EF4-FFF2-40B4-BE49-F238E27FC236}">
                        <a16:creationId xmlns:a16="http://schemas.microsoft.com/office/drawing/2014/main" id="{201FFFAC-5A6E-C318-5FD9-2202EF18B14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 name="Group 6">
              <a:extLst>
                <a:ext uri="{FF2B5EF4-FFF2-40B4-BE49-F238E27FC236}">
                  <a16:creationId xmlns:a16="http://schemas.microsoft.com/office/drawing/2014/main" id="{EEA49CD0-4ACC-4108-0BC4-A7A1EFCA71E9}"/>
                </a:ext>
              </a:extLst>
            </p:cNvPr>
            <p:cNvGrpSpPr/>
            <p:nvPr/>
          </p:nvGrpSpPr>
          <p:grpSpPr>
            <a:xfrm>
              <a:off x="3517646"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28">
                <p14:nvContentPartPr>
                  <p14:cNvPr id="799" name="Ink 798">
                    <a:extLst>
                      <a:ext uri="{FF2B5EF4-FFF2-40B4-BE49-F238E27FC236}">
                        <a16:creationId xmlns:a16="http://schemas.microsoft.com/office/drawing/2014/main" id="{2222DD1C-C859-70D0-73EB-9740302686B7}"/>
                      </a:ext>
                    </a:extLst>
                  </p14:cNvPr>
                  <p14:cNvContentPartPr/>
                  <p14:nvPr/>
                </p14:nvContentPartPr>
                <p14:xfrm>
                  <a:off x="4603070" y="2144911"/>
                  <a:ext cx="133560" cy="88200"/>
                </p14:xfrm>
              </p:contentPart>
            </mc:Choice>
            <mc:Fallback xmlns="">
              <p:pic>
                <p:nvPicPr>
                  <p:cNvPr id="799" name="Ink 798">
                    <a:extLst>
                      <a:ext uri="{FF2B5EF4-FFF2-40B4-BE49-F238E27FC236}">
                        <a16:creationId xmlns:a16="http://schemas.microsoft.com/office/drawing/2014/main" id="{2222DD1C-C859-70D0-73EB-9740302686B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00" name="Ink 799">
                    <a:extLst>
                      <a:ext uri="{FF2B5EF4-FFF2-40B4-BE49-F238E27FC236}">
                        <a16:creationId xmlns:a16="http://schemas.microsoft.com/office/drawing/2014/main" id="{E0B5AFB5-19DF-C4BE-7355-CC9F2CB85C29}"/>
                      </a:ext>
                    </a:extLst>
                  </p14:cNvPr>
                  <p14:cNvContentPartPr/>
                  <p14:nvPr/>
                </p14:nvContentPartPr>
                <p14:xfrm>
                  <a:off x="4597310" y="2244271"/>
                  <a:ext cx="99360" cy="453240"/>
                </p14:xfrm>
              </p:contentPart>
            </mc:Choice>
            <mc:Fallback xmlns="">
              <p:pic>
                <p:nvPicPr>
                  <p:cNvPr id="800" name="Ink 799">
                    <a:extLst>
                      <a:ext uri="{FF2B5EF4-FFF2-40B4-BE49-F238E27FC236}">
                        <a16:creationId xmlns:a16="http://schemas.microsoft.com/office/drawing/2014/main" id="{E0B5AFB5-19DF-C4BE-7355-CC9F2CB85C2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1" name="Ink 800">
                    <a:extLst>
                      <a:ext uri="{FF2B5EF4-FFF2-40B4-BE49-F238E27FC236}">
                        <a16:creationId xmlns:a16="http://schemas.microsoft.com/office/drawing/2014/main" id="{A14F838A-3BBC-5148-15B9-8D145951DEE6}"/>
                      </a:ext>
                    </a:extLst>
                  </p14:cNvPr>
                  <p14:cNvContentPartPr/>
                  <p14:nvPr/>
                </p14:nvContentPartPr>
                <p14:xfrm>
                  <a:off x="4676510" y="2487991"/>
                  <a:ext cx="163080" cy="194040"/>
                </p14:xfrm>
              </p:contentPart>
            </mc:Choice>
            <mc:Fallback xmlns="">
              <p:pic>
                <p:nvPicPr>
                  <p:cNvPr id="801" name="Ink 800">
                    <a:extLst>
                      <a:ext uri="{FF2B5EF4-FFF2-40B4-BE49-F238E27FC236}">
                        <a16:creationId xmlns:a16="http://schemas.microsoft.com/office/drawing/2014/main" id="{A14F838A-3BBC-5148-15B9-8D145951DEE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02" name="Ink 801">
                    <a:extLst>
                      <a:ext uri="{FF2B5EF4-FFF2-40B4-BE49-F238E27FC236}">
                        <a16:creationId xmlns:a16="http://schemas.microsoft.com/office/drawing/2014/main" id="{64985969-9E36-E260-58A1-E8CC81575CE4}"/>
                      </a:ext>
                    </a:extLst>
                  </p14:cNvPr>
                  <p14:cNvContentPartPr/>
                  <p14:nvPr/>
                </p14:nvContentPartPr>
                <p14:xfrm>
                  <a:off x="4519190" y="2325991"/>
                  <a:ext cx="173520" cy="66240"/>
                </p14:xfrm>
              </p:contentPart>
            </mc:Choice>
            <mc:Fallback xmlns="">
              <p:pic>
                <p:nvPicPr>
                  <p:cNvPr id="802" name="Ink 801">
                    <a:extLst>
                      <a:ext uri="{FF2B5EF4-FFF2-40B4-BE49-F238E27FC236}">
                        <a16:creationId xmlns:a16="http://schemas.microsoft.com/office/drawing/2014/main" id="{64985969-9E36-E260-58A1-E8CC81575C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03" name="Ink 802">
                    <a:extLst>
                      <a:ext uri="{FF2B5EF4-FFF2-40B4-BE49-F238E27FC236}">
                        <a16:creationId xmlns:a16="http://schemas.microsoft.com/office/drawing/2014/main" id="{6FF64732-9019-C847-A170-F33819A09EDD}"/>
                      </a:ext>
                    </a:extLst>
                  </p14:cNvPr>
                  <p14:cNvContentPartPr/>
                  <p14:nvPr/>
                </p14:nvContentPartPr>
                <p14:xfrm>
                  <a:off x="4700990" y="2298991"/>
                  <a:ext cx="163440" cy="96480"/>
                </p14:xfrm>
              </p:contentPart>
            </mc:Choice>
            <mc:Fallback xmlns="">
              <p:pic>
                <p:nvPicPr>
                  <p:cNvPr id="803" name="Ink 802">
                    <a:extLst>
                      <a:ext uri="{FF2B5EF4-FFF2-40B4-BE49-F238E27FC236}">
                        <a16:creationId xmlns:a16="http://schemas.microsoft.com/office/drawing/2014/main" id="{6FF64732-9019-C847-A170-F33819A09ED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 name="Group 7">
              <a:extLst>
                <a:ext uri="{FF2B5EF4-FFF2-40B4-BE49-F238E27FC236}">
                  <a16:creationId xmlns:a16="http://schemas.microsoft.com/office/drawing/2014/main" id="{2CC8ACC6-79C4-60A7-CF78-EFB48360BD63}"/>
                </a:ext>
              </a:extLst>
            </p:cNvPr>
            <p:cNvGrpSpPr/>
            <p:nvPr/>
          </p:nvGrpSpPr>
          <p:grpSpPr>
            <a:xfrm>
              <a:off x="3262542"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3">
                <p14:nvContentPartPr>
                  <p14:cNvPr id="1276" name="Ink 1275">
                    <a:extLst>
                      <a:ext uri="{FF2B5EF4-FFF2-40B4-BE49-F238E27FC236}">
                        <a16:creationId xmlns:a16="http://schemas.microsoft.com/office/drawing/2014/main" id="{93563B63-6E31-A443-3366-10D6B1BC287A}"/>
                      </a:ext>
                    </a:extLst>
                  </p14:cNvPr>
                  <p14:cNvContentPartPr/>
                  <p14:nvPr/>
                </p14:nvContentPartPr>
                <p14:xfrm>
                  <a:off x="4603070" y="2144911"/>
                  <a:ext cx="133560" cy="88200"/>
                </p14:xfrm>
              </p:contentPart>
            </mc:Choice>
            <mc:Fallback xmlns="">
              <p:pic>
                <p:nvPicPr>
                  <p:cNvPr id="1276" name="Ink 1275">
                    <a:extLst>
                      <a:ext uri="{FF2B5EF4-FFF2-40B4-BE49-F238E27FC236}">
                        <a16:creationId xmlns:a16="http://schemas.microsoft.com/office/drawing/2014/main" id="{93563B63-6E31-A443-3366-10D6B1BC287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7" name="Ink 1276">
                    <a:extLst>
                      <a:ext uri="{FF2B5EF4-FFF2-40B4-BE49-F238E27FC236}">
                        <a16:creationId xmlns:a16="http://schemas.microsoft.com/office/drawing/2014/main" id="{6743254D-4806-E190-1B65-B50C5080C0F3}"/>
                      </a:ext>
                    </a:extLst>
                  </p14:cNvPr>
                  <p14:cNvContentPartPr/>
                  <p14:nvPr/>
                </p14:nvContentPartPr>
                <p14:xfrm>
                  <a:off x="4597310" y="2244271"/>
                  <a:ext cx="99360" cy="453240"/>
                </p14:xfrm>
              </p:contentPart>
            </mc:Choice>
            <mc:Fallback xmlns="">
              <p:pic>
                <p:nvPicPr>
                  <p:cNvPr id="1277" name="Ink 1276">
                    <a:extLst>
                      <a:ext uri="{FF2B5EF4-FFF2-40B4-BE49-F238E27FC236}">
                        <a16:creationId xmlns:a16="http://schemas.microsoft.com/office/drawing/2014/main" id="{6743254D-4806-E190-1B65-B50C5080C0F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78" name="Ink 1277">
                    <a:extLst>
                      <a:ext uri="{FF2B5EF4-FFF2-40B4-BE49-F238E27FC236}">
                        <a16:creationId xmlns:a16="http://schemas.microsoft.com/office/drawing/2014/main" id="{EEA564B4-9C35-6DD9-6CDF-F54396AFA4E2}"/>
                      </a:ext>
                    </a:extLst>
                  </p14:cNvPr>
                  <p14:cNvContentPartPr/>
                  <p14:nvPr/>
                </p14:nvContentPartPr>
                <p14:xfrm>
                  <a:off x="4676510" y="2487991"/>
                  <a:ext cx="163080" cy="194040"/>
                </p14:xfrm>
              </p:contentPart>
            </mc:Choice>
            <mc:Fallback xmlns="">
              <p:pic>
                <p:nvPicPr>
                  <p:cNvPr id="1278" name="Ink 1277">
                    <a:extLst>
                      <a:ext uri="{FF2B5EF4-FFF2-40B4-BE49-F238E27FC236}">
                        <a16:creationId xmlns:a16="http://schemas.microsoft.com/office/drawing/2014/main" id="{EEA564B4-9C35-6DD9-6CDF-F54396AFA4E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79" name="Ink 1278">
                    <a:extLst>
                      <a:ext uri="{FF2B5EF4-FFF2-40B4-BE49-F238E27FC236}">
                        <a16:creationId xmlns:a16="http://schemas.microsoft.com/office/drawing/2014/main" id="{23E58A0D-8E1C-66FB-F50C-6F2753F5268F}"/>
                      </a:ext>
                    </a:extLst>
                  </p14:cNvPr>
                  <p14:cNvContentPartPr/>
                  <p14:nvPr/>
                </p14:nvContentPartPr>
                <p14:xfrm>
                  <a:off x="4519190" y="2325991"/>
                  <a:ext cx="173520" cy="66240"/>
                </p14:xfrm>
              </p:contentPart>
            </mc:Choice>
            <mc:Fallback xmlns="">
              <p:pic>
                <p:nvPicPr>
                  <p:cNvPr id="1279" name="Ink 1278">
                    <a:extLst>
                      <a:ext uri="{FF2B5EF4-FFF2-40B4-BE49-F238E27FC236}">
                        <a16:creationId xmlns:a16="http://schemas.microsoft.com/office/drawing/2014/main" id="{23E58A0D-8E1C-66FB-F50C-6F2753F5268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68" name="Ink 767">
                    <a:extLst>
                      <a:ext uri="{FF2B5EF4-FFF2-40B4-BE49-F238E27FC236}">
                        <a16:creationId xmlns:a16="http://schemas.microsoft.com/office/drawing/2014/main" id="{A952A9B2-61C6-843F-9942-920CF07FECA9}"/>
                      </a:ext>
                    </a:extLst>
                  </p14:cNvPr>
                  <p14:cNvContentPartPr/>
                  <p14:nvPr/>
                </p14:nvContentPartPr>
                <p14:xfrm>
                  <a:off x="4700990" y="2298991"/>
                  <a:ext cx="163440" cy="96480"/>
                </p14:xfrm>
              </p:contentPart>
            </mc:Choice>
            <mc:Fallback xmlns="">
              <p:pic>
                <p:nvPicPr>
                  <p:cNvPr id="768" name="Ink 767">
                    <a:extLst>
                      <a:ext uri="{FF2B5EF4-FFF2-40B4-BE49-F238E27FC236}">
                        <a16:creationId xmlns:a16="http://schemas.microsoft.com/office/drawing/2014/main" id="{A952A9B2-61C6-843F-9942-920CF07FECA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 name="Group 10">
              <a:extLst>
                <a:ext uri="{FF2B5EF4-FFF2-40B4-BE49-F238E27FC236}">
                  <a16:creationId xmlns:a16="http://schemas.microsoft.com/office/drawing/2014/main" id="{DBF2CE11-755B-7384-4467-1F07A986A38C}"/>
                </a:ext>
              </a:extLst>
            </p:cNvPr>
            <p:cNvGrpSpPr/>
            <p:nvPr/>
          </p:nvGrpSpPr>
          <p:grpSpPr>
            <a:xfrm>
              <a:off x="3262542"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38">
                <p14:nvContentPartPr>
                  <p14:cNvPr id="1271" name="Ink 1270">
                    <a:extLst>
                      <a:ext uri="{FF2B5EF4-FFF2-40B4-BE49-F238E27FC236}">
                        <a16:creationId xmlns:a16="http://schemas.microsoft.com/office/drawing/2014/main" id="{9BE858FB-82C4-1406-EFB0-F688F1401036}"/>
                      </a:ext>
                    </a:extLst>
                  </p14:cNvPr>
                  <p14:cNvContentPartPr/>
                  <p14:nvPr/>
                </p14:nvContentPartPr>
                <p14:xfrm>
                  <a:off x="4603070" y="2144911"/>
                  <a:ext cx="133560" cy="88200"/>
                </p14:xfrm>
              </p:contentPart>
            </mc:Choice>
            <mc:Fallback xmlns="">
              <p:pic>
                <p:nvPicPr>
                  <p:cNvPr id="1271" name="Ink 1270">
                    <a:extLst>
                      <a:ext uri="{FF2B5EF4-FFF2-40B4-BE49-F238E27FC236}">
                        <a16:creationId xmlns:a16="http://schemas.microsoft.com/office/drawing/2014/main" id="{9BE858FB-82C4-1406-EFB0-F688F14010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72" name="Ink 1271">
                    <a:extLst>
                      <a:ext uri="{FF2B5EF4-FFF2-40B4-BE49-F238E27FC236}">
                        <a16:creationId xmlns:a16="http://schemas.microsoft.com/office/drawing/2014/main" id="{545B8220-D912-B3D3-B4B6-7D3D1BFFE3BD}"/>
                      </a:ext>
                    </a:extLst>
                  </p14:cNvPr>
                  <p14:cNvContentPartPr/>
                  <p14:nvPr/>
                </p14:nvContentPartPr>
                <p14:xfrm>
                  <a:off x="4597310" y="2244271"/>
                  <a:ext cx="99360" cy="453240"/>
                </p14:xfrm>
              </p:contentPart>
            </mc:Choice>
            <mc:Fallback xmlns="">
              <p:pic>
                <p:nvPicPr>
                  <p:cNvPr id="1272" name="Ink 1271">
                    <a:extLst>
                      <a:ext uri="{FF2B5EF4-FFF2-40B4-BE49-F238E27FC236}">
                        <a16:creationId xmlns:a16="http://schemas.microsoft.com/office/drawing/2014/main" id="{545B8220-D912-B3D3-B4B6-7D3D1BFFE3B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3" name="Ink 1272">
                    <a:extLst>
                      <a:ext uri="{FF2B5EF4-FFF2-40B4-BE49-F238E27FC236}">
                        <a16:creationId xmlns:a16="http://schemas.microsoft.com/office/drawing/2014/main" id="{0635CCBF-C8CA-C622-D936-8693C64BB089}"/>
                      </a:ext>
                    </a:extLst>
                  </p14:cNvPr>
                  <p14:cNvContentPartPr/>
                  <p14:nvPr/>
                </p14:nvContentPartPr>
                <p14:xfrm>
                  <a:off x="4676510" y="2487991"/>
                  <a:ext cx="163080" cy="194040"/>
                </p14:xfrm>
              </p:contentPart>
            </mc:Choice>
            <mc:Fallback xmlns="">
              <p:pic>
                <p:nvPicPr>
                  <p:cNvPr id="1273" name="Ink 1272">
                    <a:extLst>
                      <a:ext uri="{FF2B5EF4-FFF2-40B4-BE49-F238E27FC236}">
                        <a16:creationId xmlns:a16="http://schemas.microsoft.com/office/drawing/2014/main" id="{0635CCBF-C8CA-C622-D936-8693C64BB08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74" name="Ink 1273">
                    <a:extLst>
                      <a:ext uri="{FF2B5EF4-FFF2-40B4-BE49-F238E27FC236}">
                        <a16:creationId xmlns:a16="http://schemas.microsoft.com/office/drawing/2014/main" id="{DA3D9192-9350-8691-8CD1-FD64578F4A83}"/>
                      </a:ext>
                    </a:extLst>
                  </p14:cNvPr>
                  <p14:cNvContentPartPr/>
                  <p14:nvPr/>
                </p14:nvContentPartPr>
                <p14:xfrm>
                  <a:off x="4519190" y="2325991"/>
                  <a:ext cx="173520" cy="66240"/>
                </p14:xfrm>
              </p:contentPart>
            </mc:Choice>
            <mc:Fallback xmlns="">
              <p:pic>
                <p:nvPicPr>
                  <p:cNvPr id="1274" name="Ink 1273">
                    <a:extLst>
                      <a:ext uri="{FF2B5EF4-FFF2-40B4-BE49-F238E27FC236}">
                        <a16:creationId xmlns:a16="http://schemas.microsoft.com/office/drawing/2014/main" id="{DA3D9192-9350-8691-8CD1-FD64578F4A8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5" name="Ink 1274">
                    <a:extLst>
                      <a:ext uri="{FF2B5EF4-FFF2-40B4-BE49-F238E27FC236}">
                        <a16:creationId xmlns:a16="http://schemas.microsoft.com/office/drawing/2014/main" id="{CDD056D0-D37C-89DB-D51E-4E4836E37804}"/>
                      </a:ext>
                    </a:extLst>
                  </p14:cNvPr>
                  <p14:cNvContentPartPr/>
                  <p14:nvPr/>
                </p14:nvContentPartPr>
                <p14:xfrm>
                  <a:off x="4700990" y="2298991"/>
                  <a:ext cx="163440" cy="96480"/>
                </p14:xfrm>
              </p:contentPart>
            </mc:Choice>
            <mc:Fallback xmlns="">
              <p:pic>
                <p:nvPicPr>
                  <p:cNvPr id="1275" name="Ink 1274">
                    <a:extLst>
                      <a:ext uri="{FF2B5EF4-FFF2-40B4-BE49-F238E27FC236}">
                        <a16:creationId xmlns:a16="http://schemas.microsoft.com/office/drawing/2014/main" id="{CDD056D0-D37C-89DB-D51E-4E4836E3780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 name="Group 11">
              <a:extLst>
                <a:ext uri="{FF2B5EF4-FFF2-40B4-BE49-F238E27FC236}">
                  <a16:creationId xmlns:a16="http://schemas.microsoft.com/office/drawing/2014/main" id="{376F84BC-3DE2-1DDE-486B-609978127FC0}"/>
                </a:ext>
              </a:extLst>
            </p:cNvPr>
            <p:cNvGrpSpPr/>
            <p:nvPr/>
          </p:nvGrpSpPr>
          <p:grpSpPr>
            <a:xfrm>
              <a:off x="3262542"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43">
                <p14:nvContentPartPr>
                  <p14:cNvPr id="1266" name="Ink 1265">
                    <a:extLst>
                      <a:ext uri="{FF2B5EF4-FFF2-40B4-BE49-F238E27FC236}">
                        <a16:creationId xmlns:a16="http://schemas.microsoft.com/office/drawing/2014/main" id="{EB6D899E-320D-DBF5-8D98-D144907412B4}"/>
                      </a:ext>
                    </a:extLst>
                  </p14:cNvPr>
                  <p14:cNvContentPartPr/>
                  <p14:nvPr/>
                </p14:nvContentPartPr>
                <p14:xfrm>
                  <a:off x="4603070" y="2144911"/>
                  <a:ext cx="133560" cy="88200"/>
                </p14:xfrm>
              </p:contentPart>
            </mc:Choice>
            <mc:Fallback xmlns="">
              <p:pic>
                <p:nvPicPr>
                  <p:cNvPr id="1266" name="Ink 1265">
                    <a:extLst>
                      <a:ext uri="{FF2B5EF4-FFF2-40B4-BE49-F238E27FC236}">
                        <a16:creationId xmlns:a16="http://schemas.microsoft.com/office/drawing/2014/main" id="{EB6D899E-320D-DBF5-8D98-D144907412B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67" name="Ink 1266">
                    <a:extLst>
                      <a:ext uri="{FF2B5EF4-FFF2-40B4-BE49-F238E27FC236}">
                        <a16:creationId xmlns:a16="http://schemas.microsoft.com/office/drawing/2014/main" id="{F26C05E7-C77C-BA26-7E3C-CF664BF92B65}"/>
                      </a:ext>
                    </a:extLst>
                  </p14:cNvPr>
                  <p14:cNvContentPartPr/>
                  <p14:nvPr/>
                </p14:nvContentPartPr>
                <p14:xfrm>
                  <a:off x="4597310" y="2244271"/>
                  <a:ext cx="99360" cy="453240"/>
                </p14:xfrm>
              </p:contentPart>
            </mc:Choice>
            <mc:Fallback xmlns="">
              <p:pic>
                <p:nvPicPr>
                  <p:cNvPr id="1267" name="Ink 1266">
                    <a:extLst>
                      <a:ext uri="{FF2B5EF4-FFF2-40B4-BE49-F238E27FC236}">
                        <a16:creationId xmlns:a16="http://schemas.microsoft.com/office/drawing/2014/main" id="{F26C05E7-C77C-BA26-7E3C-CF664BF92B6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68" name="Ink 1267">
                    <a:extLst>
                      <a:ext uri="{FF2B5EF4-FFF2-40B4-BE49-F238E27FC236}">
                        <a16:creationId xmlns:a16="http://schemas.microsoft.com/office/drawing/2014/main" id="{16248C18-48CB-F915-B187-E467957FAEF4}"/>
                      </a:ext>
                    </a:extLst>
                  </p14:cNvPr>
                  <p14:cNvContentPartPr/>
                  <p14:nvPr/>
                </p14:nvContentPartPr>
                <p14:xfrm>
                  <a:off x="4676510" y="2487991"/>
                  <a:ext cx="163080" cy="194040"/>
                </p14:xfrm>
              </p:contentPart>
            </mc:Choice>
            <mc:Fallback xmlns="">
              <p:pic>
                <p:nvPicPr>
                  <p:cNvPr id="1268" name="Ink 1267">
                    <a:extLst>
                      <a:ext uri="{FF2B5EF4-FFF2-40B4-BE49-F238E27FC236}">
                        <a16:creationId xmlns:a16="http://schemas.microsoft.com/office/drawing/2014/main" id="{16248C18-48CB-F915-B187-E467957FAEF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69" name="Ink 1268">
                    <a:extLst>
                      <a:ext uri="{FF2B5EF4-FFF2-40B4-BE49-F238E27FC236}">
                        <a16:creationId xmlns:a16="http://schemas.microsoft.com/office/drawing/2014/main" id="{37A3D204-DF0C-32DC-677D-11D85A5BED31}"/>
                      </a:ext>
                    </a:extLst>
                  </p14:cNvPr>
                  <p14:cNvContentPartPr/>
                  <p14:nvPr/>
                </p14:nvContentPartPr>
                <p14:xfrm>
                  <a:off x="4519190" y="2325991"/>
                  <a:ext cx="173520" cy="66240"/>
                </p14:xfrm>
              </p:contentPart>
            </mc:Choice>
            <mc:Fallback xmlns="">
              <p:pic>
                <p:nvPicPr>
                  <p:cNvPr id="1269" name="Ink 1268">
                    <a:extLst>
                      <a:ext uri="{FF2B5EF4-FFF2-40B4-BE49-F238E27FC236}">
                        <a16:creationId xmlns:a16="http://schemas.microsoft.com/office/drawing/2014/main" id="{37A3D204-DF0C-32DC-677D-11D85A5BED3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70" name="Ink 1269">
                    <a:extLst>
                      <a:ext uri="{FF2B5EF4-FFF2-40B4-BE49-F238E27FC236}">
                        <a16:creationId xmlns:a16="http://schemas.microsoft.com/office/drawing/2014/main" id="{33AA646D-A28B-D848-C30F-43661AC1865B}"/>
                      </a:ext>
                    </a:extLst>
                  </p14:cNvPr>
                  <p14:cNvContentPartPr/>
                  <p14:nvPr/>
                </p14:nvContentPartPr>
                <p14:xfrm>
                  <a:off x="4700990" y="2298991"/>
                  <a:ext cx="163440" cy="96480"/>
                </p14:xfrm>
              </p:contentPart>
            </mc:Choice>
            <mc:Fallback xmlns="">
              <p:pic>
                <p:nvPicPr>
                  <p:cNvPr id="1270" name="Ink 1269">
                    <a:extLst>
                      <a:ext uri="{FF2B5EF4-FFF2-40B4-BE49-F238E27FC236}">
                        <a16:creationId xmlns:a16="http://schemas.microsoft.com/office/drawing/2014/main" id="{33AA646D-A28B-D848-C30F-43661AC1865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4" name="Group 13">
              <a:extLst>
                <a:ext uri="{FF2B5EF4-FFF2-40B4-BE49-F238E27FC236}">
                  <a16:creationId xmlns:a16="http://schemas.microsoft.com/office/drawing/2014/main" id="{517D803C-FFC5-75D4-AD9E-7347F672F535}"/>
                </a:ext>
              </a:extLst>
            </p:cNvPr>
            <p:cNvGrpSpPr/>
            <p:nvPr/>
          </p:nvGrpSpPr>
          <p:grpSpPr>
            <a:xfrm>
              <a:off x="3262542"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48">
                <p14:nvContentPartPr>
                  <p14:cNvPr id="1261" name="Ink 1260">
                    <a:extLst>
                      <a:ext uri="{FF2B5EF4-FFF2-40B4-BE49-F238E27FC236}">
                        <a16:creationId xmlns:a16="http://schemas.microsoft.com/office/drawing/2014/main" id="{C4A9C09E-E49B-8C36-E545-D0CD2D3C0B32}"/>
                      </a:ext>
                    </a:extLst>
                  </p14:cNvPr>
                  <p14:cNvContentPartPr/>
                  <p14:nvPr/>
                </p14:nvContentPartPr>
                <p14:xfrm>
                  <a:off x="4603070" y="2144911"/>
                  <a:ext cx="133560" cy="88200"/>
                </p14:xfrm>
              </p:contentPart>
            </mc:Choice>
            <mc:Fallback xmlns="">
              <p:pic>
                <p:nvPicPr>
                  <p:cNvPr id="1261" name="Ink 1260">
                    <a:extLst>
                      <a:ext uri="{FF2B5EF4-FFF2-40B4-BE49-F238E27FC236}">
                        <a16:creationId xmlns:a16="http://schemas.microsoft.com/office/drawing/2014/main" id="{C4A9C09E-E49B-8C36-E545-D0CD2D3C0B3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62" name="Ink 1261">
                    <a:extLst>
                      <a:ext uri="{FF2B5EF4-FFF2-40B4-BE49-F238E27FC236}">
                        <a16:creationId xmlns:a16="http://schemas.microsoft.com/office/drawing/2014/main" id="{E77FB057-23B5-B8FA-D75C-0FDEC9193C39}"/>
                      </a:ext>
                    </a:extLst>
                  </p14:cNvPr>
                  <p14:cNvContentPartPr/>
                  <p14:nvPr/>
                </p14:nvContentPartPr>
                <p14:xfrm>
                  <a:off x="4597310" y="2244271"/>
                  <a:ext cx="99360" cy="453240"/>
                </p14:xfrm>
              </p:contentPart>
            </mc:Choice>
            <mc:Fallback xmlns="">
              <p:pic>
                <p:nvPicPr>
                  <p:cNvPr id="1262" name="Ink 1261">
                    <a:extLst>
                      <a:ext uri="{FF2B5EF4-FFF2-40B4-BE49-F238E27FC236}">
                        <a16:creationId xmlns:a16="http://schemas.microsoft.com/office/drawing/2014/main" id="{E77FB057-23B5-B8FA-D75C-0FDEC9193C3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63" name="Ink 1262">
                    <a:extLst>
                      <a:ext uri="{FF2B5EF4-FFF2-40B4-BE49-F238E27FC236}">
                        <a16:creationId xmlns:a16="http://schemas.microsoft.com/office/drawing/2014/main" id="{33B62421-FFA2-8CE9-0C57-81D835C35EEF}"/>
                      </a:ext>
                    </a:extLst>
                  </p14:cNvPr>
                  <p14:cNvContentPartPr/>
                  <p14:nvPr/>
                </p14:nvContentPartPr>
                <p14:xfrm>
                  <a:off x="4676510" y="2487991"/>
                  <a:ext cx="163080" cy="194040"/>
                </p14:xfrm>
              </p:contentPart>
            </mc:Choice>
            <mc:Fallback xmlns="">
              <p:pic>
                <p:nvPicPr>
                  <p:cNvPr id="1263" name="Ink 1262">
                    <a:extLst>
                      <a:ext uri="{FF2B5EF4-FFF2-40B4-BE49-F238E27FC236}">
                        <a16:creationId xmlns:a16="http://schemas.microsoft.com/office/drawing/2014/main" id="{33B62421-FFA2-8CE9-0C57-81D835C35EE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64" name="Ink 1263">
                    <a:extLst>
                      <a:ext uri="{FF2B5EF4-FFF2-40B4-BE49-F238E27FC236}">
                        <a16:creationId xmlns:a16="http://schemas.microsoft.com/office/drawing/2014/main" id="{08BA6276-5AA3-3C99-21CC-4877C389FA2E}"/>
                      </a:ext>
                    </a:extLst>
                  </p14:cNvPr>
                  <p14:cNvContentPartPr/>
                  <p14:nvPr/>
                </p14:nvContentPartPr>
                <p14:xfrm>
                  <a:off x="4519190" y="2325991"/>
                  <a:ext cx="173520" cy="66240"/>
                </p14:xfrm>
              </p:contentPart>
            </mc:Choice>
            <mc:Fallback xmlns="">
              <p:pic>
                <p:nvPicPr>
                  <p:cNvPr id="1264" name="Ink 1263">
                    <a:extLst>
                      <a:ext uri="{FF2B5EF4-FFF2-40B4-BE49-F238E27FC236}">
                        <a16:creationId xmlns:a16="http://schemas.microsoft.com/office/drawing/2014/main" id="{08BA6276-5AA3-3C99-21CC-4877C389FA2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65" name="Ink 1264">
                    <a:extLst>
                      <a:ext uri="{FF2B5EF4-FFF2-40B4-BE49-F238E27FC236}">
                        <a16:creationId xmlns:a16="http://schemas.microsoft.com/office/drawing/2014/main" id="{636FA80B-5E97-21F2-A67B-E08B25EAEB92}"/>
                      </a:ext>
                    </a:extLst>
                  </p14:cNvPr>
                  <p14:cNvContentPartPr/>
                  <p14:nvPr/>
                </p14:nvContentPartPr>
                <p14:xfrm>
                  <a:off x="4700990" y="2298991"/>
                  <a:ext cx="163440" cy="96480"/>
                </p14:xfrm>
              </p:contentPart>
            </mc:Choice>
            <mc:Fallback xmlns="">
              <p:pic>
                <p:nvPicPr>
                  <p:cNvPr id="1265" name="Ink 1264">
                    <a:extLst>
                      <a:ext uri="{FF2B5EF4-FFF2-40B4-BE49-F238E27FC236}">
                        <a16:creationId xmlns:a16="http://schemas.microsoft.com/office/drawing/2014/main" id="{636FA80B-5E97-21F2-A67B-E08B25EAEB9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5" name="Group 14">
              <a:extLst>
                <a:ext uri="{FF2B5EF4-FFF2-40B4-BE49-F238E27FC236}">
                  <a16:creationId xmlns:a16="http://schemas.microsoft.com/office/drawing/2014/main" id="{7DA6F3B6-A7E2-D6EA-2993-57E4F4444BAE}"/>
                </a:ext>
              </a:extLst>
            </p:cNvPr>
            <p:cNvGrpSpPr/>
            <p:nvPr/>
          </p:nvGrpSpPr>
          <p:grpSpPr>
            <a:xfrm>
              <a:off x="3262542"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53">
                <p14:nvContentPartPr>
                  <p14:cNvPr id="1256" name="Ink 1255">
                    <a:extLst>
                      <a:ext uri="{FF2B5EF4-FFF2-40B4-BE49-F238E27FC236}">
                        <a16:creationId xmlns:a16="http://schemas.microsoft.com/office/drawing/2014/main" id="{1DCA111D-E5B6-1958-55DB-32560FFB7F74}"/>
                      </a:ext>
                    </a:extLst>
                  </p14:cNvPr>
                  <p14:cNvContentPartPr/>
                  <p14:nvPr/>
                </p14:nvContentPartPr>
                <p14:xfrm>
                  <a:off x="4603070" y="2144911"/>
                  <a:ext cx="133560" cy="88200"/>
                </p14:xfrm>
              </p:contentPart>
            </mc:Choice>
            <mc:Fallback xmlns="">
              <p:pic>
                <p:nvPicPr>
                  <p:cNvPr id="1256" name="Ink 1255">
                    <a:extLst>
                      <a:ext uri="{FF2B5EF4-FFF2-40B4-BE49-F238E27FC236}">
                        <a16:creationId xmlns:a16="http://schemas.microsoft.com/office/drawing/2014/main" id="{1DCA111D-E5B6-1958-55DB-32560FFB7F7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57" name="Ink 1256">
                    <a:extLst>
                      <a:ext uri="{FF2B5EF4-FFF2-40B4-BE49-F238E27FC236}">
                        <a16:creationId xmlns:a16="http://schemas.microsoft.com/office/drawing/2014/main" id="{D70BEE99-3841-0836-9572-DED175B6BD58}"/>
                      </a:ext>
                    </a:extLst>
                  </p14:cNvPr>
                  <p14:cNvContentPartPr/>
                  <p14:nvPr/>
                </p14:nvContentPartPr>
                <p14:xfrm>
                  <a:off x="4597310" y="2244271"/>
                  <a:ext cx="99360" cy="453240"/>
                </p14:xfrm>
              </p:contentPart>
            </mc:Choice>
            <mc:Fallback xmlns="">
              <p:pic>
                <p:nvPicPr>
                  <p:cNvPr id="1257" name="Ink 1256">
                    <a:extLst>
                      <a:ext uri="{FF2B5EF4-FFF2-40B4-BE49-F238E27FC236}">
                        <a16:creationId xmlns:a16="http://schemas.microsoft.com/office/drawing/2014/main" id="{D70BEE99-3841-0836-9572-DED175B6BD5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58" name="Ink 1257">
                    <a:extLst>
                      <a:ext uri="{FF2B5EF4-FFF2-40B4-BE49-F238E27FC236}">
                        <a16:creationId xmlns:a16="http://schemas.microsoft.com/office/drawing/2014/main" id="{FDFFE5D4-59B7-832A-B0C1-F9E1E296D911}"/>
                      </a:ext>
                    </a:extLst>
                  </p14:cNvPr>
                  <p14:cNvContentPartPr/>
                  <p14:nvPr/>
                </p14:nvContentPartPr>
                <p14:xfrm>
                  <a:off x="4676510" y="2487991"/>
                  <a:ext cx="163080" cy="194040"/>
                </p14:xfrm>
              </p:contentPart>
            </mc:Choice>
            <mc:Fallback xmlns="">
              <p:pic>
                <p:nvPicPr>
                  <p:cNvPr id="1258" name="Ink 1257">
                    <a:extLst>
                      <a:ext uri="{FF2B5EF4-FFF2-40B4-BE49-F238E27FC236}">
                        <a16:creationId xmlns:a16="http://schemas.microsoft.com/office/drawing/2014/main" id="{FDFFE5D4-59B7-832A-B0C1-F9E1E296D91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59" name="Ink 1258">
                    <a:extLst>
                      <a:ext uri="{FF2B5EF4-FFF2-40B4-BE49-F238E27FC236}">
                        <a16:creationId xmlns:a16="http://schemas.microsoft.com/office/drawing/2014/main" id="{824CF10B-765C-2684-311A-BC0DA6E17E1C}"/>
                      </a:ext>
                    </a:extLst>
                  </p14:cNvPr>
                  <p14:cNvContentPartPr/>
                  <p14:nvPr/>
                </p14:nvContentPartPr>
                <p14:xfrm>
                  <a:off x="4519190" y="2325991"/>
                  <a:ext cx="173520" cy="66240"/>
                </p14:xfrm>
              </p:contentPart>
            </mc:Choice>
            <mc:Fallback xmlns="">
              <p:pic>
                <p:nvPicPr>
                  <p:cNvPr id="1259" name="Ink 1258">
                    <a:extLst>
                      <a:ext uri="{FF2B5EF4-FFF2-40B4-BE49-F238E27FC236}">
                        <a16:creationId xmlns:a16="http://schemas.microsoft.com/office/drawing/2014/main" id="{824CF10B-765C-2684-311A-BC0DA6E17E1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60" name="Ink 1259">
                    <a:extLst>
                      <a:ext uri="{FF2B5EF4-FFF2-40B4-BE49-F238E27FC236}">
                        <a16:creationId xmlns:a16="http://schemas.microsoft.com/office/drawing/2014/main" id="{CDA92F89-2847-533F-7D6C-C8F5E3D1CC6E}"/>
                      </a:ext>
                    </a:extLst>
                  </p14:cNvPr>
                  <p14:cNvContentPartPr/>
                  <p14:nvPr/>
                </p14:nvContentPartPr>
                <p14:xfrm>
                  <a:off x="4700990" y="2298991"/>
                  <a:ext cx="163440" cy="96480"/>
                </p14:xfrm>
              </p:contentPart>
            </mc:Choice>
            <mc:Fallback xmlns="">
              <p:pic>
                <p:nvPicPr>
                  <p:cNvPr id="1260" name="Ink 1259">
                    <a:extLst>
                      <a:ext uri="{FF2B5EF4-FFF2-40B4-BE49-F238E27FC236}">
                        <a16:creationId xmlns:a16="http://schemas.microsoft.com/office/drawing/2014/main" id="{CDA92F89-2847-533F-7D6C-C8F5E3D1CC6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7" name="Group 16">
              <a:extLst>
                <a:ext uri="{FF2B5EF4-FFF2-40B4-BE49-F238E27FC236}">
                  <a16:creationId xmlns:a16="http://schemas.microsoft.com/office/drawing/2014/main" id="{4FBBFB83-767A-5FB2-8A8F-D0413426B78B}"/>
                </a:ext>
              </a:extLst>
            </p:cNvPr>
            <p:cNvGrpSpPr/>
            <p:nvPr/>
          </p:nvGrpSpPr>
          <p:grpSpPr>
            <a:xfrm>
              <a:off x="4043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58">
                <p14:nvContentPartPr>
                  <p14:cNvPr id="1251" name="Ink 1250">
                    <a:extLst>
                      <a:ext uri="{FF2B5EF4-FFF2-40B4-BE49-F238E27FC236}">
                        <a16:creationId xmlns:a16="http://schemas.microsoft.com/office/drawing/2014/main" id="{5AF2EB5C-3885-7A29-6570-925A68394283}"/>
                      </a:ext>
                    </a:extLst>
                  </p14:cNvPr>
                  <p14:cNvContentPartPr/>
                  <p14:nvPr/>
                </p14:nvContentPartPr>
                <p14:xfrm>
                  <a:off x="4603070" y="2144911"/>
                  <a:ext cx="133560" cy="88200"/>
                </p14:xfrm>
              </p:contentPart>
            </mc:Choice>
            <mc:Fallback xmlns="">
              <p:pic>
                <p:nvPicPr>
                  <p:cNvPr id="1251" name="Ink 1250">
                    <a:extLst>
                      <a:ext uri="{FF2B5EF4-FFF2-40B4-BE49-F238E27FC236}">
                        <a16:creationId xmlns:a16="http://schemas.microsoft.com/office/drawing/2014/main" id="{5AF2EB5C-3885-7A29-6570-925A6839428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52" name="Ink 1251">
                    <a:extLst>
                      <a:ext uri="{FF2B5EF4-FFF2-40B4-BE49-F238E27FC236}">
                        <a16:creationId xmlns:a16="http://schemas.microsoft.com/office/drawing/2014/main" id="{74BAF9C5-1C32-5AD6-F523-315E99BBBC04}"/>
                      </a:ext>
                    </a:extLst>
                  </p14:cNvPr>
                  <p14:cNvContentPartPr/>
                  <p14:nvPr/>
                </p14:nvContentPartPr>
                <p14:xfrm>
                  <a:off x="4597310" y="2244271"/>
                  <a:ext cx="99360" cy="453240"/>
                </p14:xfrm>
              </p:contentPart>
            </mc:Choice>
            <mc:Fallback xmlns="">
              <p:pic>
                <p:nvPicPr>
                  <p:cNvPr id="1252" name="Ink 1251">
                    <a:extLst>
                      <a:ext uri="{FF2B5EF4-FFF2-40B4-BE49-F238E27FC236}">
                        <a16:creationId xmlns:a16="http://schemas.microsoft.com/office/drawing/2014/main" id="{74BAF9C5-1C32-5AD6-F523-315E99BBBC0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53" name="Ink 1252">
                    <a:extLst>
                      <a:ext uri="{FF2B5EF4-FFF2-40B4-BE49-F238E27FC236}">
                        <a16:creationId xmlns:a16="http://schemas.microsoft.com/office/drawing/2014/main" id="{6E54E7E7-A0A1-8154-D077-6FA43D153AD9}"/>
                      </a:ext>
                    </a:extLst>
                  </p14:cNvPr>
                  <p14:cNvContentPartPr/>
                  <p14:nvPr/>
                </p14:nvContentPartPr>
                <p14:xfrm>
                  <a:off x="4676510" y="2487991"/>
                  <a:ext cx="163080" cy="194040"/>
                </p14:xfrm>
              </p:contentPart>
            </mc:Choice>
            <mc:Fallback xmlns="">
              <p:pic>
                <p:nvPicPr>
                  <p:cNvPr id="1253" name="Ink 1252">
                    <a:extLst>
                      <a:ext uri="{FF2B5EF4-FFF2-40B4-BE49-F238E27FC236}">
                        <a16:creationId xmlns:a16="http://schemas.microsoft.com/office/drawing/2014/main" id="{6E54E7E7-A0A1-8154-D077-6FA43D153AD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54" name="Ink 1253">
                    <a:extLst>
                      <a:ext uri="{FF2B5EF4-FFF2-40B4-BE49-F238E27FC236}">
                        <a16:creationId xmlns:a16="http://schemas.microsoft.com/office/drawing/2014/main" id="{FF6E802E-EC5A-C8FA-8208-F0ADB1CF22E1}"/>
                      </a:ext>
                    </a:extLst>
                  </p14:cNvPr>
                  <p14:cNvContentPartPr/>
                  <p14:nvPr/>
                </p14:nvContentPartPr>
                <p14:xfrm>
                  <a:off x="4519190" y="2325991"/>
                  <a:ext cx="173520" cy="66240"/>
                </p14:xfrm>
              </p:contentPart>
            </mc:Choice>
            <mc:Fallback xmlns="">
              <p:pic>
                <p:nvPicPr>
                  <p:cNvPr id="1254" name="Ink 1253">
                    <a:extLst>
                      <a:ext uri="{FF2B5EF4-FFF2-40B4-BE49-F238E27FC236}">
                        <a16:creationId xmlns:a16="http://schemas.microsoft.com/office/drawing/2014/main" id="{FF6E802E-EC5A-C8FA-8208-F0ADB1CF22E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55" name="Ink 1254">
                    <a:extLst>
                      <a:ext uri="{FF2B5EF4-FFF2-40B4-BE49-F238E27FC236}">
                        <a16:creationId xmlns:a16="http://schemas.microsoft.com/office/drawing/2014/main" id="{F083E776-5B9D-B494-2EA8-68582F4015C1}"/>
                      </a:ext>
                    </a:extLst>
                  </p14:cNvPr>
                  <p14:cNvContentPartPr/>
                  <p14:nvPr/>
                </p14:nvContentPartPr>
                <p14:xfrm>
                  <a:off x="4700990" y="2298991"/>
                  <a:ext cx="163440" cy="96480"/>
                </p14:xfrm>
              </p:contentPart>
            </mc:Choice>
            <mc:Fallback xmlns="">
              <p:pic>
                <p:nvPicPr>
                  <p:cNvPr id="1255" name="Ink 1254">
                    <a:extLst>
                      <a:ext uri="{FF2B5EF4-FFF2-40B4-BE49-F238E27FC236}">
                        <a16:creationId xmlns:a16="http://schemas.microsoft.com/office/drawing/2014/main" id="{F083E776-5B9D-B494-2EA8-68582F4015C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8" name="Group 17">
              <a:extLst>
                <a:ext uri="{FF2B5EF4-FFF2-40B4-BE49-F238E27FC236}">
                  <a16:creationId xmlns:a16="http://schemas.microsoft.com/office/drawing/2014/main" id="{39A92F8E-DE64-D652-3091-E01FD1EA921A}"/>
                </a:ext>
              </a:extLst>
            </p:cNvPr>
            <p:cNvGrpSpPr/>
            <p:nvPr/>
          </p:nvGrpSpPr>
          <p:grpSpPr>
            <a:xfrm>
              <a:off x="4043119"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63">
                <p14:nvContentPartPr>
                  <p14:cNvPr id="1246" name="Ink 1245">
                    <a:extLst>
                      <a:ext uri="{FF2B5EF4-FFF2-40B4-BE49-F238E27FC236}">
                        <a16:creationId xmlns:a16="http://schemas.microsoft.com/office/drawing/2014/main" id="{99E0A345-84F8-0E30-ACC6-0C63F6D68575}"/>
                      </a:ext>
                    </a:extLst>
                  </p14:cNvPr>
                  <p14:cNvContentPartPr/>
                  <p14:nvPr/>
                </p14:nvContentPartPr>
                <p14:xfrm>
                  <a:off x="4603070" y="2144911"/>
                  <a:ext cx="133560" cy="88200"/>
                </p14:xfrm>
              </p:contentPart>
            </mc:Choice>
            <mc:Fallback xmlns="">
              <p:pic>
                <p:nvPicPr>
                  <p:cNvPr id="1246" name="Ink 1245">
                    <a:extLst>
                      <a:ext uri="{FF2B5EF4-FFF2-40B4-BE49-F238E27FC236}">
                        <a16:creationId xmlns:a16="http://schemas.microsoft.com/office/drawing/2014/main" id="{99E0A345-84F8-0E30-ACC6-0C63F6D6857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47" name="Ink 1246">
                    <a:extLst>
                      <a:ext uri="{FF2B5EF4-FFF2-40B4-BE49-F238E27FC236}">
                        <a16:creationId xmlns:a16="http://schemas.microsoft.com/office/drawing/2014/main" id="{CE26A03F-3D7C-83BC-9BAF-E21C93B204AB}"/>
                      </a:ext>
                    </a:extLst>
                  </p14:cNvPr>
                  <p14:cNvContentPartPr/>
                  <p14:nvPr/>
                </p14:nvContentPartPr>
                <p14:xfrm>
                  <a:off x="4597310" y="2244271"/>
                  <a:ext cx="99360" cy="453240"/>
                </p14:xfrm>
              </p:contentPart>
            </mc:Choice>
            <mc:Fallback xmlns="">
              <p:pic>
                <p:nvPicPr>
                  <p:cNvPr id="1247" name="Ink 1246">
                    <a:extLst>
                      <a:ext uri="{FF2B5EF4-FFF2-40B4-BE49-F238E27FC236}">
                        <a16:creationId xmlns:a16="http://schemas.microsoft.com/office/drawing/2014/main" id="{CE26A03F-3D7C-83BC-9BAF-E21C93B204A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48" name="Ink 1247">
                    <a:extLst>
                      <a:ext uri="{FF2B5EF4-FFF2-40B4-BE49-F238E27FC236}">
                        <a16:creationId xmlns:a16="http://schemas.microsoft.com/office/drawing/2014/main" id="{6345943A-516F-86BE-8075-65F76C1830DC}"/>
                      </a:ext>
                    </a:extLst>
                  </p14:cNvPr>
                  <p14:cNvContentPartPr/>
                  <p14:nvPr/>
                </p14:nvContentPartPr>
                <p14:xfrm>
                  <a:off x="4676510" y="2487991"/>
                  <a:ext cx="163080" cy="194040"/>
                </p14:xfrm>
              </p:contentPart>
            </mc:Choice>
            <mc:Fallback xmlns="">
              <p:pic>
                <p:nvPicPr>
                  <p:cNvPr id="1248" name="Ink 1247">
                    <a:extLst>
                      <a:ext uri="{FF2B5EF4-FFF2-40B4-BE49-F238E27FC236}">
                        <a16:creationId xmlns:a16="http://schemas.microsoft.com/office/drawing/2014/main" id="{6345943A-516F-86BE-8075-65F76C1830D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49" name="Ink 1248">
                    <a:extLst>
                      <a:ext uri="{FF2B5EF4-FFF2-40B4-BE49-F238E27FC236}">
                        <a16:creationId xmlns:a16="http://schemas.microsoft.com/office/drawing/2014/main" id="{E8E15695-BAAB-C5BC-F9E5-D5AF46B292B0}"/>
                      </a:ext>
                    </a:extLst>
                  </p14:cNvPr>
                  <p14:cNvContentPartPr/>
                  <p14:nvPr/>
                </p14:nvContentPartPr>
                <p14:xfrm>
                  <a:off x="4519190" y="2325991"/>
                  <a:ext cx="173520" cy="66240"/>
                </p14:xfrm>
              </p:contentPart>
            </mc:Choice>
            <mc:Fallback xmlns="">
              <p:pic>
                <p:nvPicPr>
                  <p:cNvPr id="1249" name="Ink 1248">
                    <a:extLst>
                      <a:ext uri="{FF2B5EF4-FFF2-40B4-BE49-F238E27FC236}">
                        <a16:creationId xmlns:a16="http://schemas.microsoft.com/office/drawing/2014/main" id="{E8E15695-BAAB-C5BC-F9E5-D5AF46B292B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50" name="Ink 1249">
                    <a:extLst>
                      <a:ext uri="{FF2B5EF4-FFF2-40B4-BE49-F238E27FC236}">
                        <a16:creationId xmlns:a16="http://schemas.microsoft.com/office/drawing/2014/main" id="{48E9385C-2F19-B835-E333-C0DFF02B38F4}"/>
                      </a:ext>
                    </a:extLst>
                  </p14:cNvPr>
                  <p14:cNvContentPartPr/>
                  <p14:nvPr/>
                </p14:nvContentPartPr>
                <p14:xfrm>
                  <a:off x="4700990" y="2298991"/>
                  <a:ext cx="163440" cy="96480"/>
                </p14:xfrm>
              </p:contentPart>
            </mc:Choice>
            <mc:Fallback xmlns="">
              <p:pic>
                <p:nvPicPr>
                  <p:cNvPr id="1250" name="Ink 1249">
                    <a:extLst>
                      <a:ext uri="{FF2B5EF4-FFF2-40B4-BE49-F238E27FC236}">
                        <a16:creationId xmlns:a16="http://schemas.microsoft.com/office/drawing/2014/main" id="{48E9385C-2F19-B835-E333-C0DFF02B38F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0" name="Group 19">
              <a:extLst>
                <a:ext uri="{FF2B5EF4-FFF2-40B4-BE49-F238E27FC236}">
                  <a16:creationId xmlns:a16="http://schemas.microsoft.com/office/drawing/2014/main" id="{ADD563D8-4453-4D5B-9DC9-BF82277D1E50}"/>
                </a:ext>
              </a:extLst>
            </p:cNvPr>
            <p:cNvGrpSpPr/>
            <p:nvPr/>
          </p:nvGrpSpPr>
          <p:grpSpPr>
            <a:xfrm>
              <a:off x="4043119"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68">
                <p14:nvContentPartPr>
                  <p14:cNvPr id="1241" name="Ink 1240">
                    <a:extLst>
                      <a:ext uri="{FF2B5EF4-FFF2-40B4-BE49-F238E27FC236}">
                        <a16:creationId xmlns:a16="http://schemas.microsoft.com/office/drawing/2014/main" id="{017D8612-BC68-198B-E1C7-036261E6A44F}"/>
                      </a:ext>
                    </a:extLst>
                  </p14:cNvPr>
                  <p14:cNvContentPartPr/>
                  <p14:nvPr/>
                </p14:nvContentPartPr>
                <p14:xfrm>
                  <a:off x="4603070" y="2144911"/>
                  <a:ext cx="133560" cy="88200"/>
                </p14:xfrm>
              </p:contentPart>
            </mc:Choice>
            <mc:Fallback xmlns="">
              <p:pic>
                <p:nvPicPr>
                  <p:cNvPr id="1241" name="Ink 1240">
                    <a:extLst>
                      <a:ext uri="{FF2B5EF4-FFF2-40B4-BE49-F238E27FC236}">
                        <a16:creationId xmlns:a16="http://schemas.microsoft.com/office/drawing/2014/main" id="{017D8612-BC68-198B-E1C7-036261E6A44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42" name="Ink 1241">
                    <a:extLst>
                      <a:ext uri="{FF2B5EF4-FFF2-40B4-BE49-F238E27FC236}">
                        <a16:creationId xmlns:a16="http://schemas.microsoft.com/office/drawing/2014/main" id="{B1DA6727-CDB6-2185-6C15-EE1FB80B53E6}"/>
                      </a:ext>
                    </a:extLst>
                  </p14:cNvPr>
                  <p14:cNvContentPartPr/>
                  <p14:nvPr/>
                </p14:nvContentPartPr>
                <p14:xfrm>
                  <a:off x="4597310" y="2244271"/>
                  <a:ext cx="99360" cy="453240"/>
                </p14:xfrm>
              </p:contentPart>
            </mc:Choice>
            <mc:Fallback xmlns="">
              <p:pic>
                <p:nvPicPr>
                  <p:cNvPr id="1242" name="Ink 1241">
                    <a:extLst>
                      <a:ext uri="{FF2B5EF4-FFF2-40B4-BE49-F238E27FC236}">
                        <a16:creationId xmlns:a16="http://schemas.microsoft.com/office/drawing/2014/main" id="{B1DA6727-CDB6-2185-6C15-EE1FB80B53E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43" name="Ink 1242">
                    <a:extLst>
                      <a:ext uri="{FF2B5EF4-FFF2-40B4-BE49-F238E27FC236}">
                        <a16:creationId xmlns:a16="http://schemas.microsoft.com/office/drawing/2014/main" id="{7EF39FB7-2D71-2D9A-FB0C-D317A20456D6}"/>
                      </a:ext>
                    </a:extLst>
                  </p14:cNvPr>
                  <p14:cNvContentPartPr/>
                  <p14:nvPr/>
                </p14:nvContentPartPr>
                <p14:xfrm>
                  <a:off x="4676510" y="2487991"/>
                  <a:ext cx="163080" cy="194040"/>
                </p14:xfrm>
              </p:contentPart>
            </mc:Choice>
            <mc:Fallback xmlns="">
              <p:pic>
                <p:nvPicPr>
                  <p:cNvPr id="1243" name="Ink 1242">
                    <a:extLst>
                      <a:ext uri="{FF2B5EF4-FFF2-40B4-BE49-F238E27FC236}">
                        <a16:creationId xmlns:a16="http://schemas.microsoft.com/office/drawing/2014/main" id="{7EF39FB7-2D71-2D9A-FB0C-D317A20456D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44" name="Ink 1243">
                    <a:extLst>
                      <a:ext uri="{FF2B5EF4-FFF2-40B4-BE49-F238E27FC236}">
                        <a16:creationId xmlns:a16="http://schemas.microsoft.com/office/drawing/2014/main" id="{7C0AC02F-C84E-FDA1-6019-74D83C59A1DE}"/>
                      </a:ext>
                    </a:extLst>
                  </p14:cNvPr>
                  <p14:cNvContentPartPr/>
                  <p14:nvPr/>
                </p14:nvContentPartPr>
                <p14:xfrm>
                  <a:off x="4519190" y="2325991"/>
                  <a:ext cx="173520" cy="66240"/>
                </p14:xfrm>
              </p:contentPart>
            </mc:Choice>
            <mc:Fallback xmlns="">
              <p:pic>
                <p:nvPicPr>
                  <p:cNvPr id="1244" name="Ink 1243">
                    <a:extLst>
                      <a:ext uri="{FF2B5EF4-FFF2-40B4-BE49-F238E27FC236}">
                        <a16:creationId xmlns:a16="http://schemas.microsoft.com/office/drawing/2014/main" id="{7C0AC02F-C84E-FDA1-6019-74D83C59A1D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45" name="Ink 1244">
                    <a:extLst>
                      <a:ext uri="{FF2B5EF4-FFF2-40B4-BE49-F238E27FC236}">
                        <a16:creationId xmlns:a16="http://schemas.microsoft.com/office/drawing/2014/main" id="{C608D4F1-CCB8-D934-7A91-911FFF2AB44C}"/>
                      </a:ext>
                    </a:extLst>
                  </p14:cNvPr>
                  <p14:cNvContentPartPr/>
                  <p14:nvPr/>
                </p14:nvContentPartPr>
                <p14:xfrm>
                  <a:off x="4700990" y="2298991"/>
                  <a:ext cx="163440" cy="96480"/>
                </p14:xfrm>
              </p:contentPart>
            </mc:Choice>
            <mc:Fallback xmlns="">
              <p:pic>
                <p:nvPicPr>
                  <p:cNvPr id="1245" name="Ink 1244">
                    <a:extLst>
                      <a:ext uri="{FF2B5EF4-FFF2-40B4-BE49-F238E27FC236}">
                        <a16:creationId xmlns:a16="http://schemas.microsoft.com/office/drawing/2014/main" id="{C608D4F1-CCB8-D934-7A91-911FFF2AB44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2" name="Group 21">
              <a:extLst>
                <a:ext uri="{FF2B5EF4-FFF2-40B4-BE49-F238E27FC236}">
                  <a16:creationId xmlns:a16="http://schemas.microsoft.com/office/drawing/2014/main" id="{6B96F041-2F75-830A-562A-56E899BF2A06}"/>
                </a:ext>
              </a:extLst>
            </p:cNvPr>
            <p:cNvGrpSpPr/>
            <p:nvPr/>
          </p:nvGrpSpPr>
          <p:grpSpPr>
            <a:xfrm>
              <a:off x="4043119"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73">
                <p14:nvContentPartPr>
                  <p14:cNvPr id="1236" name="Ink 1235">
                    <a:extLst>
                      <a:ext uri="{FF2B5EF4-FFF2-40B4-BE49-F238E27FC236}">
                        <a16:creationId xmlns:a16="http://schemas.microsoft.com/office/drawing/2014/main" id="{2FA83BDD-3BF9-168B-8F9C-789EE8B9ADF6}"/>
                      </a:ext>
                    </a:extLst>
                  </p14:cNvPr>
                  <p14:cNvContentPartPr/>
                  <p14:nvPr/>
                </p14:nvContentPartPr>
                <p14:xfrm>
                  <a:off x="4603070" y="2144911"/>
                  <a:ext cx="133560" cy="88200"/>
                </p14:xfrm>
              </p:contentPart>
            </mc:Choice>
            <mc:Fallback xmlns="">
              <p:pic>
                <p:nvPicPr>
                  <p:cNvPr id="1236" name="Ink 1235">
                    <a:extLst>
                      <a:ext uri="{FF2B5EF4-FFF2-40B4-BE49-F238E27FC236}">
                        <a16:creationId xmlns:a16="http://schemas.microsoft.com/office/drawing/2014/main" id="{2FA83BDD-3BF9-168B-8F9C-789EE8B9ADF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37" name="Ink 1236">
                    <a:extLst>
                      <a:ext uri="{FF2B5EF4-FFF2-40B4-BE49-F238E27FC236}">
                        <a16:creationId xmlns:a16="http://schemas.microsoft.com/office/drawing/2014/main" id="{0DDAF13B-150F-68DA-9252-D33F3BFA665A}"/>
                      </a:ext>
                    </a:extLst>
                  </p14:cNvPr>
                  <p14:cNvContentPartPr/>
                  <p14:nvPr/>
                </p14:nvContentPartPr>
                <p14:xfrm>
                  <a:off x="4597310" y="2244271"/>
                  <a:ext cx="99360" cy="453240"/>
                </p14:xfrm>
              </p:contentPart>
            </mc:Choice>
            <mc:Fallback xmlns="">
              <p:pic>
                <p:nvPicPr>
                  <p:cNvPr id="1237" name="Ink 1236">
                    <a:extLst>
                      <a:ext uri="{FF2B5EF4-FFF2-40B4-BE49-F238E27FC236}">
                        <a16:creationId xmlns:a16="http://schemas.microsoft.com/office/drawing/2014/main" id="{0DDAF13B-150F-68DA-9252-D33F3BFA665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8" name="Ink 1237">
                    <a:extLst>
                      <a:ext uri="{FF2B5EF4-FFF2-40B4-BE49-F238E27FC236}">
                        <a16:creationId xmlns:a16="http://schemas.microsoft.com/office/drawing/2014/main" id="{75A86515-6887-87DE-D509-BB4A00CE3C6E}"/>
                      </a:ext>
                    </a:extLst>
                  </p14:cNvPr>
                  <p14:cNvContentPartPr/>
                  <p14:nvPr/>
                </p14:nvContentPartPr>
                <p14:xfrm>
                  <a:off x="4676510" y="2487991"/>
                  <a:ext cx="163080" cy="194040"/>
                </p14:xfrm>
              </p:contentPart>
            </mc:Choice>
            <mc:Fallback xmlns="">
              <p:pic>
                <p:nvPicPr>
                  <p:cNvPr id="1238" name="Ink 1237">
                    <a:extLst>
                      <a:ext uri="{FF2B5EF4-FFF2-40B4-BE49-F238E27FC236}">
                        <a16:creationId xmlns:a16="http://schemas.microsoft.com/office/drawing/2014/main" id="{75A86515-6887-87DE-D509-BB4A00CE3C6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39" name="Ink 1238">
                    <a:extLst>
                      <a:ext uri="{FF2B5EF4-FFF2-40B4-BE49-F238E27FC236}">
                        <a16:creationId xmlns:a16="http://schemas.microsoft.com/office/drawing/2014/main" id="{B89D10AA-C1F8-1AB0-40EF-17621F936B20}"/>
                      </a:ext>
                    </a:extLst>
                  </p14:cNvPr>
                  <p14:cNvContentPartPr/>
                  <p14:nvPr/>
                </p14:nvContentPartPr>
                <p14:xfrm>
                  <a:off x="4519190" y="2325991"/>
                  <a:ext cx="173520" cy="66240"/>
                </p14:xfrm>
              </p:contentPart>
            </mc:Choice>
            <mc:Fallback xmlns="">
              <p:pic>
                <p:nvPicPr>
                  <p:cNvPr id="1239" name="Ink 1238">
                    <a:extLst>
                      <a:ext uri="{FF2B5EF4-FFF2-40B4-BE49-F238E27FC236}">
                        <a16:creationId xmlns:a16="http://schemas.microsoft.com/office/drawing/2014/main" id="{B89D10AA-C1F8-1AB0-40EF-17621F936B2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40" name="Ink 1239">
                    <a:extLst>
                      <a:ext uri="{FF2B5EF4-FFF2-40B4-BE49-F238E27FC236}">
                        <a16:creationId xmlns:a16="http://schemas.microsoft.com/office/drawing/2014/main" id="{4D920D83-045A-DEBE-75D7-F6AA7050131A}"/>
                      </a:ext>
                    </a:extLst>
                  </p14:cNvPr>
                  <p14:cNvContentPartPr/>
                  <p14:nvPr/>
                </p14:nvContentPartPr>
                <p14:xfrm>
                  <a:off x="4700990" y="2298991"/>
                  <a:ext cx="163440" cy="96480"/>
                </p14:xfrm>
              </p:contentPart>
            </mc:Choice>
            <mc:Fallback xmlns="">
              <p:pic>
                <p:nvPicPr>
                  <p:cNvPr id="1240" name="Ink 1239">
                    <a:extLst>
                      <a:ext uri="{FF2B5EF4-FFF2-40B4-BE49-F238E27FC236}">
                        <a16:creationId xmlns:a16="http://schemas.microsoft.com/office/drawing/2014/main" id="{4D920D83-045A-DEBE-75D7-F6AA7050131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3" name="Group 22">
              <a:extLst>
                <a:ext uri="{FF2B5EF4-FFF2-40B4-BE49-F238E27FC236}">
                  <a16:creationId xmlns:a16="http://schemas.microsoft.com/office/drawing/2014/main" id="{F286F3A9-9A54-8D56-984F-5DF8CDC45836}"/>
                </a:ext>
              </a:extLst>
            </p:cNvPr>
            <p:cNvGrpSpPr/>
            <p:nvPr/>
          </p:nvGrpSpPr>
          <p:grpSpPr>
            <a:xfrm>
              <a:off x="4043119"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78">
                <p14:nvContentPartPr>
                  <p14:cNvPr id="1231" name="Ink 1230">
                    <a:extLst>
                      <a:ext uri="{FF2B5EF4-FFF2-40B4-BE49-F238E27FC236}">
                        <a16:creationId xmlns:a16="http://schemas.microsoft.com/office/drawing/2014/main" id="{A221EC8E-15A8-B6E0-4AA6-4FD2B206296C}"/>
                      </a:ext>
                    </a:extLst>
                  </p14:cNvPr>
                  <p14:cNvContentPartPr/>
                  <p14:nvPr/>
                </p14:nvContentPartPr>
                <p14:xfrm>
                  <a:off x="4603070" y="2144911"/>
                  <a:ext cx="133560" cy="88200"/>
                </p14:xfrm>
              </p:contentPart>
            </mc:Choice>
            <mc:Fallback xmlns="">
              <p:pic>
                <p:nvPicPr>
                  <p:cNvPr id="1231" name="Ink 1230">
                    <a:extLst>
                      <a:ext uri="{FF2B5EF4-FFF2-40B4-BE49-F238E27FC236}">
                        <a16:creationId xmlns:a16="http://schemas.microsoft.com/office/drawing/2014/main" id="{A221EC8E-15A8-B6E0-4AA6-4FD2B206296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32" name="Ink 1231">
                    <a:extLst>
                      <a:ext uri="{FF2B5EF4-FFF2-40B4-BE49-F238E27FC236}">
                        <a16:creationId xmlns:a16="http://schemas.microsoft.com/office/drawing/2014/main" id="{15803F08-4ADE-454D-2EF8-F402220B4231}"/>
                      </a:ext>
                    </a:extLst>
                  </p14:cNvPr>
                  <p14:cNvContentPartPr/>
                  <p14:nvPr/>
                </p14:nvContentPartPr>
                <p14:xfrm>
                  <a:off x="4597310" y="2244271"/>
                  <a:ext cx="99360" cy="453240"/>
                </p14:xfrm>
              </p:contentPart>
            </mc:Choice>
            <mc:Fallback xmlns="">
              <p:pic>
                <p:nvPicPr>
                  <p:cNvPr id="1232" name="Ink 1231">
                    <a:extLst>
                      <a:ext uri="{FF2B5EF4-FFF2-40B4-BE49-F238E27FC236}">
                        <a16:creationId xmlns:a16="http://schemas.microsoft.com/office/drawing/2014/main" id="{15803F08-4ADE-454D-2EF8-F402220B423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33" name="Ink 1232">
                    <a:extLst>
                      <a:ext uri="{FF2B5EF4-FFF2-40B4-BE49-F238E27FC236}">
                        <a16:creationId xmlns:a16="http://schemas.microsoft.com/office/drawing/2014/main" id="{DE67F3A3-A897-AEA8-BB98-63F4F001A9BD}"/>
                      </a:ext>
                    </a:extLst>
                  </p14:cNvPr>
                  <p14:cNvContentPartPr/>
                  <p14:nvPr/>
                </p14:nvContentPartPr>
                <p14:xfrm>
                  <a:off x="4676510" y="2487991"/>
                  <a:ext cx="163080" cy="194040"/>
                </p14:xfrm>
              </p:contentPart>
            </mc:Choice>
            <mc:Fallback xmlns="">
              <p:pic>
                <p:nvPicPr>
                  <p:cNvPr id="1233" name="Ink 1232">
                    <a:extLst>
                      <a:ext uri="{FF2B5EF4-FFF2-40B4-BE49-F238E27FC236}">
                        <a16:creationId xmlns:a16="http://schemas.microsoft.com/office/drawing/2014/main" id="{DE67F3A3-A897-AEA8-BB98-63F4F001A9B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34" name="Ink 1233">
                    <a:extLst>
                      <a:ext uri="{FF2B5EF4-FFF2-40B4-BE49-F238E27FC236}">
                        <a16:creationId xmlns:a16="http://schemas.microsoft.com/office/drawing/2014/main" id="{CDF5F5F8-F91B-F5F8-7FCB-B6B066248DC2}"/>
                      </a:ext>
                    </a:extLst>
                  </p14:cNvPr>
                  <p14:cNvContentPartPr/>
                  <p14:nvPr/>
                </p14:nvContentPartPr>
                <p14:xfrm>
                  <a:off x="4519190" y="2325991"/>
                  <a:ext cx="173520" cy="66240"/>
                </p14:xfrm>
              </p:contentPart>
            </mc:Choice>
            <mc:Fallback xmlns="">
              <p:pic>
                <p:nvPicPr>
                  <p:cNvPr id="1234" name="Ink 1233">
                    <a:extLst>
                      <a:ext uri="{FF2B5EF4-FFF2-40B4-BE49-F238E27FC236}">
                        <a16:creationId xmlns:a16="http://schemas.microsoft.com/office/drawing/2014/main" id="{CDF5F5F8-F91B-F5F8-7FCB-B6B066248DC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35" name="Ink 1234">
                    <a:extLst>
                      <a:ext uri="{FF2B5EF4-FFF2-40B4-BE49-F238E27FC236}">
                        <a16:creationId xmlns:a16="http://schemas.microsoft.com/office/drawing/2014/main" id="{EEEEF412-C386-F54B-0238-ED4C814D0BE8}"/>
                      </a:ext>
                    </a:extLst>
                  </p14:cNvPr>
                  <p14:cNvContentPartPr/>
                  <p14:nvPr/>
                </p14:nvContentPartPr>
                <p14:xfrm>
                  <a:off x="4700990" y="2298991"/>
                  <a:ext cx="163440" cy="96480"/>
                </p14:xfrm>
              </p:contentPart>
            </mc:Choice>
            <mc:Fallback xmlns="">
              <p:pic>
                <p:nvPicPr>
                  <p:cNvPr id="1235" name="Ink 1234">
                    <a:extLst>
                      <a:ext uri="{FF2B5EF4-FFF2-40B4-BE49-F238E27FC236}">
                        <a16:creationId xmlns:a16="http://schemas.microsoft.com/office/drawing/2014/main" id="{EEEEF412-C386-F54B-0238-ED4C814D0BE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4" name="Group 23">
              <a:extLst>
                <a:ext uri="{FF2B5EF4-FFF2-40B4-BE49-F238E27FC236}">
                  <a16:creationId xmlns:a16="http://schemas.microsoft.com/office/drawing/2014/main" id="{70CE3F59-F4B9-DC11-2725-4BE2E583B1E0}"/>
                </a:ext>
              </a:extLst>
            </p:cNvPr>
            <p:cNvGrpSpPr/>
            <p:nvPr/>
          </p:nvGrpSpPr>
          <p:grpSpPr>
            <a:xfrm>
              <a:off x="3788015"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83">
                <p14:nvContentPartPr>
                  <p14:cNvPr id="1226" name="Ink 1225">
                    <a:extLst>
                      <a:ext uri="{FF2B5EF4-FFF2-40B4-BE49-F238E27FC236}">
                        <a16:creationId xmlns:a16="http://schemas.microsoft.com/office/drawing/2014/main" id="{6861F942-BDE9-B69E-A5B1-C523938B2CB3}"/>
                      </a:ext>
                    </a:extLst>
                  </p14:cNvPr>
                  <p14:cNvContentPartPr/>
                  <p14:nvPr/>
                </p14:nvContentPartPr>
                <p14:xfrm>
                  <a:off x="4603070" y="2144911"/>
                  <a:ext cx="133560" cy="88200"/>
                </p14:xfrm>
              </p:contentPart>
            </mc:Choice>
            <mc:Fallback xmlns="">
              <p:pic>
                <p:nvPicPr>
                  <p:cNvPr id="1226" name="Ink 1225">
                    <a:extLst>
                      <a:ext uri="{FF2B5EF4-FFF2-40B4-BE49-F238E27FC236}">
                        <a16:creationId xmlns:a16="http://schemas.microsoft.com/office/drawing/2014/main" id="{6861F942-BDE9-B69E-A5B1-C523938B2CB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27" name="Ink 1226">
                    <a:extLst>
                      <a:ext uri="{FF2B5EF4-FFF2-40B4-BE49-F238E27FC236}">
                        <a16:creationId xmlns:a16="http://schemas.microsoft.com/office/drawing/2014/main" id="{0D9C21EA-700D-B5CC-38A9-80F47A903CFD}"/>
                      </a:ext>
                    </a:extLst>
                  </p14:cNvPr>
                  <p14:cNvContentPartPr/>
                  <p14:nvPr/>
                </p14:nvContentPartPr>
                <p14:xfrm>
                  <a:off x="4597310" y="2244271"/>
                  <a:ext cx="99360" cy="453240"/>
                </p14:xfrm>
              </p:contentPart>
            </mc:Choice>
            <mc:Fallback xmlns="">
              <p:pic>
                <p:nvPicPr>
                  <p:cNvPr id="1227" name="Ink 1226">
                    <a:extLst>
                      <a:ext uri="{FF2B5EF4-FFF2-40B4-BE49-F238E27FC236}">
                        <a16:creationId xmlns:a16="http://schemas.microsoft.com/office/drawing/2014/main" id="{0D9C21EA-700D-B5CC-38A9-80F47A903CF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28" name="Ink 1227">
                    <a:extLst>
                      <a:ext uri="{FF2B5EF4-FFF2-40B4-BE49-F238E27FC236}">
                        <a16:creationId xmlns:a16="http://schemas.microsoft.com/office/drawing/2014/main" id="{4485225F-06E8-3CD5-9AE3-88D1E0F3516E}"/>
                      </a:ext>
                    </a:extLst>
                  </p14:cNvPr>
                  <p14:cNvContentPartPr/>
                  <p14:nvPr/>
                </p14:nvContentPartPr>
                <p14:xfrm>
                  <a:off x="4676510" y="2487991"/>
                  <a:ext cx="163080" cy="194040"/>
                </p14:xfrm>
              </p:contentPart>
            </mc:Choice>
            <mc:Fallback xmlns="">
              <p:pic>
                <p:nvPicPr>
                  <p:cNvPr id="1228" name="Ink 1227">
                    <a:extLst>
                      <a:ext uri="{FF2B5EF4-FFF2-40B4-BE49-F238E27FC236}">
                        <a16:creationId xmlns:a16="http://schemas.microsoft.com/office/drawing/2014/main" id="{4485225F-06E8-3CD5-9AE3-88D1E0F3516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29" name="Ink 1228">
                    <a:extLst>
                      <a:ext uri="{FF2B5EF4-FFF2-40B4-BE49-F238E27FC236}">
                        <a16:creationId xmlns:a16="http://schemas.microsoft.com/office/drawing/2014/main" id="{CFF1C60A-580C-CF92-DCCB-C36916B011C3}"/>
                      </a:ext>
                    </a:extLst>
                  </p14:cNvPr>
                  <p14:cNvContentPartPr/>
                  <p14:nvPr/>
                </p14:nvContentPartPr>
                <p14:xfrm>
                  <a:off x="4519190" y="2325991"/>
                  <a:ext cx="173520" cy="66240"/>
                </p14:xfrm>
              </p:contentPart>
            </mc:Choice>
            <mc:Fallback xmlns="">
              <p:pic>
                <p:nvPicPr>
                  <p:cNvPr id="1229" name="Ink 1228">
                    <a:extLst>
                      <a:ext uri="{FF2B5EF4-FFF2-40B4-BE49-F238E27FC236}">
                        <a16:creationId xmlns:a16="http://schemas.microsoft.com/office/drawing/2014/main" id="{CFF1C60A-580C-CF92-DCCB-C36916B011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30" name="Ink 1229">
                    <a:extLst>
                      <a:ext uri="{FF2B5EF4-FFF2-40B4-BE49-F238E27FC236}">
                        <a16:creationId xmlns:a16="http://schemas.microsoft.com/office/drawing/2014/main" id="{4A9E41C0-1827-9928-B9E9-29E9AFB52D25}"/>
                      </a:ext>
                    </a:extLst>
                  </p14:cNvPr>
                  <p14:cNvContentPartPr/>
                  <p14:nvPr/>
                </p14:nvContentPartPr>
                <p14:xfrm>
                  <a:off x="4700990" y="2298991"/>
                  <a:ext cx="163440" cy="96480"/>
                </p14:xfrm>
              </p:contentPart>
            </mc:Choice>
            <mc:Fallback xmlns="">
              <p:pic>
                <p:nvPicPr>
                  <p:cNvPr id="1230" name="Ink 1229">
                    <a:extLst>
                      <a:ext uri="{FF2B5EF4-FFF2-40B4-BE49-F238E27FC236}">
                        <a16:creationId xmlns:a16="http://schemas.microsoft.com/office/drawing/2014/main" id="{4A9E41C0-1827-9928-B9E9-29E9AFB52D2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5" name="Group 24">
              <a:extLst>
                <a:ext uri="{FF2B5EF4-FFF2-40B4-BE49-F238E27FC236}">
                  <a16:creationId xmlns:a16="http://schemas.microsoft.com/office/drawing/2014/main" id="{38337582-1FDD-85AD-9E95-2C8AEFDDDB68}"/>
                </a:ext>
              </a:extLst>
            </p:cNvPr>
            <p:cNvGrpSpPr/>
            <p:nvPr/>
          </p:nvGrpSpPr>
          <p:grpSpPr>
            <a:xfrm>
              <a:off x="3788015"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88">
                <p14:nvContentPartPr>
                  <p14:cNvPr id="767" name="Ink 766">
                    <a:extLst>
                      <a:ext uri="{FF2B5EF4-FFF2-40B4-BE49-F238E27FC236}">
                        <a16:creationId xmlns:a16="http://schemas.microsoft.com/office/drawing/2014/main" id="{5E91F327-8490-6AB5-C3A2-12060A14031A}"/>
                      </a:ext>
                    </a:extLst>
                  </p14:cNvPr>
                  <p14:cNvContentPartPr/>
                  <p14:nvPr/>
                </p14:nvContentPartPr>
                <p14:xfrm>
                  <a:off x="4603070" y="2144911"/>
                  <a:ext cx="133560" cy="88200"/>
                </p14:xfrm>
              </p:contentPart>
            </mc:Choice>
            <mc:Fallback xmlns="">
              <p:pic>
                <p:nvPicPr>
                  <p:cNvPr id="767" name="Ink 766">
                    <a:extLst>
                      <a:ext uri="{FF2B5EF4-FFF2-40B4-BE49-F238E27FC236}">
                        <a16:creationId xmlns:a16="http://schemas.microsoft.com/office/drawing/2014/main" id="{5E91F327-8490-6AB5-C3A2-12060A14031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22" name="Ink 1221">
                    <a:extLst>
                      <a:ext uri="{FF2B5EF4-FFF2-40B4-BE49-F238E27FC236}">
                        <a16:creationId xmlns:a16="http://schemas.microsoft.com/office/drawing/2014/main" id="{06F38DBF-1875-C929-3D92-4D6EBD3BDA8D}"/>
                      </a:ext>
                    </a:extLst>
                  </p14:cNvPr>
                  <p14:cNvContentPartPr/>
                  <p14:nvPr/>
                </p14:nvContentPartPr>
                <p14:xfrm>
                  <a:off x="4597310" y="2244271"/>
                  <a:ext cx="99360" cy="453240"/>
                </p14:xfrm>
              </p:contentPart>
            </mc:Choice>
            <mc:Fallback xmlns="">
              <p:pic>
                <p:nvPicPr>
                  <p:cNvPr id="1222" name="Ink 1221">
                    <a:extLst>
                      <a:ext uri="{FF2B5EF4-FFF2-40B4-BE49-F238E27FC236}">
                        <a16:creationId xmlns:a16="http://schemas.microsoft.com/office/drawing/2014/main" id="{06F38DBF-1875-C929-3D92-4D6EBD3BDA8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223" name="Ink 1222">
                    <a:extLst>
                      <a:ext uri="{FF2B5EF4-FFF2-40B4-BE49-F238E27FC236}">
                        <a16:creationId xmlns:a16="http://schemas.microsoft.com/office/drawing/2014/main" id="{EECEAB54-D2D3-CCCB-A63F-BAAAFACA89C1}"/>
                      </a:ext>
                    </a:extLst>
                  </p14:cNvPr>
                  <p14:cNvContentPartPr/>
                  <p14:nvPr/>
                </p14:nvContentPartPr>
                <p14:xfrm>
                  <a:off x="4676510" y="2487991"/>
                  <a:ext cx="163080" cy="194040"/>
                </p14:xfrm>
              </p:contentPart>
            </mc:Choice>
            <mc:Fallback xmlns="">
              <p:pic>
                <p:nvPicPr>
                  <p:cNvPr id="1223" name="Ink 1222">
                    <a:extLst>
                      <a:ext uri="{FF2B5EF4-FFF2-40B4-BE49-F238E27FC236}">
                        <a16:creationId xmlns:a16="http://schemas.microsoft.com/office/drawing/2014/main" id="{EECEAB54-D2D3-CCCB-A63F-BAAAFACA89C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24" name="Ink 1223">
                    <a:extLst>
                      <a:ext uri="{FF2B5EF4-FFF2-40B4-BE49-F238E27FC236}">
                        <a16:creationId xmlns:a16="http://schemas.microsoft.com/office/drawing/2014/main" id="{5BDB45CB-C7E1-C75D-EAA5-74B840E90CDD}"/>
                      </a:ext>
                    </a:extLst>
                  </p14:cNvPr>
                  <p14:cNvContentPartPr/>
                  <p14:nvPr/>
                </p14:nvContentPartPr>
                <p14:xfrm>
                  <a:off x="4519190" y="2325991"/>
                  <a:ext cx="173520" cy="66240"/>
                </p14:xfrm>
              </p:contentPart>
            </mc:Choice>
            <mc:Fallback xmlns="">
              <p:pic>
                <p:nvPicPr>
                  <p:cNvPr id="1224" name="Ink 1223">
                    <a:extLst>
                      <a:ext uri="{FF2B5EF4-FFF2-40B4-BE49-F238E27FC236}">
                        <a16:creationId xmlns:a16="http://schemas.microsoft.com/office/drawing/2014/main" id="{5BDB45CB-C7E1-C75D-EAA5-74B840E90CD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25" name="Ink 1224">
                    <a:extLst>
                      <a:ext uri="{FF2B5EF4-FFF2-40B4-BE49-F238E27FC236}">
                        <a16:creationId xmlns:a16="http://schemas.microsoft.com/office/drawing/2014/main" id="{A27BFE87-4002-E42A-101E-4C9AE8103DE8}"/>
                      </a:ext>
                    </a:extLst>
                  </p14:cNvPr>
                  <p14:cNvContentPartPr/>
                  <p14:nvPr/>
                </p14:nvContentPartPr>
                <p14:xfrm>
                  <a:off x="4700990" y="2298991"/>
                  <a:ext cx="163440" cy="96480"/>
                </p14:xfrm>
              </p:contentPart>
            </mc:Choice>
            <mc:Fallback xmlns="">
              <p:pic>
                <p:nvPicPr>
                  <p:cNvPr id="1225" name="Ink 1224">
                    <a:extLst>
                      <a:ext uri="{FF2B5EF4-FFF2-40B4-BE49-F238E27FC236}">
                        <a16:creationId xmlns:a16="http://schemas.microsoft.com/office/drawing/2014/main" id="{A27BFE87-4002-E42A-101E-4C9AE8103DE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6" name="Group 25">
              <a:extLst>
                <a:ext uri="{FF2B5EF4-FFF2-40B4-BE49-F238E27FC236}">
                  <a16:creationId xmlns:a16="http://schemas.microsoft.com/office/drawing/2014/main" id="{0FCF35A3-7764-B4CC-D496-6FA68CD44FDA}"/>
                </a:ext>
              </a:extLst>
            </p:cNvPr>
            <p:cNvGrpSpPr/>
            <p:nvPr/>
          </p:nvGrpSpPr>
          <p:grpSpPr>
            <a:xfrm>
              <a:off x="3788015"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93">
                <p14:nvContentPartPr>
                  <p14:cNvPr id="762" name="Ink 761">
                    <a:extLst>
                      <a:ext uri="{FF2B5EF4-FFF2-40B4-BE49-F238E27FC236}">
                        <a16:creationId xmlns:a16="http://schemas.microsoft.com/office/drawing/2014/main" id="{F76D604D-83F3-4912-A096-E7EED8201AC2}"/>
                      </a:ext>
                    </a:extLst>
                  </p14:cNvPr>
                  <p14:cNvContentPartPr/>
                  <p14:nvPr/>
                </p14:nvContentPartPr>
                <p14:xfrm>
                  <a:off x="4603070" y="2144911"/>
                  <a:ext cx="133560" cy="88200"/>
                </p14:xfrm>
              </p:contentPart>
            </mc:Choice>
            <mc:Fallback xmlns="">
              <p:pic>
                <p:nvPicPr>
                  <p:cNvPr id="762" name="Ink 761">
                    <a:extLst>
                      <a:ext uri="{FF2B5EF4-FFF2-40B4-BE49-F238E27FC236}">
                        <a16:creationId xmlns:a16="http://schemas.microsoft.com/office/drawing/2014/main" id="{F76D604D-83F3-4912-A096-E7EED8201AC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3" name="Ink 762">
                    <a:extLst>
                      <a:ext uri="{FF2B5EF4-FFF2-40B4-BE49-F238E27FC236}">
                        <a16:creationId xmlns:a16="http://schemas.microsoft.com/office/drawing/2014/main" id="{BF405A7C-2224-BC41-67F7-4CE875238E78}"/>
                      </a:ext>
                    </a:extLst>
                  </p14:cNvPr>
                  <p14:cNvContentPartPr/>
                  <p14:nvPr/>
                </p14:nvContentPartPr>
                <p14:xfrm>
                  <a:off x="4597310" y="2244271"/>
                  <a:ext cx="99360" cy="453240"/>
                </p14:xfrm>
              </p:contentPart>
            </mc:Choice>
            <mc:Fallback xmlns="">
              <p:pic>
                <p:nvPicPr>
                  <p:cNvPr id="763" name="Ink 762">
                    <a:extLst>
                      <a:ext uri="{FF2B5EF4-FFF2-40B4-BE49-F238E27FC236}">
                        <a16:creationId xmlns:a16="http://schemas.microsoft.com/office/drawing/2014/main" id="{BF405A7C-2224-BC41-67F7-4CE875238E7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4" name="Ink 763">
                    <a:extLst>
                      <a:ext uri="{FF2B5EF4-FFF2-40B4-BE49-F238E27FC236}">
                        <a16:creationId xmlns:a16="http://schemas.microsoft.com/office/drawing/2014/main" id="{72AA512A-D675-79AF-589C-EF6FE14D5964}"/>
                      </a:ext>
                    </a:extLst>
                  </p14:cNvPr>
                  <p14:cNvContentPartPr/>
                  <p14:nvPr/>
                </p14:nvContentPartPr>
                <p14:xfrm>
                  <a:off x="4676510" y="2487991"/>
                  <a:ext cx="163080" cy="194040"/>
                </p14:xfrm>
              </p:contentPart>
            </mc:Choice>
            <mc:Fallback xmlns="">
              <p:pic>
                <p:nvPicPr>
                  <p:cNvPr id="764" name="Ink 763">
                    <a:extLst>
                      <a:ext uri="{FF2B5EF4-FFF2-40B4-BE49-F238E27FC236}">
                        <a16:creationId xmlns:a16="http://schemas.microsoft.com/office/drawing/2014/main" id="{72AA512A-D675-79AF-589C-EF6FE14D596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5" name="Ink 764">
                    <a:extLst>
                      <a:ext uri="{FF2B5EF4-FFF2-40B4-BE49-F238E27FC236}">
                        <a16:creationId xmlns:a16="http://schemas.microsoft.com/office/drawing/2014/main" id="{0A7A99C2-8FF5-8896-8084-7D05AAB4F84F}"/>
                      </a:ext>
                    </a:extLst>
                  </p14:cNvPr>
                  <p14:cNvContentPartPr/>
                  <p14:nvPr/>
                </p14:nvContentPartPr>
                <p14:xfrm>
                  <a:off x="4519190" y="2325991"/>
                  <a:ext cx="173520" cy="66240"/>
                </p14:xfrm>
              </p:contentPart>
            </mc:Choice>
            <mc:Fallback xmlns="">
              <p:pic>
                <p:nvPicPr>
                  <p:cNvPr id="765" name="Ink 764">
                    <a:extLst>
                      <a:ext uri="{FF2B5EF4-FFF2-40B4-BE49-F238E27FC236}">
                        <a16:creationId xmlns:a16="http://schemas.microsoft.com/office/drawing/2014/main" id="{0A7A99C2-8FF5-8896-8084-7D05AAB4F84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66" name="Ink 765">
                    <a:extLst>
                      <a:ext uri="{FF2B5EF4-FFF2-40B4-BE49-F238E27FC236}">
                        <a16:creationId xmlns:a16="http://schemas.microsoft.com/office/drawing/2014/main" id="{8C4A173C-2E9D-C462-49E5-34570DFFE54E}"/>
                      </a:ext>
                    </a:extLst>
                  </p14:cNvPr>
                  <p14:cNvContentPartPr/>
                  <p14:nvPr/>
                </p14:nvContentPartPr>
                <p14:xfrm>
                  <a:off x="4700990" y="2298991"/>
                  <a:ext cx="163440" cy="96480"/>
                </p14:xfrm>
              </p:contentPart>
            </mc:Choice>
            <mc:Fallback xmlns="">
              <p:pic>
                <p:nvPicPr>
                  <p:cNvPr id="766" name="Ink 765">
                    <a:extLst>
                      <a:ext uri="{FF2B5EF4-FFF2-40B4-BE49-F238E27FC236}">
                        <a16:creationId xmlns:a16="http://schemas.microsoft.com/office/drawing/2014/main" id="{8C4A173C-2E9D-C462-49E5-34570DFFE54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7" name="Group 26">
              <a:extLst>
                <a:ext uri="{FF2B5EF4-FFF2-40B4-BE49-F238E27FC236}">
                  <a16:creationId xmlns:a16="http://schemas.microsoft.com/office/drawing/2014/main" id="{66E8C38D-1866-9D0E-AC23-7B54DDA279C4}"/>
                </a:ext>
              </a:extLst>
            </p:cNvPr>
            <p:cNvGrpSpPr/>
            <p:nvPr/>
          </p:nvGrpSpPr>
          <p:grpSpPr>
            <a:xfrm>
              <a:off x="3788015"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98">
                <p14:nvContentPartPr>
                  <p14:cNvPr id="757" name="Ink 756">
                    <a:extLst>
                      <a:ext uri="{FF2B5EF4-FFF2-40B4-BE49-F238E27FC236}">
                        <a16:creationId xmlns:a16="http://schemas.microsoft.com/office/drawing/2014/main" id="{9B40CD98-5169-61CB-6C7A-1BFF5A7DECC8}"/>
                      </a:ext>
                    </a:extLst>
                  </p14:cNvPr>
                  <p14:cNvContentPartPr/>
                  <p14:nvPr/>
                </p14:nvContentPartPr>
                <p14:xfrm>
                  <a:off x="4603070" y="2144911"/>
                  <a:ext cx="133560" cy="88200"/>
                </p14:xfrm>
              </p:contentPart>
            </mc:Choice>
            <mc:Fallback xmlns="">
              <p:pic>
                <p:nvPicPr>
                  <p:cNvPr id="757" name="Ink 756">
                    <a:extLst>
                      <a:ext uri="{FF2B5EF4-FFF2-40B4-BE49-F238E27FC236}">
                        <a16:creationId xmlns:a16="http://schemas.microsoft.com/office/drawing/2014/main" id="{9B40CD98-5169-61CB-6C7A-1BFF5A7DECC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8" name="Ink 757">
                    <a:extLst>
                      <a:ext uri="{FF2B5EF4-FFF2-40B4-BE49-F238E27FC236}">
                        <a16:creationId xmlns:a16="http://schemas.microsoft.com/office/drawing/2014/main" id="{1857D470-8732-BED9-C85D-C8B9AF86D118}"/>
                      </a:ext>
                    </a:extLst>
                  </p14:cNvPr>
                  <p14:cNvContentPartPr/>
                  <p14:nvPr/>
                </p14:nvContentPartPr>
                <p14:xfrm>
                  <a:off x="4597310" y="2244271"/>
                  <a:ext cx="99360" cy="453240"/>
                </p14:xfrm>
              </p:contentPart>
            </mc:Choice>
            <mc:Fallback xmlns="">
              <p:pic>
                <p:nvPicPr>
                  <p:cNvPr id="758" name="Ink 757">
                    <a:extLst>
                      <a:ext uri="{FF2B5EF4-FFF2-40B4-BE49-F238E27FC236}">
                        <a16:creationId xmlns:a16="http://schemas.microsoft.com/office/drawing/2014/main" id="{1857D470-8732-BED9-C85D-C8B9AF86D11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9" name="Ink 758">
                    <a:extLst>
                      <a:ext uri="{FF2B5EF4-FFF2-40B4-BE49-F238E27FC236}">
                        <a16:creationId xmlns:a16="http://schemas.microsoft.com/office/drawing/2014/main" id="{549D7D90-B35C-EEED-4E37-B0507F6EE7BD}"/>
                      </a:ext>
                    </a:extLst>
                  </p14:cNvPr>
                  <p14:cNvContentPartPr/>
                  <p14:nvPr/>
                </p14:nvContentPartPr>
                <p14:xfrm>
                  <a:off x="4676510" y="2487991"/>
                  <a:ext cx="163080" cy="194040"/>
                </p14:xfrm>
              </p:contentPart>
            </mc:Choice>
            <mc:Fallback xmlns="">
              <p:pic>
                <p:nvPicPr>
                  <p:cNvPr id="759" name="Ink 758">
                    <a:extLst>
                      <a:ext uri="{FF2B5EF4-FFF2-40B4-BE49-F238E27FC236}">
                        <a16:creationId xmlns:a16="http://schemas.microsoft.com/office/drawing/2014/main" id="{549D7D90-B35C-EEED-4E37-B0507F6EE7B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0" name="Ink 759">
                    <a:extLst>
                      <a:ext uri="{FF2B5EF4-FFF2-40B4-BE49-F238E27FC236}">
                        <a16:creationId xmlns:a16="http://schemas.microsoft.com/office/drawing/2014/main" id="{9E16A07C-9A96-0C7D-CC1A-52FFE3E86349}"/>
                      </a:ext>
                    </a:extLst>
                  </p14:cNvPr>
                  <p14:cNvContentPartPr/>
                  <p14:nvPr/>
                </p14:nvContentPartPr>
                <p14:xfrm>
                  <a:off x="4519190" y="2325991"/>
                  <a:ext cx="173520" cy="66240"/>
                </p14:xfrm>
              </p:contentPart>
            </mc:Choice>
            <mc:Fallback xmlns="">
              <p:pic>
                <p:nvPicPr>
                  <p:cNvPr id="760" name="Ink 759">
                    <a:extLst>
                      <a:ext uri="{FF2B5EF4-FFF2-40B4-BE49-F238E27FC236}">
                        <a16:creationId xmlns:a16="http://schemas.microsoft.com/office/drawing/2014/main" id="{9E16A07C-9A96-0C7D-CC1A-52FFE3E863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1" name="Ink 760">
                    <a:extLst>
                      <a:ext uri="{FF2B5EF4-FFF2-40B4-BE49-F238E27FC236}">
                        <a16:creationId xmlns:a16="http://schemas.microsoft.com/office/drawing/2014/main" id="{ABE85BE0-6AB5-B4A8-E590-4706B8754494}"/>
                      </a:ext>
                    </a:extLst>
                  </p14:cNvPr>
                  <p14:cNvContentPartPr/>
                  <p14:nvPr/>
                </p14:nvContentPartPr>
                <p14:xfrm>
                  <a:off x="4700990" y="2298991"/>
                  <a:ext cx="163440" cy="96480"/>
                </p14:xfrm>
              </p:contentPart>
            </mc:Choice>
            <mc:Fallback xmlns="">
              <p:pic>
                <p:nvPicPr>
                  <p:cNvPr id="761" name="Ink 760">
                    <a:extLst>
                      <a:ext uri="{FF2B5EF4-FFF2-40B4-BE49-F238E27FC236}">
                        <a16:creationId xmlns:a16="http://schemas.microsoft.com/office/drawing/2014/main" id="{ABE85BE0-6AB5-B4A8-E590-4706B875449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8" name="Group 27">
              <a:extLst>
                <a:ext uri="{FF2B5EF4-FFF2-40B4-BE49-F238E27FC236}">
                  <a16:creationId xmlns:a16="http://schemas.microsoft.com/office/drawing/2014/main" id="{D4AA70AC-D92B-BF59-8664-5D51D295427F}"/>
                </a:ext>
              </a:extLst>
            </p:cNvPr>
            <p:cNvGrpSpPr/>
            <p:nvPr/>
          </p:nvGrpSpPr>
          <p:grpSpPr>
            <a:xfrm>
              <a:off x="3788015"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103">
                <p14:nvContentPartPr>
                  <p14:cNvPr id="728" name="Ink 727">
                    <a:extLst>
                      <a:ext uri="{FF2B5EF4-FFF2-40B4-BE49-F238E27FC236}">
                        <a16:creationId xmlns:a16="http://schemas.microsoft.com/office/drawing/2014/main" id="{78A0C37F-818B-B577-5E4C-D51064CB8F2D}"/>
                      </a:ext>
                    </a:extLst>
                  </p14:cNvPr>
                  <p14:cNvContentPartPr/>
                  <p14:nvPr/>
                </p14:nvContentPartPr>
                <p14:xfrm>
                  <a:off x="4603070" y="2144911"/>
                  <a:ext cx="133560" cy="88200"/>
                </p14:xfrm>
              </p:contentPart>
            </mc:Choice>
            <mc:Fallback xmlns="">
              <p:pic>
                <p:nvPicPr>
                  <p:cNvPr id="728" name="Ink 727">
                    <a:extLst>
                      <a:ext uri="{FF2B5EF4-FFF2-40B4-BE49-F238E27FC236}">
                        <a16:creationId xmlns:a16="http://schemas.microsoft.com/office/drawing/2014/main" id="{78A0C37F-818B-B577-5E4C-D51064CB8F2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9" name="Ink 728">
                    <a:extLst>
                      <a:ext uri="{FF2B5EF4-FFF2-40B4-BE49-F238E27FC236}">
                        <a16:creationId xmlns:a16="http://schemas.microsoft.com/office/drawing/2014/main" id="{45CD3343-0F6B-5A18-552A-1FFFCBA9142E}"/>
                      </a:ext>
                    </a:extLst>
                  </p14:cNvPr>
                  <p14:cNvContentPartPr/>
                  <p14:nvPr/>
                </p14:nvContentPartPr>
                <p14:xfrm>
                  <a:off x="4597310" y="2244271"/>
                  <a:ext cx="99360" cy="453240"/>
                </p14:xfrm>
              </p:contentPart>
            </mc:Choice>
            <mc:Fallback xmlns="">
              <p:pic>
                <p:nvPicPr>
                  <p:cNvPr id="729" name="Ink 728">
                    <a:extLst>
                      <a:ext uri="{FF2B5EF4-FFF2-40B4-BE49-F238E27FC236}">
                        <a16:creationId xmlns:a16="http://schemas.microsoft.com/office/drawing/2014/main" id="{45CD3343-0F6B-5A18-552A-1FFFCBA9142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0" name="Ink 729">
                    <a:extLst>
                      <a:ext uri="{FF2B5EF4-FFF2-40B4-BE49-F238E27FC236}">
                        <a16:creationId xmlns:a16="http://schemas.microsoft.com/office/drawing/2014/main" id="{CD9CE325-E7B0-E920-6015-EDC8013F1B95}"/>
                      </a:ext>
                    </a:extLst>
                  </p14:cNvPr>
                  <p14:cNvContentPartPr/>
                  <p14:nvPr/>
                </p14:nvContentPartPr>
                <p14:xfrm>
                  <a:off x="4676510" y="2487991"/>
                  <a:ext cx="163080" cy="194040"/>
                </p14:xfrm>
              </p:contentPart>
            </mc:Choice>
            <mc:Fallback xmlns="">
              <p:pic>
                <p:nvPicPr>
                  <p:cNvPr id="730" name="Ink 729">
                    <a:extLst>
                      <a:ext uri="{FF2B5EF4-FFF2-40B4-BE49-F238E27FC236}">
                        <a16:creationId xmlns:a16="http://schemas.microsoft.com/office/drawing/2014/main" id="{CD9CE325-E7B0-E920-6015-EDC8013F1B9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1" name="Ink 730">
                    <a:extLst>
                      <a:ext uri="{FF2B5EF4-FFF2-40B4-BE49-F238E27FC236}">
                        <a16:creationId xmlns:a16="http://schemas.microsoft.com/office/drawing/2014/main" id="{62D4F0FC-589C-2966-8717-F0A82AA296BA}"/>
                      </a:ext>
                    </a:extLst>
                  </p14:cNvPr>
                  <p14:cNvContentPartPr/>
                  <p14:nvPr/>
                </p14:nvContentPartPr>
                <p14:xfrm>
                  <a:off x="4519190" y="2325991"/>
                  <a:ext cx="173520" cy="66240"/>
                </p14:xfrm>
              </p:contentPart>
            </mc:Choice>
            <mc:Fallback xmlns="">
              <p:pic>
                <p:nvPicPr>
                  <p:cNvPr id="731" name="Ink 730">
                    <a:extLst>
                      <a:ext uri="{FF2B5EF4-FFF2-40B4-BE49-F238E27FC236}">
                        <a16:creationId xmlns:a16="http://schemas.microsoft.com/office/drawing/2014/main" id="{62D4F0FC-589C-2966-8717-F0A82AA296B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2" name="Ink 731">
                    <a:extLst>
                      <a:ext uri="{FF2B5EF4-FFF2-40B4-BE49-F238E27FC236}">
                        <a16:creationId xmlns:a16="http://schemas.microsoft.com/office/drawing/2014/main" id="{AF3110C9-2F63-5968-4E31-2838E7F2507E}"/>
                      </a:ext>
                    </a:extLst>
                  </p14:cNvPr>
                  <p14:cNvContentPartPr/>
                  <p14:nvPr/>
                </p14:nvContentPartPr>
                <p14:xfrm>
                  <a:off x="4700990" y="2298991"/>
                  <a:ext cx="163440" cy="96480"/>
                </p14:xfrm>
              </p:contentPart>
            </mc:Choice>
            <mc:Fallback xmlns="">
              <p:pic>
                <p:nvPicPr>
                  <p:cNvPr id="732" name="Ink 731">
                    <a:extLst>
                      <a:ext uri="{FF2B5EF4-FFF2-40B4-BE49-F238E27FC236}">
                        <a16:creationId xmlns:a16="http://schemas.microsoft.com/office/drawing/2014/main" id="{AF3110C9-2F63-5968-4E31-2838E7F2507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9" name="Group 28">
              <a:extLst>
                <a:ext uri="{FF2B5EF4-FFF2-40B4-BE49-F238E27FC236}">
                  <a16:creationId xmlns:a16="http://schemas.microsoft.com/office/drawing/2014/main" id="{DB541538-6A8C-79AF-1A2D-9B378BE7A044}"/>
                </a:ext>
              </a:extLst>
            </p:cNvPr>
            <p:cNvGrpSpPr/>
            <p:nvPr/>
          </p:nvGrpSpPr>
          <p:grpSpPr>
            <a:xfrm>
              <a:off x="4534750"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08">
                <p14:nvContentPartPr>
                  <p14:cNvPr id="723" name="Ink 722">
                    <a:extLst>
                      <a:ext uri="{FF2B5EF4-FFF2-40B4-BE49-F238E27FC236}">
                        <a16:creationId xmlns:a16="http://schemas.microsoft.com/office/drawing/2014/main" id="{68EB9C33-C75F-F4DD-7E3B-BAE0F603BB36}"/>
                      </a:ext>
                    </a:extLst>
                  </p14:cNvPr>
                  <p14:cNvContentPartPr/>
                  <p14:nvPr/>
                </p14:nvContentPartPr>
                <p14:xfrm>
                  <a:off x="4603070" y="2144911"/>
                  <a:ext cx="133560" cy="88200"/>
                </p14:xfrm>
              </p:contentPart>
            </mc:Choice>
            <mc:Fallback xmlns="">
              <p:pic>
                <p:nvPicPr>
                  <p:cNvPr id="723" name="Ink 722">
                    <a:extLst>
                      <a:ext uri="{FF2B5EF4-FFF2-40B4-BE49-F238E27FC236}">
                        <a16:creationId xmlns:a16="http://schemas.microsoft.com/office/drawing/2014/main" id="{68EB9C33-C75F-F4DD-7E3B-BAE0F603BB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4" name="Ink 723">
                    <a:extLst>
                      <a:ext uri="{FF2B5EF4-FFF2-40B4-BE49-F238E27FC236}">
                        <a16:creationId xmlns:a16="http://schemas.microsoft.com/office/drawing/2014/main" id="{BB0BF119-CEC9-0574-85AB-A54A62AB9272}"/>
                      </a:ext>
                    </a:extLst>
                  </p14:cNvPr>
                  <p14:cNvContentPartPr/>
                  <p14:nvPr/>
                </p14:nvContentPartPr>
                <p14:xfrm>
                  <a:off x="4597310" y="2244271"/>
                  <a:ext cx="99360" cy="453240"/>
                </p14:xfrm>
              </p:contentPart>
            </mc:Choice>
            <mc:Fallback xmlns="">
              <p:pic>
                <p:nvPicPr>
                  <p:cNvPr id="724" name="Ink 723">
                    <a:extLst>
                      <a:ext uri="{FF2B5EF4-FFF2-40B4-BE49-F238E27FC236}">
                        <a16:creationId xmlns:a16="http://schemas.microsoft.com/office/drawing/2014/main" id="{BB0BF119-CEC9-0574-85AB-A54A62AB927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5" name="Ink 724">
                    <a:extLst>
                      <a:ext uri="{FF2B5EF4-FFF2-40B4-BE49-F238E27FC236}">
                        <a16:creationId xmlns:a16="http://schemas.microsoft.com/office/drawing/2014/main" id="{D6E5919F-84F5-0014-31C1-7F703D3ED480}"/>
                      </a:ext>
                    </a:extLst>
                  </p14:cNvPr>
                  <p14:cNvContentPartPr/>
                  <p14:nvPr/>
                </p14:nvContentPartPr>
                <p14:xfrm>
                  <a:off x="4676510" y="2487991"/>
                  <a:ext cx="163080" cy="194040"/>
                </p14:xfrm>
              </p:contentPart>
            </mc:Choice>
            <mc:Fallback xmlns="">
              <p:pic>
                <p:nvPicPr>
                  <p:cNvPr id="725" name="Ink 724">
                    <a:extLst>
                      <a:ext uri="{FF2B5EF4-FFF2-40B4-BE49-F238E27FC236}">
                        <a16:creationId xmlns:a16="http://schemas.microsoft.com/office/drawing/2014/main" id="{D6E5919F-84F5-0014-31C1-7F703D3ED48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6" name="Ink 725">
                    <a:extLst>
                      <a:ext uri="{FF2B5EF4-FFF2-40B4-BE49-F238E27FC236}">
                        <a16:creationId xmlns:a16="http://schemas.microsoft.com/office/drawing/2014/main" id="{EECCF065-95B6-0BEB-B5C5-B15C45753088}"/>
                      </a:ext>
                    </a:extLst>
                  </p14:cNvPr>
                  <p14:cNvContentPartPr/>
                  <p14:nvPr/>
                </p14:nvContentPartPr>
                <p14:xfrm>
                  <a:off x="4519190" y="2325991"/>
                  <a:ext cx="173520" cy="66240"/>
                </p14:xfrm>
              </p:contentPart>
            </mc:Choice>
            <mc:Fallback xmlns="">
              <p:pic>
                <p:nvPicPr>
                  <p:cNvPr id="726" name="Ink 725">
                    <a:extLst>
                      <a:ext uri="{FF2B5EF4-FFF2-40B4-BE49-F238E27FC236}">
                        <a16:creationId xmlns:a16="http://schemas.microsoft.com/office/drawing/2014/main" id="{EECCF065-95B6-0BEB-B5C5-B15C4575308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7" name="Ink 726">
                    <a:extLst>
                      <a:ext uri="{FF2B5EF4-FFF2-40B4-BE49-F238E27FC236}">
                        <a16:creationId xmlns:a16="http://schemas.microsoft.com/office/drawing/2014/main" id="{0855E1F5-C75C-923E-2665-43780C19DB9C}"/>
                      </a:ext>
                    </a:extLst>
                  </p14:cNvPr>
                  <p14:cNvContentPartPr/>
                  <p14:nvPr/>
                </p14:nvContentPartPr>
                <p14:xfrm>
                  <a:off x="4700990" y="2298991"/>
                  <a:ext cx="163440" cy="96480"/>
                </p14:xfrm>
              </p:contentPart>
            </mc:Choice>
            <mc:Fallback xmlns="">
              <p:pic>
                <p:nvPicPr>
                  <p:cNvPr id="727" name="Ink 726">
                    <a:extLst>
                      <a:ext uri="{FF2B5EF4-FFF2-40B4-BE49-F238E27FC236}">
                        <a16:creationId xmlns:a16="http://schemas.microsoft.com/office/drawing/2014/main" id="{0855E1F5-C75C-923E-2665-43780C19DB9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0" name="Group 29">
              <a:extLst>
                <a:ext uri="{FF2B5EF4-FFF2-40B4-BE49-F238E27FC236}">
                  <a16:creationId xmlns:a16="http://schemas.microsoft.com/office/drawing/2014/main" id="{C76B4C9E-ADC8-2C18-E2DC-5907B2B6B38C}"/>
                </a:ext>
              </a:extLst>
            </p:cNvPr>
            <p:cNvGrpSpPr/>
            <p:nvPr/>
          </p:nvGrpSpPr>
          <p:grpSpPr>
            <a:xfrm>
              <a:off x="4534750"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13">
                <p14:nvContentPartPr>
                  <p14:cNvPr id="718" name="Ink 717">
                    <a:extLst>
                      <a:ext uri="{FF2B5EF4-FFF2-40B4-BE49-F238E27FC236}">
                        <a16:creationId xmlns:a16="http://schemas.microsoft.com/office/drawing/2014/main" id="{30381C62-D136-9E6D-606A-B4A728CA9CC0}"/>
                      </a:ext>
                    </a:extLst>
                  </p14:cNvPr>
                  <p14:cNvContentPartPr/>
                  <p14:nvPr/>
                </p14:nvContentPartPr>
                <p14:xfrm>
                  <a:off x="4603070" y="2144911"/>
                  <a:ext cx="133560" cy="88200"/>
                </p14:xfrm>
              </p:contentPart>
            </mc:Choice>
            <mc:Fallback xmlns="">
              <p:pic>
                <p:nvPicPr>
                  <p:cNvPr id="718" name="Ink 717">
                    <a:extLst>
                      <a:ext uri="{FF2B5EF4-FFF2-40B4-BE49-F238E27FC236}">
                        <a16:creationId xmlns:a16="http://schemas.microsoft.com/office/drawing/2014/main" id="{30381C62-D136-9E6D-606A-B4A728CA9CC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9" name="Ink 718">
                    <a:extLst>
                      <a:ext uri="{FF2B5EF4-FFF2-40B4-BE49-F238E27FC236}">
                        <a16:creationId xmlns:a16="http://schemas.microsoft.com/office/drawing/2014/main" id="{CEF115D8-39A9-7129-2211-ACECF5D38CBF}"/>
                      </a:ext>
                    </a:extLst>
                  </p14:cNvPr>
                  <p14:cNvContentPartPr/>
                  <p14:nvPr/>
                </p14:nvContentPartPr>
                <p14:xfrm>
                  <a:off x="4597310" y="2244271"/>
                  <a:ext cx="99360" cy="453240"/>
                </p14:xfrm>
              </p:contentPart>
            </mc:Choice>
            <mc:Fallback xmlns="">
              <p:pic>
                <p:nvPicPr>
                  <p:cNvPr id="719" name="Ink 718">
                    <a:extLst>
                      <a:ext uri="{FF2B5EF4-FFF2-40B4-BE49-F238E27FC236}">
                        <a16:creationId xmlns:a16="http://schemas.microsoft.com/office/drawing/2014/main" id="{CEF115D8-39A9-7129-2211-ACECF5D38C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0" name="Ink 719">
                    <a:extLst>
                      <a:ext uri="{FF2B5EF4-FFF2-40B4-BE49-F238E27FC236}">
                        <a16:creationId xmlns:a16="http://schemas.microsoft.com/office/drawing/2014/main" id="{84CE8D55-F8AB-2824-D12A-09796BC69970}"/>
                      </a:ext>
                    </a:extLst>
                  </p14:cNvPr>
                  <p14:cNvContentPartPr/>
                  <p14:nvPr/>
                </p14:nvContentPartPr>
                <p14:xfrm>
                  <a:off x="4676510" y="2487991"/>
                  <a:ext cx="163080" cy="194040"/>
                </p14:xfrm>
              </p:contentPart>
            </mc:Choice>
            <mc:Fallback xmlns="">
              <p:pic>
                <p:nvPicPr>
                  <p:cNvPr id="720" name="Ink 719">
                    <a:extLst>
                      <a:ext uri="{FF2B5EF4-FFF2-40B4-BE49-F238E27FC236}">
                        <a16:creationId xmlns:a16="http://schemas.microsoft.com/office/drawing/2014/main" id="{84CE8D55-F8AB-2824-D12A-09796BC6997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1" name="Ink 720">
                    <a:extLst>
                      <a:ext uri="{FF2B5EF4-FFF2-40B4-BE49-F238E27FC236}">
                        <a16:creationId xmlns:a16="http://schemas.microsoft.com/office/drawing/2014/main" id="{B8A2E40C-78B5-56D0-BC40-F7B46DA75B0C}"/>
                      </a:ext>
                    </a:extLst>
                  </p14:cNvPr>
                  <p14:cNvContentPartPr/>
                  <p14:nvPr/>
                </p14:nvContentPartPr>
                <p14:xfrm>
                  <a:off x="4519190" y="2325991"/>
                  <a:ext cx="173520" cy="66240"/>
                </p14:xfrm>
              </p:contentPart>
            </mc:Choice>
            <mc:Fallback xmlns="">
              <p:pic>
                <p:nvPicPr>
                  <p:cNvPr id="721" name="Ink 720">
                    <a:extLst>
                      <a:ext uri="{FF2B5EF4-FFF2-40B4-BE49-F238E27FC236}">
                        <a16:creationId xmlns:a16="http://schemas.microsoft.com/office/drawing/2014/main" id="{B8A2E40C-78B5-56D0-BC40-F7B46DA75B0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2" name="Ink 721">
                    <a:extLst>
                      <a:ext uri="{FF2B5EF4-FFF2-40B4-BE49-F238E27FC236}">
                        <a16:creationId xmlns:a16="http://schemas.microsoft.com/office/drawing/2014/main" id="{BC557E1E-2559-73CD-0694-F5FBE4432D97}"/>
                      </a:ext>
                    </a:extLst>
                  </p14:cNvPr>
                  <p14:cNvContentPartPr/>
                  <p14:nvPr/>
                </p14:nvContentPartPr>
                <p14:xfrm>
                  <a:off x="4700990" y="2298991"/>
                  <a:ext cx="163440" cy="96480"/>
                </p14:xfrm>
              </p:contentPart>
            </mc:Choice>
            <mc:Fallback xmlns="">
              <p:pic>
                <p:nvPicPr>
                  <p:cNvPr id="722" name="Ink 721">
                    <a:extLst>
                      <a:ext uri="{FF2B5EF4-FFF2-40B4-BE49-F238E27FC236}">
                        <a16:creationId xmlns:a16="http://schemas.microsoft.com/office/drawing/2014/main" id="{BC557E1E-2559-73CD-0694-F5FBE4432D9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1" name="Group 30">
              <a:extLst>
                <a:ext uri="{FF2B5EF4-FFF2-40B4-BE49-F238E27FC236}">
                  <a16:creationId xmlns:a16="http://schemas.microsoft.com/office/drawing/2014/main" id="{383CB499-B664-AAD6-B704-E804110CE2AD}"/>
                </a:ext>
              </a:extLst>
            </p:cNvPr>
            <p:cNvGrpSpPr/>
            <p:nvPr/>
          </p:nvGrpSpPr>
          <p:grpSpPr>
            <a:xfrm>
              <a:off x="4534750"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18">
                <p14:nvContentPartPr>
                  <p14:cNvPr id="713" name="Ink 712">
                    <a:extLst>
                      <a:ext uri="{FF2B5EF4-FFF2-40B4-BE49-F238E27FC236}">
                        <a16:creationId xmlns:a16="http://schemas.microsoft.com/office/drawing/2014/main" id="{D4D405BD-E73E-3DC3-9597-18D8884025C3}"/>
                      </a:ext>
                    </a:extLst>
                  </p14:cNvPr>
                  <p14:cNvContentPartPr/>
                  <p14:nvPr/>
                </p14:nvContentPartPr>
                <p14:xfrm>
                  <a:off x="4603070" y="2144911"/>
                  <a:ext cx="133560" cy="88200"/>
                </p14:xfrm>
              </p:contentPart>
            </mc:Choice>
            <mc:Fallback xmlns="">
              <p:pic>
                <p:nvPicPr>
                  <p:cNvPr id="713" name="Ink 712">
                    <a:extLst>
                      <a:ext uri="{FF2B5EF4-FFF2-40B4-BE49-F238E27FC236}">
                        <a16:creationId xmlns:a16="http://schemas.microsoft.com/office/drawing/2014/main" id="{D4D405BD-E73E-3DC3-9597-18D8884025C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4" name="Ink 713">
                    <a:extLst>
                      <a:ext uri="{FF2B5EF4-FFF2-40B4-BE49-F238E27FC236}">
                        <a16:creationId xmlns:a16="http://schemas.microsoft.com/office/drawing/2014/main" id="{2F528801-4C8B-1A6D-B398-22D52B7B4841}"/>
                      </a:ext>
                    </a:extLst>
                  </p14:cNvPr>
                  <p14:cNvContentPartPr/>
                  <p14:nvPr/>
                </p14:nvContentPartPr>
                <p14:xfrm>
                  <a:off x="4597310" y="2244271"/>
                  <a:ext cx="99360" cy="453240"/>
                </p14:xfrm>
              </p:contentPart>
            </mc:Choice>
            <mc:Fallback xmlns="">
              <p:pic>
                <p:nvPicPr>
                  <p:cNvPr id="714" name="Ink 713">
                    <a:extLst>
                      <a:ext uri="{FF2B5EF4-FFF2-40B4-BE49-F238E27FC236}">
                        <a16:creationId xmlns:a16="http://schemas.microsoft.com/office/drawing/2014/main" id="{2F528801-4C8B-1A6D-B398-22D52B7B484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5" name="Ink 714">
                    <a:extLst>
                      <a:ext uri="{FF2B5EF4-FFF2-40B4-BE49-F238E27FC236}">
                        <a16:creationId xmlns:a16="http://schemas.microsoft.com/office/drawing/2014/main" id="{89BF9C61-440D-5A86-FB9D-850EFC257BB2}"/>
                      </a:ext>
                    </a:extLst>
                  </p14:cNvPr>
                  <p14:cNvContentPartPr/>
                  <p14:nvPr/>
                </p14:nvContentPartPr>
                <p14:xfrm>
                  <a:off x="4676510" y="2487991"/>
                  <a:ext cx="163080" cy="194040"/>
                </p14:xfrm>
              </p:contentPart>
            </mc:Choice>
            <mc:Fallback xmlns="">
              <p:pic>
                <p:nvPicPr>
                  <p:cNvPr id="715" name="Ink 714">
                    <a:extLst>
                      <a:ext uri="{FF2B5EF4-FFF2-40B4-BE49-F238E27FC236}">
                        <a16:creationId xmlns:a16="http://schemas.microsoft.com/office/drawing/2014/main" id="{89BF9C61-440D-5A86-FB9D-850EFC257BB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6" name="Ink 715">
                    <a:extLst>
                      <a:ext uri="{FF2B5EF4-FFF2-40B4-BE49-F238E27FC236}">
                        <a16:creationId xmlns:a16="http://schemas.microsoft.com/office/drawing/2014/main" id="{2EF07854-73C5-B1A4-B039-43D586A2DBC2}"/>
                      </a:ext>
                    </a:extLst>
                  </p14:cNvPr>
                  <p14:cNvContentPartPr/>
                  <p14:nvPr/>
                </p14:nvContentPartPr>
                <p14:xfrm>
                  <a:off x="4519190" y="2325991"/>
                  <a:ext cx="173520" cy="66240"/>
                </p14:xfrm>
              </p:contentPart>
            </mc:Choice>
            <mc:Fallback xmlns="">
              <p:pic>
                <p:nvPicPr>
                  <p:cNvPr id="716" name="Ink 715">
                    <a:extLst>
                      <a:ext uri="{FF2B5EF4-FFF2-40B4-BE49-F238E27FC236}">
                        <a16:creationId xmlns:a16="http://schemas.microsoft.com/office/drawing/2014/main" id="{2EF07854-73C5-B1A4-B039-43D586A2DBC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7" name="Ink 716">
                    <a:extLst>
                      <a:ext uri="{FF2B5EF4-FFF2-40B4-BE49-F238E27FC236}">
                        <a16:creationId xmlns:a16="http://schemas.microsoft.com/office/drawing/2014/main" id="{CC8BEA4B-169B-D8CA-68AD-85B2A76DCA9E}"/>
                      </a:ext>
                    </a:extLst>
                  </p14:cNvPr>
                  <p14:cNvContentPartPr/>
                  <p14:nvPr/>
                </p14:nvContentPartPr>
                <p14:xfrm>
                  <a:off x="4700990" y="2298991"/>
                  <a:ext cx="163440" cy="96480"/>
                </p14:xfrm>
              </p:contentPart>
            </mc:Choice>
            <mc:Fallback xmlns="">
              <p:pic>
                <p:nvPicPr>
                  <p:cNvPr id="717" name="Ink 716">
                    <a:extLst>
                      <a:ext uri="{FF2B5EF4-FFF2-40B4-BE49-F238E27FC236}">
                        <a16:creationId xmlns:a16="http://schemas.microsoft.com/office/drawing/2014/main" id="{CC8BEA4B-169B-D8CA-68AD-85B2A76DCA9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2" name="Group 31">
              <a:extLst>
                <a:ext uri="{FF2B5EF4-FFF2-40B4-BE49-F238E27FC236}">
                  <a16:creationId xmlns:a16="http://schemas.microsoft.com/office/drawing/2014/main" id="{792A436E-BE6D-4760-AEEB-708F0801A08C}"/>
                </a:ext>
              </a:extLst>
            </p:cNvPr>
            <p:cNvGrpSpPr/>
            <p:nvPr/>
          </p:nvGrpSpPr>
          <p:grpSpPr>
            <a:xfrm>
              <a:off x="4534750"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23">
                <p14:nvContentPartPr>
                  <p14:cNvPr id="708" name="Ink 707">
                    <a:extLst>
                      <a:ext uri="{FF2B5EF4-FFF2-40B4-BE49-F238E27FC236}">
                        <a16:creationId xmlns:a16="http://schemas.microsoft.com/office/drawing/2014/main" id="{A7D6F793-193E-ABA6-21C6-0287FE6FA8FE}"/>
                      </a:ext>
                    </a:extLst>
                  </p14:cNvPr>
                  <p14:cNvContentPartPr/>
                  <p14:nvPr/>
                </p14:nvContentPartPr>
                <p14:xfrm>
                  <a:off x="4603070" y="2144911"/>
                  <a:ext cx="133560" cy="88200"/>
                </p14:xfrm>
              </p:contentPart>
            </mc:Choice>
            <mc:Fallback xmlns="">
              <p:pic>
                <p:nvPicPr>
                  <p:cNvPr id="708" name="Ink 707">
                    <a:extLst>
                      <a:ext uri="{FF2B5EF4-FFF2-40B4-BE49-F238E27FC236}">
                        <a16:creationId xmlns:a16="http://schemas.microsoft.com/office/drawing/2014/main" id="{A7D6F793-193E-ABA6-21C6-0287FE6FA8F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9" name="Ink 708">
                    <a:extLst>
                      <a:ext uri="{FF2B5EF4-FFF2-40B4-BE49-F238E27FC236}">
                        <a16:creationId xmlns:a16="http://schemas.microsoft.com/office/drawing/2014/main" id="{81C7E0ED-BF5F-3B04-6074-518E9D25CA8F}"/>
                      </a:ext>
                    </a:extLst>
                  </p14:cNvPr>
                  <p14:cNvContentPartPr/>
                  <p14:nvPr/>
                </p14:nvContentPartPr>
                <p14:xfrm>
                  <a:off x="4597310" y="2244271"/>
                  <a:ext cx="99360" cy="453240"/>
                </p14:xfrm>
              </p:contentPart>
            </mc:Choice>
            <mc:Fallback xmlns="">
              <p:pic>
                <p:nvPicPr>
                  <p:cNvPr id="709" name="Ink 708">
                    <a:extLst>
                      <a:ext uri="{FF2B5EF4-FFF2-40B4-BE49-F238E27FC236}">
                        <a16:creationId xmlns:a16="http://schemas.microsoft.com/office/drawing/2014/main" id="{81C7E0ED-BF5F-3B04-6074-518E9D25CA8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0" name="Ink 709">
                    <a:extLst>
                      <a:ext uri="{FF2B5EF4-FFF2-40B4-BE49-F238E27FC236}">
                        <a16:creationId xmlns:a16="http://schemas.microsoft.com/office/drawing/2014/main" id="{3EB9278D-FF3D-E898-3D36-C8F727202565}"/>
                      </a:ext>
                    </a:extLst>
                  </p14:cNvPr>
                  <p14:cNvContentPartPr/>
                  <p14:nvPr/>
                </p14:nvContentPartPr>
                <p14:xfrm>
                  <a:off x="4676510" y="2487991"/>
                  <a:ext cx="163080" cy="194040"/>
                </p14:xfrm>
              </p:contentPart>
            </mc:Choice>
            <mc:Fallback xmlns="">
              <p:pic>
                <p:nvPicPr>
                  <p:cNvPr id="710" name="Ink 709">
                    <a:extLst>
                      <a:ext uri="{FF2B5EF4-FFF2-40B4-BE49-F238E27FC236}">
                        <a16:creationId xmlns:a16="http://schemas.microsoft.com/office/drawing/2014/main" id="{3EB9278D-FF3D-E898-3D36-C8F72720256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1" name="Ink 710">
                    <a:extLst>
                      <a:ext uri="{FF2B5EF4-FFF2-40B4-BE49-F238E27FC236}">
                        <a16:creationId xmlns:a16="http://schemas.microsoft.com/office/drawing/2014/main" id="{AE106752-A546-3A95-81EE-12ED2408C680}"/>
                      </a:ext>
                    </a:extLst>
                  </p14:cNvPr>
                  <p14:cNvContentPartPr/>
                  <p14:nvPr/>
                </p14:nvContentPartPr>
                <p14:xfrm>
                  <a:off x="4519190" y="2325991"/>
                  <a:ext cx="173520" cy="66240"/>
                </p14:xfrm>
              </p:contentPart>
            </mc:Choice>
            <mc:Fallback xmlns="">
              <p:pic>
                <p:nvPicPr>
                  <p:cNvPr id="711" name="Ink 710">
                    <a:extLst>
                      <a:ext uri="{FF2B5EF4-FFF2-40B4-BE49-F238E27FC236}">
                        <a16:creationId xmlns:a16="http://schemas.microsoft.com/office/drawing/2014/main" id="{AE106752-A546-3A95-81EE-12ED2408C68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2" name="Ink 711">
                    <a:extLst>
                      <a:ext uri="{FF2B5EF4-FFF2-40B4-BE49-F238E27FC236}">
                        <a16:creationId xmlns:a16="http://schemas.microsoft.com/office/drawing/2014/main" id="{D856A24C-4686-29D5-76EB-8C44C7EFF3F2}"/>
                      </a:ext>
                    </a:extLst>
                  </p14:cNvPr>
                  <p14:cNvContentPartPr/>
                  <p14:nvPr/>
                </p14:nvContentPartPr>
                <p14:xfrm>
                  <a:off x="4700990" y="2298991"/>
                  <a:ext cx="163440" cy="96480"/>
                </p14:xfrm>
              </p:contentPart>
            </mc:Choice>
            <mc:Fallback xmlns="">
              <p:pic>
                <p:nvPicPr>
                  <p:cNvPr id="712" name="Ink 711">
                    <a:extLst>
                      <a:ext uri="{FF2B5EF4-FFF2-40B4-BE49-F238E27FC236}">
                        <a16:creationId xmlns:a16="http://schemas.microsoft.com/office/drawing/2014/main" id="{D856A24C-4686-29D5-76EB-8C44C7EFF3F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3" name="Group 32">
              <a:extLst>
                <a:ext uri="{FF2B5EF4-FFF2-40B4-BE49-F238E27FC236}">
                  <a16:creationId xmlns:a16="http://schemas.microsoft.com/office/drawing/2014/main" id="{0BC21390-D41D-D22C-E49B-CA0564BC960A}"/>
                </a:ext>
              </a:extLst>
            </p:cNvPr>
            <p:cNvGrpSpPr/>
            <p:nvPr/>
          </p:nvGrpSpPr>
          <p:grpSpPr>
            <a:xfrm>
              <a:off x="4534750"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28">
                <p14:nvContentPartPr>
                  <p14:cNvPr id="1040" name="Ink 1039">
                    <a:extLst>
                      <a:ext uri="{FF2B5EF4-FFF2-40B4-BE49-F238E27FC236}">
                        <a16:creationId xmlns:a16="http://schemas.microsoft.com/office/drawing/2014/main" id="{499FB647-0303-F802-A790-BC5382833AB0}"/>
                      </a:ext>
                    </a:extLst>
                  </p14:cNvPr>
                  <p14:cNvContentPartPr/>
                  <p14:nvPr/>
                </p14:nvContentPartPr>
                <p14:xfrm>
                  <a:off x="4603070" y="2144911"/>
                  <a:ext cx="133560" cy="88200"/>
                </p14:xfrm>
              </p:contentPart>
            </mc:Choice>
            <mc:Fallback xmlns="">
              <p:pic>
                <p:nvPicPr>
                  <p:cNvPr id="1040" name="Ink 1039">
                    <a:extLst>
                      <a:ext uri="{FF2B5EF4-FFF2-40B4-BE49-F238E27FC236}">
                        <a16:creationId xmlns:a16="http://schemas.microsoft.com/office/drawing/2014/main" id="{499FB647-0303-F802-A790-BC5382833AB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4" name="Ink 703">
                    <a:extLst>
                      <a:ext uri="{FF2B5EF4-FFF2-40B4-BE49-F238E27FC236}">
                        <a16:creationId xmlns:a16="http://schemas.microsoft.com/office/drawing/2014/main" id="{1E53F1F9-BAFC-4974-84F3-F858F57BC80A}"/>
                      </a:ext>
                    </a:extLst>
                  </p14:cNvPr>
                  <p14:cNvContentPartPr/>
                  <p14:nvPr/>
                </p14:nvContentPartPr>
                <p14:xfrm>
                  <a:off x="4597310" y="2244271"/>
                  <a:ext cx="99360" cy="453240"/>
                </p14:xfrm>
              </p:contentPart>
            </mc:Choice>
            <mc:Fallback xmlns="">
              <p:pic>
                <p:nvPicPr>
                  <p:cNvPr id="704" name="Ink 703">
                    <a:extLst>
                      <a:ext uri="{FF2B5EF4-FFF2-40B4-BE49-F238E27FC236}">
                        <a16:creationId xmlns:a16="http://schemas.microsoft.com/office/drawing/2014/main" id="{1E53F1F9-BAFC-4974-84F3-F858F57BC80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05" name="Ink 704">
                    <a:extLst>
                      <a:ext uri="{FF2B5EF4-FFF2-40B4-BE49-F238E27FC236}">
                        <a16:creationId xmlns:a16="http://schemas.microsoft.com/office/drawing/2014/main" id="{29ABB9BB-8CDC-AE28-8483-1E0403971E61}"/>
                      </a:ext>
                    </a:extLst>
                  </p14:cNvPr>
                  <p14:cNvContentPartPr/>
                  <p14:nvPr/>
                </p14:nvContentPartPr>
                <p14:xfrm>
                  <a:off x="4676510" y="2487991"/>
                  <a:ext cx="163080" cy="194040"/>
                </p14:xfrm>
              </p:contentPart>
            </mc:Choice>
            <mc:Fallback xmlns="">
              <p:pic>
                <p:nvPicPr>
                  <p:cNvPr id="705" name="Ink 704">
                    <a:extLst>
                      <a:ext uri="{FF2B5EF4-FFF2-40B4-BE49-F238E27FC236}">
                        <a16:creationId xmlns:a16="http://schemas.microsoft.com/office/drawing/2014/main" id="{29ABB9BB-8CDC-AE28-8483-1E0403971E6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6" name="Ink 705">
                    <a:extLst>
                      <a:ext uri="{FF2B5EF4-FFF2-40B4-BE49-F238E27FC236}">
                        <a16:creationId xmlns:a16="http://schemas.microsoft.com/office/drawing/2014/main" id="{B8EF2550-B5E3-0AAB-C9D8-66A56BBF7CFA}"/>
                      </a:ext>
                    </a:extLst>
                  </p14:cNvPr>
                  <p14:cNvContentPartPr/>
                  <p14:nvPr/>
                </p14:nvContentPartPr>
                <p14:xfrm>
                  <a:off x="4519190" y="2325991"/>
                  <a:ext cx="173520" cy="66240"/>
                </p14:xfrm>
              </p:contentPart>
            </mc:Choice>
            <mc:Fallback xmlns="">
              <p:pic>
                <p:nvPicPr>
                  <p:cNvPr id="706" name="Ink 705">
                    <a:extLst>
                      <a:ext uri="{FF2B5EF4-FFF2-40B4-BE49-F238E27FC236}">
                        <a16:creationId xmlns:a16="http://schemas.microsoft.com/office/drawing/2014/main" id="{B8EF2550-B5E3-0AAB-C9D8-66A56BBF7CF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7" name="Ink 706">
                    <a:extLst>
                      <a:ext uri="{FF2B5EF4-FFF2-40B4-BE49-F238E27FC236}">
                        <a16:creationId xmlns:a16="http://schemas.microsoft.com/office/drawing/2014/main" id="{D12E7B7C-A755-2C28-8CEE-18FE11396F6D}"/>
                      </a:ext>
                    </a:extLst>
                  </p14:cNvPr>
                  <p14:cNvContentPartPr/>
                  <p14:nvPr/>
                </p14:nvContentPartPr>
                <p14:xfrm>
                  <a:off x="4700990" y="2298991"/>
                  <a:ext cx="163440" cy="96480"/>
                </p14:xfrm>
              </p:contentPart>
            </mc:Choice>
            <mc:Fallback xmlns="">
              <p:pic>
                <p:nvPicPr>
                  <p:cNvPr id="707" name="Ink 706">
                    <a:extLst>
                      <a:ext uri="{FF2B5EF4-FFF2-40B4-BE49-F238E27FC236}">
                        <a16:creationId xmlns:a16="http://schemas.microsoft.com/office/drawing/2014/main" id="{D12E7B7C-A755-2C28-8CEE-18FE11396F6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4" name="Group 33">
              <a:extLst>
                <a:ext uri="{FF2B5EF4-FFF2-40B4-BE49-F238E27FC236}">
                  <a16:creationId xmlns:a16="http://schemas.microsoft.com/office/drawing/2014/main" id="{FDCCB86F-BC10-33E9-F1D4-7A6CD4E68CDE}"/>
                </a:ext>
              </a:extLst>
            </p:cNvPr>
            <p:cNvGrpSpPr/>
            <p:nvPr/>
          </p:nvGrpSpPr>
          <p:grpSpPr>
            <a:xfrm>
              <a:off x="4279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33">
                <p14:nvContentPartPr>
                  <p14:cNvPr id="1035" name="Ink 1034">
                    <a:extLst>
                      <a:ext uri="{FF2B5EF4-FFF2-40B4-BE49-F238E27FC236}">
                        <a16:creationId xmlns:a16="http://schemas.microsoft.com/office/drawing/2014/main" id="{B87EFEE9-ED4D-822E-054C-196A3CE7A9E2}"/>
                      </a:ext>
                    </a:extLst>
                  </p14:cNvPr>
                  <p14:cNvContentPartPr/>
                  <p14:nvPr/>
                </p14:nvContentPartPr>
                <p14:xfrm>
                  <a:off x="4603070" y="2144911"/>
                  <a:ext cx="133560" cy="88200"/>
                </p14:xfrm>
              </p:contentPart>
            </mc:Choice>
            <mc:Fallback xmlns="">
              <p:pic>
                <p:nvPicPr>
                  <p:cNvPr id="1035" name="Ink 1034">
                    <a:extLst>
                      <a:ext uri="{FF2B5EF4-FFF2-40B4-BE49-F238E27FC236}">
                        <a16:creationId xmlns:a16="http://schemas.microsoft.com/office/drawing/2014/main" id="{B87EFEE9-ED4D-822E-054C-196A3CE7A9E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6" name="Ink 1035">
                    <a:extLst>
                      <a:ext uri="{FF2B5EF4-FFF2-40B4-BE49-F238E27FC236}">
                        <a16:creationId xmlns:a16="http://schemas.microsoft.com/office/drawing/2014/main" id="{619CBB56-1E3E-18A2-B521-FB1395F01FCD}"/>
                      </a:ext>
                    </a:extLst>
                  </p14:cNvPr>
                  <p14:cNvContentPartPr/>
                  <p14:nvPr/>
                </p14:nvContentPartPr>
                <p14:xfrm>
                  <a:off x="4597310" y="2244271"/>
                  <a:ext cx="99360" cy="453240"/>
                </p14:xfrm>
              </p:contentPart>
            </mc:Choice>
            <mc:Fallback xmlns="">
              <p:pic>
                <p:nvPicPr>
                  <p:cNvPr id="1036" name="Ink 1035">
                    <a:extLst>
                      <a:ext uri="{FF2B5EF4-FFF2-40B4-BE49-F238E27FC236}">
                        <a16:creationId xmlns:a16="http://schemas.microsoft.com/office/drawing/2014/main" id="{619CBB56-1E3E-18A2-B521-FB1395F01FC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7" name="Ink 1036">
                    <a:extLst>
                      <a:ext uri="{FF2B5EF4-FFF2-40B4-BE49-F238E27FC236}">
                        <a16:creationId xmlns:a16="http://schemas.microsoft.com/office/drawing/2014/main" id="{85998C10-5509-CDA1-B604-550BC210043B}"/>
                      </a:ext>
                    </a:extLst>
                  </p14:cNvPr>
                  <p14:cNvContentPartPr/>
                  <p14:nvPr/>
                </p14:nvContentPartPr>
                <p14:xfrm>
                  <a:off x="4676510" y="2487991"/>
                  <a:ext cx="163080" cy="194040"/>
                </p14:xfrm>
              </p:contentPart>
            </mc:Choice>
            <mc:Fallback xmlns="">
              <p:pic>
                <p:nvPicPr>
                  <p:cNvPr id="1037" name="Ink 1036">
                    <a:extLst>
                      <a:ext uri="{FF2B5EF4-FFF2-40B4-BE49-F238E27FC236}">
                        <a16:creationId xmlns:a16="http://schemas.microsoft.com/office/drawing/2014/main" id="{85998C10-5509-CDA1-B604-550BC210043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8" name="Ink 1037">
                    <a:extLst>
                      <a:ext uri="{FF2B5EF4-FFF2-40B4-BE49-F238E27FC236}">
                        <a16:creationId xmlns:a16="http://schemas.microsoft.com/office/drawing/2014/main" id="{FAB89886-08A9-2EC6-DFCC-C2E2A45E0D11}"/>
                      </a:ext>
                    </a:extLst>
                  </p14:cNvPr>
                  <p14:cNvContentPartPr/>
                  <p14:nvPr/>
                </p14:nvContentPartPr>
                <p14:xfrm>
                  <a:off x="4519190" y="2325991"/>
                  <a:ext cx="173520" cy="66240"/>
                </p14:xfrm>
              </p:contentPart>
            </mc:Choice>
            <mc:Fallback xmlns="">
              <p:pic>
                <p:nvPicPr>
                  <p:cNvPr id="1038" name="Ink 1037">
                    <a:extLst>
                      <a:ext uri="{FF2B5EF4-FFF2-40B4-BE49-F238E27FC236}">
                        <a16:creationId xmlns:a16="http://schemas.microsoft.com/office/drawing/2014/main" id="{FAB89886-08A9-2EC6-DFCC-C2E2A45E0D1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9" name="Ink 1038">
                    <a:extLst>
                      <a:ext uri="{FF2B5EF4-FFF2-40B4-BE49-F238E27FC236}">
                        <a16:creationId xmlns:a16="http://schemas.microsoft.com/office/drawing/2014/main" id="{651D922E-6559-9905-A079-1C76ACCFA69C}"/>
                      </a:ext>
                    </a:extLst>
                  </p14:cNvPr>
                  <p14:cNvContentPartPr/>
                  <p14:nvPr/>
                </p14:nvContentPartPr>
                <p14:xfrm>
                  <a:off x="4700990" y="2298991"/>
                  <a:ext cx="163440" cy="96480"/>
                </p14:xfrm>
              </p:contentPart>
            </mc:Choice>
            <mc:Fallback xmlns="">
              <p:pic>
                <p:nvPicPr>
                  <p:cNvPr id="1039" name="Ink 1038">
                    <a:extLst>
                      <a:ext uri="{FF2B5EF4-FFF2-40B4-BE49-F238E27FC236}">
                        <a16:creationId xmlns:a16="http://schemas.microsoft.com/office/drawing/2014/main" id="{651D922E-6559-9905-A079-1C76ACCFA69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5" name="Group 34">
              <a:extLst>
                <a:ext uri="{FF2B5EF4-FFF2-40B4-BE49-F238E27FC236}">
                  <a16:creationId xmlns:a16="http://schemas.microsoft.com/office/drawing/2014/main" id="{2CDCE8CC-2A6B-B5AD-16A5-9E9D398FBFD6}"/>
                </a:ext>
              </a:extLst>
            </p:cNvPr>
            <p:cNvGrpSpPr/>
            <p:nvPr/>
          </p:nvGrpSpPr>
          <p:grpSpPr>
            <a:xfrm>
              <a:off x="4279646"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38">
                <p14:nvContentPartPr>
                  <p14:cNvPr id="1030" name="Ink 1029">
                    <a:extLst>
                      <a:ext uri="{FF2B5EF4-FFF2-40B4-BE49-F238E27FC236}">
                        <a16:creationId xmlns:a16="http://schemas.microsoft.com/office/drawing/2014/main" id="{44252A22-5929-63B9-7A65-062C7351F01C}"/>
                      </a:ext>
                    </a:extLst>
                  </p14:cNvPr>
                  <p14:cNvContentPartPr/>
                  <p14:nvPr/>
                </p14:nvContentPartPr>
                <p14:xfrm>
                  <a:off x="4603070" y="2144911"/>
                  <a:ext cx="133560" cy="88200"/>
                </p14:xfrm>
              </p:contentPart>
            </mc:Choice>
            <mc:Fallback xmlns="">
              <p:pic>
                <p:nvPicPr>
                  <p:cNvPr id="1030" name="Ink 1029">
                    <a:extLst>
                      <a:ext uri="{FF2B5EF4-FFF2-40B4-BE49-F238E27FC236}">
                        <a16:creationId xmlns:a16="http://schemas.microsoft.com/office/drawing/2014/main" id="{44252A22-5929-63B9-7A65-062C7351F01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1" name="Ink 1030">
                    <a:extLst>
                      <a:ext uri="{FF2B5EF4-FFF2-40B4-BE49-F238E27FC236}">
                        <a16:creationId xmlns:a16="http://schemas.microsoft.com/office/drawing/2014/main" id="{4023BAD2-A047-8EAF-7F5F-D2413D0B6D19}"/>
                      </a:ext>
                    </a:extLst>
                  </p14:cNvPr>
                  <p14:cNvContentPartPr/>
                  <p14:nvPr/>
                </p14:nvContentPartPr>
                <p14:xfrm>
                  <a:off x="4597310" y="2244271"/>
                  <a:ext cx="99360" cy="453240"/>
                </p14:xfrm>
              </p:contentPart>
            </mc:Choice>
            <mc:Fallback xmlns="">
              <p:pic>
                <p:nvPicPr>
                  <p:cNvPr id="1031" name="Ink 1030">
                    <a:extLst>
                      <a:ext uri="{FF2B5EF4-FFF2-40B4-BE49-F238E27FC236}">
                        <a16:creationId xmlns:a16="http://schemas.microsoft.com/office/drawing/2014/main" id="{4023BAD2-A047-8EAF-7F5F-D2413D0B6D1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2" name="Ink 1031">
                    <a:extLst>
                      <a:ext uri="{FF2B5EF4-FFF2-40B4-BE49-F238E27FC236}">
                        <a16:creationId xmlns:a16="http://schemas.microsoft.com/office/drawing/2014/main" id="{A61A0633-A2EB-635B-C154-E494E1819922}"/>
                      </a:ext>
                    </a:extLst>
                  </p14:cNvPr>
                  <p14:cNvContentPartPr/>
                  <p14:nvPr/>
                </p14:nvContentPartPr>
                <p14:xfrm>
                  <a:off x="4676510" y="2487991"/>
                  <a:ext cx="163080" cy="194040"/>
                </p14:xfrm>
              </p:contentPart>
            </mc:Choice>
            <mc:Fallback xmlns="">
              <p:pic>
                <p:nvPicPr>
                  <p:cNvPr id="1032" name="Ink 1031">
                    <a:extLst>
                      <a:ext uri="{FF2B5EF4-FFF2-40B4-BE49-F238E27FC236}">
                        <a16:creationId xmlns:a16="http://schemas.microsoft.com/office/drawing/2014/main" id="{A61A0633-A2EB-635B-C154-E494E181992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3" name="Ink 1032">
                    <a:extLst>
                      <a:ext uri="{FF2B5EF4-FFF2-40B4-BE49-F238E27FC236}">
                        <a16:creationId xmlns:a16="http://schemas.microsoft.com/office/drawing/2014/main" id="{E9D7871F-F7CF-313A-043B-1F51DEB3B844}"/>
                      </a:ext>
                    </a:extLst>
                  </p14:cNvPr>
                  <p14:cNvContentPartPr/>
                  <p14:nvPr/>
                </p14:nvContentPartPr>
                <p14:xfrm>
                  <a:off x="4519190" y="2325991"/>
                  <a:ext cx="173520" cy="66240"/>
                </p14:xfrm>
              </p:contentPart>
            </mc:Choice>
            <mc:Fallback xmlns="">
              <p:pic>
                <p:nvPicPr>
                  <p:cNvPr id="1033" name="Ink 1032">
                    <a:extLst>
                      <a:ext uri="{FF2B5EF4-FFF2-40B4-BE49-F238E27FC236}">
                        <a16:creationId xmlns:a16="http://schemas.microsoft.com/office/drawing/2014/main" id="{E9D7871F-F7CF-313A-043B-1F51DEB3B84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4" name="Ink 1033">
                    <a:extLst>
                      <a:ext uri="{FF2B5EF4-FFF2-40B4-BE49-F238E27FC236}">
                        <a16:creationId xmlns:a16="http://schemas.microsoft.com/office/drawing/2014/main" id="{B28E7698-0EED-C63A-E79D-08997D6DB105}"/>
                      </a:ext>
                    </a:extLst>
                  </p14:cNvPr>
                  <p14:cNvContentPartPr/>
                  <p14:nvPr/>
                </p14:nvContentPartPr>
                <p14:xfrm>
                  <a:off x="4700990" y="2298991"/>
                  <a:ext cx="163440" cy="96480"/>
                </p14:xfrm>
              </p:contentPart>
            </mc:Choice>
            <mc:Fallback xmlns="">
              <p:pic>
                <p:nvPicPr>
                  <p:cNvPr id="1034" name="Ink 1033">
                    <a:extLst>
                      <a:ext uri="{FF2B5EF4-FFF2-40B4-BE49-F238E27FC236}">
                        <a16:creationId xmlns:a16="http://schemas.microsoft.com/office/drawing/2014/main" id="{B28E7698-0EED-C63A-E79D-08997D6DB10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6" name="Group 35">
              <a:extLst>
                <a:ext uri="{FF2B5EF4-FFF2-40B4-BE49-F238E27FC236}">
                  <a16:creationId xmlns:a16="http://schemas.microsoft.com/office/drawing/2014/main" id="{AC60A535-C8C1-53BA-3A33-419A07B955EE}"/>
                </a:ext>
              </a:extLst>
            </p:cNvPr>
            <p:cNvGrpSpPr/>
            <p:nvPr/>
          </p:nvGrpSpPr>
          <p:grpSpPr>
            <a:xfrm>
              <a:off x="4279646"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43">
                <p14:nvContentPartPr>
                  <p14:cNvPr id="1025" name="Ink 1024">
                    <a:extLst>
                      <a:ext uri="{FF2B5EF4-FFF2-40B4-BE49-F238E27FC236}">
                        <a16:creationId xmlns:a16="http://schemas.microsoft.com/office/drawing/2014/main" id="{41077871-172D-07DD-5B64-2CC1332B451B}"/>
                      </a:ext>
                    </a:extLst>
                  </p14:cNvPr>
                  <p14:cNvContentPartPr/>
                  <p14:nvPr/>
                </p14:nvContentPartPr>
                <p14:xfrm>
                  <a:off x="4603070" y="2144911"/>
                  <a:ext cx="133560" cy="88200"/>
                </p14:xfrm>
              </p:contentPart>
            </mc:Choice>
            <mc:Fallback xmlns="">
              <p:pic>
                <p:nvPicPr>
                  <p:cNvPr id="1025" name="Ink 1024">
                    <a:extLst>
                      <a:ext uri="{FF2B5EF4-FFF2-40B4-BE49-F238E27FC236}">
                        <a16:creationId xmlns:a16="http://schemas.microsoft.com/office/drawing/2014/main" id="{41077871-172D-07DD-5B64-2CC1332B451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6" name="Ink 1025">
                    <a:extLst>
                      <a:ext uri="{FF2B5EF4-FFF2-40B4-BE49-F238E27FC236}">
                        <a16:creationId xmlns:a16="http://schemas.microsoft.com/office/drawing/2014/main" id="{56C4803D-962A-0991-3552-7C73450BCEEB}"/>
                      </a:ext>
                    </a:extLst>
                  </p14:cNvPr>
                  <p14:cNvContentPartPr/>
                  <p14:nvPr/>
                </p14:nvContentPartPr>
                <p14:xfrm>
                  <a:off x="4597310" y="2244271"/>
                  <a:ext cx="99360" cy="453240"/>
                </p14:xfrm>
              </p:contentPart>
            </mc:Choice>
            <mc:Fallback xmlns="">
              <p:pic>
                <p:nvPicPr>
                  <p:cNvPr id="1026" name="Ink 1025">
                    <a:extLst>
                      <a:ext uri="{FF2B5EF4-FFF2-40B4-BE49-F238E27FC236}">
                        <a16:creationId xmlns:a16="http://schemas.microsoft.com/office/drawing/2014/main" id="{56C4803D-962A-0991-3552-7C73450BCEE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7" name="Ink 1026">
                    <a:extLst>
                      <a:ext uri="{FF2B5EF4-FFF2-40B4-BE49-F238E27FC236}">
                        <a16:creationId xmlns:a16="http://schemas.microsoft.com/office/drawing/2014/main" id="{CE497119-13CD-C68C-CDFC-18AAB4FC0558}"/>
                      </a:ext>
                    </a:extLst>
                  </p14:cNvPr>
                  <p14:cNvContentPartPr/>
                  <p14:nvPr/>
                </p14:nvContentPartPr>
                <p14:xfrm>
                  <a:off x="4676510" y="2487991"/>
                  <a:ext cx="163080" cy="194040"/>
                </p14:xfrm>
              </p:contentPart>
            </mc:Choice>
            <mc:Fallback xmlns="">
              <p:pic>
                <p:nvPicPr>
                  <p:cNvPr id="1027" name="Ink 1026">
                    <a:extLst>
                      <a:ext uri="{FF2B5EF4-FFF2-40B4-BE49-F238E27FC236}">
                        <a16:creationId xmlns:a16="http://schemas.microsoft.com/office/drawing/2014/main" id="{CE497119-13CD-C68C-CDFC-18AAB4FC055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8" name="Ink 1027">
                    <a:extLst>
                      <a:ext uri="{FF2B5EF4-FFF2-40B4-BE49-F238E27FC236}">
                        <a16:creationId xmlns:a16="http://schemas.microsoft.com/office/drawing/2014/main" id="{4C1AD87D-A5F8-FF72-D9AC-5C5D75551727}"/>
                      </a:ext>
                    </a:extLst>
                  </p14:cNvPr>
                  <p14:cNvContentPartPr/>
                  <p14:nvPr/>
                </p14:nvContentPartPr>
                <p14:xfrm>
                  <a:off x="4519190" y="2325991"/>
                  <a:ext cx="173520" cy="66240"/>
                </p14:xfrm>
              </p:contentPart>
            </mc:Choice>
            <mc:Fallback xmlns="">
              <p:pic>
                <p:nvPicPr>
                  <p:cNvPr id="1028" name="Ink 1027">
                    <a:extLst>
                      <a:ext uri="{FF2B5EF4-FFF2-40B4-BE49-F238E27FC236}">
                        <a16:creationId xmlns:a16="http://schemas.microsoft.com/office/drawing/2014/main" id="{4C1AD87D-A5F8-FF72-D9AC-5C5D7555172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9" name="Ink 1028">
                    <a:extLst>
                      <a:ext uri="{FF2B5EF4-FFF2-40B4-BE49-F238E27FC236}">
                        <a16:creationId xmlns:a16="http://schemas.microsoft.com/office/drawing/2014/main" id="{2BBC98E1-9A6E-5E05-1842-D7006B4BD5E8}"/>
                      </a:ext>
                    </a:extLst>
                  </p14:cNvPr>
                  <p14:cNvContentPartPr/>
                  <p14:nvPr/>
                </p14:nvContentPartPr>
                <p14:xfrm>
                  <a:off x="4700990" y="2298991"/>
                  <a:ext cx="163440" cy="96480"/>
                </p14:xfrm>
              </p:contentPart>
            </mc:Choice>
            <mc:Fallback xmlns="">
              <p:pic>
                <p:nvPicPr>
                  <p:cNvPr id="1029" name="Ink 1028">
                    <a:extLst>
                      <a:ext uri="{FF2B5EF4-FFF2-40B4-BE49-F238E27FC236}">
                        <a16:creationId xmlns:a16="http://schemas.microsoft.com/office/drawing/2014/main" id="{2BBC98E1-9A6E-5E05-1842-D7006B4BD5E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7" name="Group 36">
              <a:extLst>
                <a:ext uri="{FF2B5EF4-FFF2-40B4-BE49-F238E27FC236}">
                  <a16:creationId xmlns:a16="http://schemas.microsoft.com/office/drawing/2014/main" id="{E61597F6-2551-4BCD-B9A7-CC2E8B5B4046}"/>
                </a:ext>
              </a:extLst>
            </p:cNvPr>
            <p:cNvGrpSpPr/>
            <p:nvPr/>
          </p:nvGrpSpPr>
          <p:grpSpPr>
            <a:xfrm>
              <a:off x="4279646"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48">
                <p14:nvContentPartPr>
                  <p14:cNvPr id="636" name="Ink 635">
                    <a:extLst>
                      <a:ext uri="{FF2B5EF4-FFF2-40B4-BE49-F238E27FC236}">
                        <a16:creationId xmlns:a16="http://schemas.microsoft.com/office/drawing/2014/main" id="{287C3EDD-2650-BB3B-0A07-95BFFC01E847}"/>
                      </a:ext>
                    </a:extLst>
                  </p14:cNvPr>
                  <p14:cNvContentPartPr/>
                  <p14:nvPr/>
                </p14:nvContentPartPr>
                <p14:xfrm>
                  <a:off x="4603070" y="2144911"/>
                  <a:ext cx="133560" cy="88200"/>
                </p14:xfrm>
              </p:contentPart>
            </mc:Choice>
            <mc:Fallback xmlns="">
              <p:pic>
                <p:nvPicPr>
                  <p:cNvPr id="636" name="Ink 635">
                    <a:extLst>
                      <a:ext uri="{FF2B5EF4-FFF2-40B4-BE49-F238E27FC236}">
                        <a16:creationId xmlns:a16="http://schemas.microsoft.com/office/drawing/2014/main" id="{287C3EDD-2650-BB3B-0A07-95BFFC01E84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37" name="Ink 636">
                    <a:extLst>
                      <a:ext uri="{FF2B5EF4-FFF2-40B4-BE49-F238E27FC236}">
                        <a16:creationId xmlns:a16="http://schemas.microsoft.com/office/drawing/2014/main" id="{8356B365-9246-C3DE-E43B-80817CD9A23A}"/>
                      </a:ext>
                    </a:extLst>
                  </p14:cNvPr>
                  <p14:cNvContentPartPr/>
                  <p14:nvPr/>
                </p14:nvContentPartPr>
                <p14:xfrm>
                  <a:off x="4597310" y="2244271"/>
                  <a:ext cx="99360" cy="453240"/>
                </p14:xfrm>
              </p:contentPart>
            </mc:Choice>
            <mc:Fallback xmlns="">
              <p:pic>
                <p:nvPicPr>
                  <p:cNvPr id="637" name="Ink 636">
                    <a:extLst>
                      <a:ext uri="{FF2B5EF4-FFF2-40B4-BE49-F238E27FC236}">
                        <a16:creationId xmlns:a16="http://schemas.microsoft.com/office/drawing/2014/main" id="{8356B365-9246-C3DE-E43B-80817CD9A23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38" name="Ink 637">
                    <a:extLst>
                      <a:ext uri="{FF2B5EF4-FFF2-40B4-BE49-F238E27FC236}">
                        <a16:creationId xmlns:a16="http://schemas.microsoft.com/office/drawing/2014/main" id="{84F4E075-FDCB-C6BE-7EA4-9BDCEBE76CFF}"/>
                      </a:ext>
                    </a:extLst>
                  </p14:cNvPr>
                  <p14:cNvContentPartPr/>
                  <p14:nvPr/>
                </p14:nvContentPartPr>
                <p14:xfrm>
                  <a:off x="4676510" y="2487991"/>
                  <a:ext cx="163080" cy="194040"/>
                </p14:xfrm>
              </p:contentPart>
            </mc:Choice>
            <mc:Fallback xmlns="">
              <p:pic>
                <p:nvPicPr>
                  <p:cNvPr id="638" name="Ink 637">
                    <a:extLst>
                      <a:ext uri="{FF2B5EF4-FFF2-40B4-BE49-F238E27FC236}">
                        <a16:creationId xmlns:a16="http://schemas.microsoft.com/office/drawing/2014/main" id="{84F4E075-FDCB-C6BE-7EA4-9BDCEBE76CF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39" name="Ink 638">
                    <a:extLst>
                      <a:ext uri="{FF2B5EF4-FFF2-40B4-BE49-F238E27FC236}">
                        <a16:creationId xmlns:a16="http://schemas.microsoft.com/office/drawing/2014/main" id="{B0DD6A4F-91A9-47EB-84DC-D9D518B8BE3B}"/>
                      </a:ext>
                    </a:extLst>
                  </p14:cNvPr>
                  <p14:cNvContentPartPr/>
                  <p14:nvPr/>
                </p14:nvContentPartPr>
                <p14:xfrm>
                  <a:off x="4519190" y="2325991"/>
                  <a:ext cx="173520" cy="66240"/>
                </p14:xfrm>
              </p:contentPart>
            </mc:Choice>
            <mc:Fallback xmlns="">
              <p:pic>
                <p:nvPicPr>
                  <p:cNvPr id="639" name="Ink 638">
                    <a:extLst>
                      <a:ext uri="{FF2B5EF4-FFF2-40B4-BE49-F238E27FC236}">
                        <a16:creationId xmlns:a16="http://schemas.microsoft.com/office/drawing/2014/main" id="{B0DD6A4F-91A9-47EB-84DC-D9D518B8BE3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4" name="Ink 1023">
                    <a:extLst>
                      <a:ext uri="{FF2B5EF4-FFF2-40B4-BE49-F238E27FC236}">
                        <a16:creationId xmlns:a16="http://schemas.microsoft.com/office/drawing/2014/main" id="{8310A3CE-F9A7-63D4-5220-E06072414E8E}"/>
                      </a:ext>
                    </a:extLst>
                  </p14:cNvPr>
                  <p14:cNvContentPartPr/>
                  <p14:nvPr/>
                </p14:nvContentPartPr>
                <p14:xfrm>
                  <a:off x="4700990" y="2298991"/>
                  <a:ext cx="163440" cy="96480"/>
                </p14:xfrm>
              </p:contentPart>
            </mc:Choice>
            <mc:Fallback xmlns="">
              <p:pic>
                <p:nvPicPr>
                  <p:cNvPr id="1024" name="Ink 1023">
                    <a:extLst>
                      <a:ext uri="{FF2B5EF4-FFF2-40B4-BE49-F238E27FC236}">
                        <a16:creationId xmlns:a16="http://schemas.microsoft.com/office/drawing/2014/main" id="{8310A3CE-F9A7-63D4-5220-E06072414E8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8" name="Group 37">
              <a:extLst>
                <a:ext uri="{FF2B5EF4-FFF2-40B4-BE49-F238E27FC236}">
                  <a16:creationId xmlns:a16="http://schemas.microsoft.com/office/drawing/2014/main" id="{9C50E820-93CE-4E9F-78B8-3FB5CFF41BA9}"/>
                </a:ext>
              </a:extLst>
            </p:cNvPr>
            <p:cNvGrpSpPr/>
            <p:nvPr/>
          </p:nvGrpSpPr>
          <p:grpSpPr>
            <a:xfrm>
              <a:off x="4279646"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53">
                <p14:nvContentPartPr>
                  <p14:cNvPr id="631" name="Ink 630">
                    <a:extLst>
                      <a:ext uri="{FF2B5EF4-FFF2-40B4-BE49-F238E27FC236}">
                        <a16:creationId xmlns:a16="http://schemas.microsoft.com/office/drawing/2014/main" id="{20485233-2F28-5FFC-3613-03A3CDD6A33E}"/>
                      </a:ext>
                    </a:extLst>
                  </p14:cNvPr>
                  <p14:cNvContentPartPr/>
                  <p14:nvPr/>
                </p14:nvContentPartPr>
                <p14:xfrm>
                  <a:off x="4603070" y="2144911"/>
                  <a:ext cx="133560" cy="88200"/>
                </p14:xfrm>
              </p:contentPart>
            </mc:Choice>
            <mc:Fallback xmlns="">
              <p:pic>
                <p:nvPicPr>
                  <p:cNvPr id="631" name="Ink 630">
                    <a:extLst>
                      <a:ext uri="{FF2B5EF4-FFF2-40B4-BE49-F238E27FC236}">
                        <a16:creationId xmlns:a16="http://schemas.microsoft.com/office/drawing/2014/main" id="{20485233-2F28-5FFC-3613-03A3CDD6A33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32" name="Ink 631">
                    <a:extLst>
                      <a:ext uri="{FF2B5EF4-FFF2-40B4-BE49-F238E27FC236}">
                        <a16:creationId xmlns:a16="http://schemas.microsoft.com/office/drawing/2014/main" id="{D6AD1DA7-1A6F-37A2-3D92-C3BC3A5B813A}"/>
                      </a:ext>
                    </a:extLst>
                  </p14:cNvPr>
                  <p14:cNvContentPartPr/>
                  <p14:nvPr/>
                </p14:nvContentPartPr>
                <p14:xfrm>
                  <a:off x="4597310" y="2244271"/>
                  <a:ext cx="99360" cy="453240"/>
                </p14:xfrm>
              </p:contentPart>
            </mc:Choice>
            <mc:Fallback xmlns="">
              <p:pic>
                <p:nvPicPr>
                  <p:cNvPr id="632" name="Ink 631">
                    <a:extLst>
                      <a:ext uri="{FF2B5EF4-FFF2-40B4-BE49-F238E27FC236}">
                        <a16:creationId xmlns:a16="http://schemas.microsoft.com/office/drawing/2014/main" id="{D6AD1DA7-1A6F-37A2-3D92-C3BC3A5B813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33" name="Ink 632">
                    <a:extLst>
                      <a:ext uri="{FF2B5EF4-FFF2-40B4-BE49-F238E27FC236}">
                        <a16:creationId xmlns:a16="http://schemas.microsoft.com/office/drawing/2014/main" id="{1632E79E-AA6C-DCAD-AD63-A04A2041D549}"/>
                      </a:ext>
                    </a:extLst>
                  </p14:cNvPr>
                  <p14:cNvContentPartPr/>
                  <p14:nvPr/>
                </p14:nvContentPartPr>
                <p14:xfrm>
                  <a:off x="4676510" y="2487991"/>
                  <a:ext cx="163080" cy="194040"/>
                </p14:xfrm>
              </p:contentPart>
            </mc:Choice>
            <mc:Fallback xmlns="">
              <p:pic>
                <p:nvPicPr>
                  <p:cNvPr id="633" name="Ink 632">
                    <a:extLst>
                      <a:ext uri="{FF2B5EF4-FFF2-40B4-BE49-F238E27FC236}">
                        <a16:creationId xmlns:a16="http://schemas.microsoft.com/office/drawing/2014/main" id="{1632E79E-AA6C-DCAD-AD63-A04A2041D54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34" name="Ink 633">
                    <a:extLst>
                      <a:ext uri="{FF2B5EF4-FFF2-40B4-BE49-F238E27FC236}">
                        <a16:creationId xmlns:a16="http://schemas.microsoft.com/office/drawing/2014/main" id="{CE643E2A-5219-A31E-16C4-8ACEB1E805E0}"/>
                      </a:ext>
                    </a:extLst>
                  </p14:cNvPr>
                  <p14:cNvContentPartPr/>
                  <p14:nvPr/>
                </p14:nvContentPartPr>
                <p14:xfrm>
                  <a:off x="4519190" y="2325991"/>
                  <a:ext cx="173520" cy="66240"/>
                </p14:xfrm>
              </p:contentPart>
            </mc:Choice>
            <mc:Fallback xmlns="">
              <p:pic>
                <p:nvPicPr>
                  <p:cNvPr id="634" name="Ink 633">
                    <a:extLst>
                      <a:ext uri="{FF2B5EF4-FFF2-40B4-BE49-F238E27FC236}">
                        <a16:creationId xmlns:a16="http://schemas.microsoft.com/office/drawing/2014/main" id="{CE643E2A-5219-A31E-16C4-8ACEB1E805E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35" name="Ink 634">
                    <a:extLst>
                      <a:ext uri="{FF2B5EF4-FFF2-40B4-BE49-F238E27FC236}">
                        <a16:creationId xmlns:a16="http://schemas.microsoft.com/office/drawing/2014/main" id="{CAAEDD03-56C8-AE11-108A-416D634EB1E7}"/>
                      </a:ext>
                    </a:extLst>
                  </p14:cNvPr>
                  <p14:cNvContentPartPr/>
                  <p14:nvPr/>
                </p14:nvContentPartPr>
                <p14:xfrm>
                  <a:off x="4700990" y="2298991"/>
                  <a:ext cx="163440" cy="96480"/>
                </p14:xfrm>
              </p:contentPart>
            </mc:Choice>
            <mc:Fallback xmlns="">
              <p:pic>
                <p:nvPicPr>
                  <p:cNvPr id="635" name="Ink 634">
                    <a:extLst>
                      <a:ext uri="{FF2B5EF4-FFF2-40B4-BE49-F238E27FC236}">
                        <a16:creationId xmlns:a16="http://schemas.microsoft.com/office/drawing/2014/main" id="{CAAEDD03-56C8-AE11-108A-416D634EB1E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9" name="Group 38">
              <a:extLst>
                <a:ext uri="{FF2B5EF4-FFF2-40B4-BE49-F238E27FC236}">
                  <a16:creationId xmlns:a16="http://schemas.microsoft.com/office/drawing/2014/main" id="{9DDD5BFF-5C07-1DF2-001D-95525D3D4CCE}"/>
                </a:ext>
              </a:extLst>
            </p:cNvPr>
            <p:cNvGrpSpPr/>
            <p:nvPr/>
          </p:nvGrpSpPr>
          <p:grpSpPr>
            <a:xfrm>
              <a:off x="506022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58">
                <p14:nvContentPartPr>
                  <p14:cNvPr id="625" name="Ink 624">
                    <a:extLst>
                      <a:ext uri="{FF2B5EF4-FFF2-40B4-BE49-F238E27FC236}">
                        <a16:creationId xmlns:a16="http://schemas.microsoft.com/office/drawing/2014/main" id="{D7A59A63-0678-DB83-33F6-3ED722271037}"/>
                      </a:ext>
                    </a:extLst>
                  </p14:cNvPr>
                  <p14:cNvContentPartPr/>
                  <p14:nvPr/>
                </p14:nvContentPartPr>
                <p14:xfrm>
                  <a:off x="4603070" y="2144911"/>
                  <a:ext cx="133560" cy="88200"/>
                </p14:xfrm>
              </p:contentPart>
            </mc:Choice>
            <mc:Fallback xmlns="">
              <p:pic>
                <p:nvPicPr>
                  <p:cNvPr id="625" name="Ink 624">
                    <a:extLst>
                      <a:ext uri="{FF2B5EF4-FFF2-40B4-BE49-F238E27FC236}">
                        <a16:creationId xmlns:a16="http://schemas.microsoft.com/office/drawing/2014/main" id="{D7A59A63-0678-DB83-33F6-3ED72227103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27" name="Ink 626">
                    <a:extLst>
                      <a:ext uri="{FF2B5EF4-FFF2-40B4-BE49-F238E27FC236}">
                        <a16:creationId xmlns:a16="http://schemas.microsoft.com/office/drawing/2014/main" id="{282498D2-0CD8-E469-8E00-AD036B8E8601}"/>
                      </a:ext>
                    </a:extLst>
                  </p14:cNvPr>
                  <p14:cNvContentPartPr/>
                  <p14:nvPr/>
                </p14:nvContentPartPr>
                <p14:xfrm>
                  <a:off x="4597310" y="2244271"/>
                  <a:ext cx="99360" cy="453240"/>
                </p14:xfrm>
              </p:contentPart>
            </mc:Choice>
            <mc:Fallback xmlns="">
              <p:pic>
                <p:nvPicPr>
                  <p:cNvPr id="627" name="Ink 626">
                    <a:extLst>
                      <a:ext uri="{FF2B5EF4-FFF2-40B4-BE49-F238E27FC236}">
                        <a16:creationId xmlns:a16="http://schemas.microsoft.com/office/drawing/2014/main" id="{282498D2-0CD8-E469-8E00-AD036B8E860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28" name="Ink 627">
                    <a:extLst>
                      <a:ext uri="{FF2B5EF4-FFF2-40B4-BE49-F238E27FC236}">
                        <a16:creationId xmlns:a16="http://schemas.microsoft.com/office/drawing/2014/main" id="{AB351B74-651D-3FBF-98A1-359FD6AB21F9}"/>
                      </a:ext>
                    </a:extLst>
                  </p14:cNvPr>
                  <p14:cNvContentPartPr/>
                  <p14:nvPr/>
                </p14:nvContentPartPr>
                <p14:xfrm>
                  <a:off x="4676510" y="2487991"/>
                  <a:ext cx="163080" cy="194040"/>
                </p14:xfrm>
              </p:contentPart>
            </mc:Choice>
            <mc:Fallback xmlns="">
              <p:pic>
                <p:nvPicPr>
                  <p:cNvPr id="628" name="Ink 627">
                    <a:extLst>
                      <a:ext uri="{FF2B5EF4-FFF2-40B4-BE49-F238E27FC236}">
                        <a16:creationId xmlns:a16="http://schemas.microsoft.com/office/drawing/2014/main" id="{AB351B74-651D-3FBF-98A1-359FD6AB21F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29" name="Ink 628">
                    <a:extLst>
                      <a:ext uri="{FF2B5EF4-FFF2-40B4-BE49-F238E27FC236}">
                        <a16:creationId xmlns:a16="http://schemas.microsoft.com/office/drawing/2014/main" id="{74A1795A-D82B-D6CF-6910-9D341B52FB87}"/>
                      </a:ext>
                    </a:extLst>
                  </p14:cNvPr>
                  <p14:cNvContentPartPr/>
                  <p14:nvPr/>
                </p14:nvContentPartPr>
                <p14:xfrm>
                  <a:off x="4519190" y="2325991"/>
                  <a:ext cx="173520" cy="66240"/>
                </p14:xfrm>
              </p:contentPart>
            </mc:Choice>
            <mc:Fallback xmlns="">
              <p:pic>
                <p:nvPicPr>
                  <p:cNvPr id="629" name="Ink 628">
                    <a:extLst>
                      <a:ext uri="{FF2B5EF4-FFF2-40B4-BE49-F238E27FC236}">
                        <a16:creationId xmlns:a16="http://schemas.microsoft.com/office/drawing/2014/main" id="{74A1795A-D82B-D6CF-6910-9D341B52FB8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30" name="Ink 629">
                    <a:extLst>
                      <a:ext uri="{FF2B5EF4-FFF2-40B4-BE49-F238E27FC236}">
                        <a16:creationId xmlns:a16="http://schemas.microsoft.com/office/drawing/2014/main" id="{AD811EC8-BB7E-4EBB-AE8A-3700A5034665}"/>
                      </a:ext>
                    </a:extLst>
                  </p14:cNvPr>
                  <p14:cNvContentPartPr/>
                  <p14:nvPr/>
                </p14:nvContentPartPr>
                <p14:xfrm>
                  <a:off x="4700990" y="2298991"/>
                  <a:ext cx="163440" cy="96480"/>
                </p14:xfrm>
              </p:contentPart>
            </mc:Choice>
            <mc:Fallback xmlns="">
              <p:pic>
                <p:nvPicPr>
                  <p:cNvPr id="630" name="Ink 629">
                    <a:extLst>
                      <a:ext uri="{FF2B5EF4-FFF2-40B4-BE49-F238E27FC236}">
                        <a16:creationId xmlns:a16="http://schemas.microsoft.com/office/drawing/2014/main" id="{AD811EC8-BB7E-4EBB-AE8A-3700A503466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0" name="Group 39">
              <a:extLst>
                <a:ext uri="{FF2B5EF4-FFF2-40B4-BE49-F238E27FC236}">
                  <a16:creationId xmlns:a16="http://schemas.microsoft.com/office/drawing/2014/main" id="{37927628-7B13-1D48-5735-7E8EA68C4282}"/>
                </a:ext>
              </a:extLst>
            </p:cNvPr>
            <p:cNvGrpSpPr/>
            <p:nvPr/>
          </p:nvGrpSpPr>
          <p:grpSpPr>
            <a:xfrm>
              <a:off x="5060223"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63">
                <p14:nvContentPartPr>
                  <p14:cNvPr id="620" name="Ink 619">
                    <a:extLst>
                      <a:ext uri="{FF2B5EF4-FFF2-40B4-BE49-F238E27FC236}">
                        <a16:creationId xmlns:a16="http://schemas.microsoft.com/office/drawing/2014/main" id="{91519BC1-AA83-5903-ECB0-F056C6B97773}"/>
                      </a:ext>
                    </a:extLst>
                  </p14:cNvPr>
                  <p14:cNvContentPartPr/>
                  <p14:nvPr/>
                </p14:nvContentPartPr>
                <p14:xfrm>
                  <a:off x="4603070" y="2144911"/>
                  <a:ext cx="133560" cy="88200"/>
                </p14:xfrm>
              </p:contentPart>
            </mc:Choice>
            <mc:Fallback xmlns="">
              <p:pic>
                <p:nvPicPr>
                  <p:cNvPr id="620" name="Ink 619">
                    <a:extLst>
                      <a:ext uri="{FF2B5EF4-FFF2-40B4-BE49-F238E27FC236}">
                        <a16:creationId xmlns:a16="http://schemas.microsoft.com/office/drawing/2014/main" id="{91519BC1-AA83-5903-ECB0-F056C6B9777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21" name="Ink 620">
                    <a:extLst>
                      <a:ext uri="{FF2B5EF4-FFF2-40B4-BE49-F238E27FC236}">
                        <a16:creationId xmlns:a16="http://schemas.microsoft.com/office/drawing/2014/main" id="{0741A6B2-12EA-ECB9-B1D8-3E18740C6D24}"/>
                      </a:ext>
                    </a:extLst>
                  </p14:cNvPr>
                  <p14:cNvContentPartPr/>
                  <p14:nvPr/>
                </p14:nvContentPartPr>
                <p14:xfrm>
                  <a:off x="4597310" y="2244271"/>
                  <a:ext cx="99360" cy="453240"/>
                </p14:xfrm>
              </p:contentPart>
            </mc:Choice>
            <mc:Fallback xmlns="">
              <p:pic>
                <p:nvPicPr>
                  <p:cNvPr id="621" name="Ink 620">
                    <a:extLst>
                      <a:ext uri="{FF2B5EF4-FFF2-40B4-BE49-F238E27FC236}">
                        <a16:creationId xmlns:a16="http://schemas.microsoft.com/office/drawing/2014/main" id="{0741A6B2-12EA-ECB9-B1D8-3E18740C6D2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22" name="Ink 621">
                    <a:extLst>
                      <a:ext uri="{FF2B5EF4-FFF2-40B4-BE49-F238E27FC236}">
                        <a16:creationId xmlns:a16="http://schemas.microsoft.com/office/drawing/2014/main" id="{CA38E48A-EA57-A714-6A1C-8F63F6374456}"/>
                      </a:ext>
                    </a:extLst>
                  </p14:cNvPr>
                  <p14:cNvContentPartPr/>
                  <p14:nvPr/>
                </p14:nvContentPartPr>
                <p14:xfrm>
                  <a:off x="4676510" y="2487991"/>
                  <a:ext cx="163080" cy="194040"/>
                </p14:xfrm>
              </p:contentPart>
            </mc:Choice>
            <mc:Fallback xmlns="">
              <p:pic>
                <p:nvPicPr>
                  <p:cNvPr id="622" name="Ink 621">
                    <a:extLst>
                      <a:ext uri="{FF2B5EF4-FFF2-40B4-BE49-F238E27FC236}">
                        <a16:creationId xmlns:a16="http://schemas.microsoft.com/office/drawing/2014/main" id="{CA38E48A-EA57-A714-6A1C-8F63F637445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23" name="Ink 622">
                    <a:extLst>
                      <a:ext uri="{FF2B5EF4-FFF2-40B4-BE49-F238E27FC236}">
                        <a16:creationId xmlns:a16="http://schemas.microsoft.com/office/drawing/2014/main" id="{B56FD3FB-1201-DB27-DB6F-050D36457907}"/>
                      </a:ext>
                    </a:extLst>
                  </p14:cNvPr>
                  <p14:cNvContentPartPr/>
                  <p14:nvPr/>
                </p14:nvContentPartPr>
                <p14:xfrm>
                  <a:off x="4519190" y="2325991"/>
                  <a:ext cx="173520" cy="66240"/>
                </p14:xfrm>
              </p:contentPart>
            </mc:Choice>
            <mc:Fallback xmlns="">
              <p:pic>
                <p:nvPicPr>
                  <p:cNvPr id="623" name="Ink 622">
                    <a:extLst>
                      <a:ext uri="{FF2B5EF4-FFF2-40B4-BE49-F238E27FC236}">
                        <a16:creationId xmlns:a16="http://schemas.microsoft.com/office/drawing/2014/main" id="{B56FD3FB-1201-DB27-DB6F-050D3645790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4" name="Ink 623">
                    <a:extLst>
                      <a:ext uri="{FF2B5EF4-FFF2-40B4-BE49-F238E27FC236}">
                        <a16:creationId xmlns:a16="http://schemas.microsoft.com/office/drawing/2014/main" id="{9B84F3E8-3183-92DA-0139-2D30ACD9FE70}"/>
                      </a:ext>
                    </a:extLst>
                  </p14:cNvPr>
                  <p14:cNvContentPartPr/>
                  <p14:nvPr/>
                </p14:nvContentPartPr>
                <p14:xfrm>
                  <a:off x="4700990" y="2298991"/>
                  <a:ext cx="163440" cy="96480"/>
                </p14:xfrm>
              </p:contentPart>
            </mc:Choice>
            <mc:Fallback xmlns="">
              <p:pic>
                <p:nvPicPr>
                  <p:cNvPr id="624" name="Ink 623">
                    <a:extLst>
                      <a:ext uri="{FF2B5EF4-FFF2-40B4-BE49-F238E27FC236}">
                        <a16:creationId xmlns:a16="http://schemas.microsoft.com/office/drawing/2014/main" id="{9B84F3E8-3183-92DA-0139-2D30ACD9FE7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1" name="Group 40">
              <a:extLst>
                <a:ext uri="{FF2B5EF4-FFF2-40B4-BE49-F238E27FC236}">
                  <a16:creationId xmlns:a16="http://schemas.microsoft.com/office/drawing/2014/main" id="{310A4EBA-3B95-F160-4E82-29A151091BD4}"/>
                </a:ext>
              </a:extLst>
            </p:cNvPr>
            <p:cNvGrpSpPr/>
            <p:nvPr/>
          </p:nvGrpSpPr>
          <p:grpSpPr>
            <a:xfrm>
              <a:off x="5060223"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68">
                <p14:nvContentPartPr>
                  <p14:cNvPr id="615" name="Ink 614">
                    <a:extLst>
                      <a:ext uri="{FF2B5EF4-FFF2-40B4-BE49-F238E27FC236}">
                        <a16:creationId xmlns:a16="http://schemas.microsoft.com/office/drawing/2014/main" id="{35F4F0DD-D0D9-4B6C-B61C-D7E36EA78491}"/>
                      </a:ext>
                    </a:extLst>
                  </p14:cNvPr>
                  <p14:cNvContentPartPr/>
                  <p14:nvPr/>
                </p14:nvContentPartPr>
                <p14:xfrm>
                  <a:off x="4603070" y="2144911"/>
                  <a:ext cx="133560" cy="88200"/>
                </p14:xfrm>
              </p:contentPart>
            </mc:Choice>
            <mc:Fallback xmlns="">
              <p:pic>
                <p:nvPicPr>
                  <p:cNvPr id="615" name="Ink 614">
                    <a:extLst>
                      <a:ext uri="{FF2B5EF4-FFF2-40B4-BE49-F238E27FC236}">
                        <a16:creationId xmlns:a16="http://schemas.microsoft.com/office/drawing/2014/main" id="{35F4F0DD-D0D9-4B6C-B61C-D7E36EA7849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16" name="Ink 615">
                    <a:extLst>
                      <a:ext uri="{FF2B5EF4-FFF2-40B4-BE49-F238E27FC236}">
                        <a16:creationId xmlns:a16="http://schemas.microsoft.com/office/drawing/2014/main" id="{46AC73A2-46F6-AEAA-7CE0-667F26C9E22C}"/>
                      </a:ext>
                    </a:extLst>
                  </p14:cNvPr>
                  <p14:cNvContentPartPr/>
                  <p14:nvPr/>
                </p14:nvContentPartPr>
                <p14:xfrm>
                  <a:off x="4597310" y="2244271"/>
                  <a:ext cx="99360" cy="453240"/>
                </p14:xfrm>
              </p:contentPart>
            </mc:Choice>
            <mc:Fallback xmlns="">
              <p:pic>
                <p:nvPicPr>
                  <p:cNvPr id="616" name="Ink 615">
                    <a:extLst>
                      <a:ext uri="{FF2B5EF4-FFF2-40B4-BE49-F238E27FC236}">
                        <a16:creationId xmlns:a16="http://schemas.microsoft.com/office/drawing/2014/main" id="{46AC73A2-46F6-AEAA-7CE0-667F26C9E22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17" name="Ink 616">
                    <a:extLst>
                      <a:ext uri="{FF2B5EF4-FFF2-40B4-BE49-F238E27FC236}">
                        <a16:creationId xmlns:a16="http://schemas.microsoft.com/office/drawing/2014/main" id="{5C5F0068-FC8A-825C-0D3F-64084A78E01D}"/>
                      </a:ext>
                    </a:extLst>
                  </p14:cNvPr>
                  <p14:cNvContentPartPr/>
                  <p14:nvPr/>
                </p14:nvContentPartPr>
                <p14:xfrm>
                  <a:off x="4676510" y="2487991"/>
                  <a:ext cx="163080" cy="194040"/>
                </p14:xfrm>
              </p:contentPart>
            </mc:Choice>
            <mc:Fallback xmlns="">
              <p:pic>
                <p:nvPicPr>
                  <p:cNvPr id="617" name="Ink 616">
                    <a:extLst>
                      <a:ext uri="{FF2B5EF4-FFF2-40B4-BE49-F238E27FC236}">
                        <a16:creationId xmlns:a16="http://schemas.microsoft.com/office/drawing/2014/main" id="{5C5F0068-FC8A-825C-0D3F-64084A78E01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18" name="Ink 617">
                    <a:extLst>
                      <a:ext uri="{FF2B5EF4-FFF2-40B4-BE49-F238E27FC236}">
                        <a16:creationId xmlns:a16="http://schemas.microsoft.com/office/drawing/2014/main" id="{22953EDA-4EB5-4907-352F-7077F5C720F1}"/>
                      </a:ext>
                    </a:extLst>
                  </p14:cNvPr>
                  <p14:cNvContentPartPr/>
                  <p14:nvPr/>
                </p14:nvContentPartPr>
                <p14:xfrm>
                  <a:off x="4519190" y="2325991"/>
                  <a:ext cx="173520" cy="66240"/>
                </p14:xfrm>
              </p:contentPart>
            </mc:Choice>
            <mc:Fallback xmlns="">
              <p:pic>
                <p:nvPicPr>
                  <p:cNvPr id="618" name="Ink 617">
                    <a:extLst>
                      <a:ext uri="{FF2B5EF4-FFF2-40B4-BE49-F238E27FC236}">
                        <a16:creationId xmlns:a16="http://schemas.microsoft.com/office/drawing/2014/main" id="{22953EDA-4EB5-4907-352F-7077F5C720F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19" name="Ink 618">
                    <a:extLst>
                      <a:ext uri="{FF2B5EF4-FFF2-40B4-BE49-F238E27FC236}">
                        <a16:creationId xmlns:a16="http://schemas.microsoft.com/office/drawing/2014/main" id="{7BDD062A-05C1-B67F-633E-178B99053CE5}"/>
                      </a:ext>
                    </a:extLst>
                  </p14:cNvPr>
                  <p14:cNvContentPartPr/>
                  <p14:nvPr/>
                </p14:nvContentPartPr>
                <p14:xfrm>
                  <a:off x="4700990" y="2298991"/>
                  <a:ext cx="163440" cy="96480"/>
                </p14:xfrm>
              </p:contentPart>
            </mc:Choice>
            <mc:Fallback xmlns="">
              <p:pic>
                <p:nvPicPr>
                  <p:cNvPr id="619" name="Ink 618">
                    <a:extLst>
                      <a:ext uri="{FF2B5EF4-FFF2-40B4-BE49-F238E27FC236}">
                        <a16:creationId xmlns:a16="http://schemas.microsoft.com/office/drawing/2014/main" id="{7BDD062A-05C1-B67F-633E-178B99053CE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2" name="Group 41">
              <a:extLst>
                <a:ext uri="{FF2B5EF4-FFF2-40B4-BE49-F238E27FC236}">
                  <a16:creationId xmlns:a16="http://schemas.microsoft.com/office/drawing/2014/main" id="{F20E0018-B99F-9517-3FB9-CD1ED6284ED1}"/>
                </a:ext>
              </a:extLst>
            </p:cNvPr>
            <p:cNvGrpSpPr/>
            <p:nvPr/>
          </p:nvGrpSpPr>
          <p:grpSpPr>
            <a:xfrm>
              <a:off x="5060223"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73">
                <p14:nvContentPartPr>
                  <p14:cNvPr id="610" name="Ink 609">
                    <a:extLst>
                      <a:ext uri="{FF2B5EF4-FFF2-40B4-BE49-F238E27FC236}">
                        <a16:creationId xmlns:a16="http://schemas.microsoft.com/office/drawing/2014/main" id="{7F843693-3936-FD30-1B7D-D086B47EA799}"/>
                      </a:ext>
                    </a:extLst>
                  </p14:cNvPr>
                  <p14:cNvContentPartPr/>
                  <p14:nvPr/>
                </p14:nvContentPartPr>
                <p14:xfrm>
                  <a:off x="4603070" y="2144911"/>
                  <a:ext cx="133560" cy="88200"/>
                </p14:xfrm>
              </p:contentPart>
            </mc:Choice>
            <mc:Fallback xmlns="">
              <p:pic>
                <p:nvPicPr>
                  <p:cNvPr id="610" name="Ink 609">
                    <a:extLst>
                      <a:ext uri="{FF2B5EF4-FFF2-40B4-BE49-F238E27FC236}">
                        <a16:creationId xmlns:a16="http://schemas.microsoft.com/office/drawing/2014/main" id="{7F843693-3936-FD30-1B7D-D086B47EA79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11" name="Ink 610">
                    <a:extLst>
                      <a:ext uri="{FF2B5EF4-FFF2-40B4-BE49-F238E27FC236}">
                        <a16:creationId xmlns:a16="http://schemas.microsoft.com/office/drawing/2014/main" id="{BD334417-7B51-8FFF-EDB2-2CD3A993FDC4}"/>
                      </a:ext>
                    </a:extLst>
                  </p14:cNvPr>
                  <p14:cNvContentPartPr/>
                  <p14:nvPr/>
                </p14:nvContentPartPr>
                <p14:xfrm>
                  <a:off x="4597310" y="2244271"/>
                  <a:ext cx="99360" cy="453240"/>
                </p14:xfrm>
              </p:contentPart>
            </mc:Choice>
            <mc:Fallback xmlns="">
              <p:pic>
                <p:nvPicPr>
                  <p:cNvPr id="611" name="Ink 610">
                    <a:extLst>
                      <a:ext uri="{FF2B5EF4-FFF2-40B4-BE49-F238E27FC236}">
                        <a16:creationId xmlns:a16="http://schemas.microsoft.com/office/drawing/2014/main" id="{BD334417-7B51-8FFF-EDB2-2CD3A993FDC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12" name="Ink 611">
                    <a:extLst>
                      <a:ext uri="{FF2B5EF4-FFF2-40B4-BE49-F238E27FC236}">
                        <a16:creationId xmlns:a16="http://schemas.microsoft.com/office/drawing/2014/main" id="{171F9B6C-4334-38BF-6722-B334B0A0B3F1}"/>
                      </a:ext>
                    </a:extLst>
                  </p14:cNvPr>
                  <p14:cNvContentPartPr/>
                  <p14:nvPr/>
                </p14:nvContentPartPr>
                <p14:xfrm>
                  <a:off x="4676510" y="2487991"/>
                  <a:ext cx="163080" cy="194040"/>
                </p14:xfrm>
              </p:contentPart>
            </mc:Choice>
            <mc:Fallback xmlns="">
              <p:pic>
                <p:nvPicPr>
                  <p:cNvPr id="612" name="Ink 611">
                    <a:extLst>
                      <a:ext uri="{FF2B5EF4-FFF2-40B4-BE49-F238E27FC236}">
                        <a16:creationId xmlns:a16="http://schemas.microsoft.com/office/drawing/2014/main" id="{171F9B6C-4334-38BF-6722-B334B0A0B3F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13" name="Ink 612">
                    <a:extLst>
                      <a:ext uri="{FF2B5EF4-FFF2-40B4-BE49-F238E27FC236}">
                        <a16:creationId xmlns:a16="http://schemas.microsoft.com/office/drawing/2014/main" id="{7A0BDED9-65A1-D5EB-EB1F-B5D7742E5BF6}"/>
                      </a:ext>
                    </a:extLst>
                  </p14:cNvPr>
                  <p14:cNvContentPartPr/>
                  <p14:nvPr/>
                </p14:nvContentPartPr>
                <p14:xfrm>
                  <a:off x="4519190" y="2325991"/>
                  <a:ext cx="173520" cy="66240"/>
                </p14:xfrm>
              </p:contentPart>
            </mc:Choice>
            <mc:Fallback xmlns="">
              <p:pic>
                <p:nvPicPr>
                  <p:cNvPr id="613" name="Ink 612">
                    <a:extLst>
                      <a:ext uri="{FF2B5EF4-FFF2-40B4-BE49-F238E27FC236}">
                        <a16:creationId xmlns:a16="http://schemas.microsoft.com/office/drawing/2014/main" id="{7A0BDED9-65A1-D5EB-EB1F-B5D7742E5BF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14" name="Ink 613">
                    <a:extLst>
                      <a:ext uri="{FF2B5EF4-FFF2-40B4-BE49-F238E27FC236}">
                        <a16:creationId xmlns:a16="http://schemas.microsoft.com/office/drawing/2014/main" id="{BB6E223E-AF41-F255-6C41-A30E40898BBD}"/>
                      </a:ext>
                    </a:extLst>
                  </p14:cNvPr>
                  <p14:cNvContentPartPr/>
                  <p14:nvPr/>
                </p14:nvContentPartPr>
                <p14:xfrm>
                  <a:off x="4700990" y="2298991"/>
                  <a:ext cx="163440" cy="96480"/>
                </p14:xfrm>
              </p:contentPart>
            </mc:Choice>
            <mc:Fallback xmlns="">
              <p:pic>
                <p:nvPicPr>
                  <p:cNvPr id="614" name="Ink 613">
                    <a:extLst>
                      <a:ext uri="{FF2B5EF4-FFF2-40B4-BE49-F238E27FC236}">
                        <a16:creationId xmlns:a16="http://schemas.microsoft.com/office/drawing/2014/main" id="{BB6E223E-AF41-F255-6C41-A30E40898BB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3" name="Group 42">
              <a:extLst>
                <a:ext uri="{FF2B5EF4-FFF2-40B4-BE49-F238E27FC236}">
                  <a16:creationId xmlns:a16="http://schemas.microsoft.com/office/drawing/2014/main" id="{1B35E892-E1C5-ED2E-0D52-F1FCF91E15B3}"/>
                </a:ext>
              </a:extLst>
            </p:cNvPr>
            <p:cNvGrpSpPr/>
            <p:nvPr/>
          </p:nvGrpSpPr>
          <p:grpSpPr>
            <a:xfrm>
              <a:off x="5060223"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78">
                <p14:nvContentPartPr>
                  <p14:cNvPr id="605" name="Ink 604">
                    <a:extLst>
                      <a:ext uri="{FF2B5EF4-FFF2-40B4-BE49-F238E27FC236}">
                        <a16:creationId xmlns:a16="http://schemas.microsoft.com/office/drawing/2014/main" id="{F9FE72F0-FBA4-D577-2A94-EACD3BF7D258}"/>
                      </a:ext>
                    </a:extLst>
                  </p14:cNvPr>
                  <p14:cNvContentPartPr/>
                  <p14:nvPr/>
                </p14:nvContentPartPr>
                <p14:xfrm>
                  <a:off x="4603070" y="2144911"/>
                  <a:ext cx="133560" cy="88200"/>
                </p14:xfrm>
              </p:contentPart>
            </mc:Choice>
            <mc:Fallback xmlns="">
              <p:pic>
                <p:nvPicPr>
                  <p:cNvPr id="605" name="Ink 604">
                    <a:extLst>
                      <a:ext uri="{FF2B5EF4-FFF2-40B4-BE49-F238E27FC236}">
                        <a16:creationId xmlns:a16="http://schemas.microsoft.com/office/drawing/2014/main" id="{F9FE72F0-FBA4-D577-2A94-EACD3BF7D25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06" name="Ink 605">
                    <a:extLst>
                      <a:ext uri="{FF2B5EF4-FFF2-40B4-BE49-F238E27FC236}">
                        <a16:creationId xmlns:a16="http://schemas.microsoft.com/office/drawing/2014/main" id="{EEFE4424-73D3-B01B-E8ED-1700E50DC8BF}"/>
                      </a:ext>
                    </a:extLst>
                  </p14:cNvPr>
                  <p14:cNvContentPartPr/>
                  <p14:nvPr/>
                </p14:nvContentPartPr>
                <p14:xfrm>
                  <a:off x="4597310" y="2244271"/>
                  <a:ext cx="99360" cy="453240"/>
                </p14:xfrm>
              </p:contentPart>
            </mc:Choice>
            <mc:Fallback xmlns="">
              <p:pic>
                <p:nvPicPr>
                  <p:cNvPr id="606" name="Ink 605">
                    <a:extLst>
                      <a:ext uri="{FF2B5EF4-FFF2-40B4-BE49-F238E27FC236}">
                        <a16:creationId xmlns:a16="http://schemas.microsoft.com/office/drawing/2014/main" id="{EEFE4424-73D3-B01B-E8ED-1700E50DC8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07" name="Ink 606">
                    <a:extLst>
                      <a:ext uri="{FF2B5EF4-FFF2-40B4-BE49-F238E27FC236}">
                        <a16:creationId xmlns:a16="http://schemas.microsoft.com/office/drawing/2014/main" id="{66E1EE4A-A0CD-89E7-3992-E97E5B87B4C3}"/>
                      </a:ext>
                    </a:extLst>
                  </p14:cNvPr>
                  <p14:cNvContentPartPr/>
                  <p14:nvPr/>
                </p14:nvContentPartPr>
                <p14:xfrm>
                  <a:off x="4676510" y="2487991"/>
                  <a:ext cx="163080" cy="194040"/>
                </p14:xfrm>
              </p:contentPart>
            </mc:Choice>
            <mc:Fallback xmlns="">
              <p:pic>
                <p:nvPicPr>
                  <p:cNvPr id="607" name="Ink 606">
                    <a:extLst>
                      <a:ext uri="{FF2B5EF4-FFF2-40B4-BE49-F238E27FC236}">
                        <a16:creationId xmlns:a16="http://schemas.microsoft.com/office/drawing/2014/main" id="{66E1EE4A-A0CD-89E7-3992-E97E5B87B4C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08" name="Ink 607">
                    <a:extLst>
                      <a:ext uri="{FF2B5EF4-FFF2-40B4-BE49-F238E27FC236}">
                        <a16:creationId xmlns:a16="http://schemas.microsoft.com/office/drawing/2014/main" id="{FFA92048-C9E1-CDF9-0015-44BDD64EBF11}"/>
                      </a:ext>
                    </a:extLst>
                  </p14:cNvPr>
                  <p14:cNvContentPartPr/>
                  <p14:nvPr/>
                </p14:nvContentPartPr>
                <p14:xfrm>
                  <a:off x="4519190" y="2325991"/>
                  <a:ext cx="173520" cy="66240"/>
                </p14:xfrm>
              </p:contentPart>
            </mc:Choice>
            <mc:Fallback xmlns="">
              <p:pic>
                <p:nvPicPr>
                  <p:cNvPr id="608" name="Ink 607">
                    <a:extLst>
                      <a:ext uri="{FF2B5EF4-FFF2-40B4-BE49-F238E27FC236}">
                        <a16:creationId xmlns:a16="http://schemas.microsoft.com/office/drawing/2014/main" id="{FFA92048-C9E1-CDF9-0015-44BDD64EBF1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09" name="Ink 608">
                    <a:extLst>
                      <a:ext uri="{FF2B5EF4-FFF2-40B4-BE49-F238E27FC236}">
                        <a16:creationId xmlns:a16="http://schemas.microsoft.com/office/drawing/2014/main" id="{9F613A72-BCFE-B6BB-9876-1BB07646A450}"/>
                      </a:ext>
                    </a:extLst>
                  </p14:cNvPr>
                  <p14:cNvContentPartPr/>
                  <p14:nvPr/>
                </p14:nvContentPartPr>
                <p14:xfrm>
                  <a:off x="4700990" y="2298991"/>
                  <a:ext cx="163440" cy="96480"/>
                </p14:xfrm>
              </p:contentPart>
            </mc:Choice>
            <mc:Fallback xmlns="">
              <p:pic>
                <p:nvPicPr>
                  <p:cNvPr id="609" name="Ink 608">
                    <a:extLst>
                      <a:ext uri="{FF2B5EF4-FFF2-40B4-BE49-F238E27FC236}">
                        <a16:creationId xmlns:a16="http://schemas.microsoft.com/office/drawing/2014/main" id="{9F613A72-BCFE-B6BB-9876-1BB07646A45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4" name="Group 43">
              <a:extLst>
                <a:ext uri="{FF2B5EF4-FFF2-40B4-BE49-F238E27FC236}">
                  <a16:creationId xmlns:a16="http://schemas.microsoft.com/office/drawing/2014/main" id="{28CFE017-B2AA-D9E4-83F7-A81B928ED1B5}"/>
                </a:ext>
              </a:extLst>
            </p:cNvPr>
            <p:cNvGrpSpPr/>
            <p:nvPr/>
          </p:nvGrpSpPr>
          <p:grpSpPr>
            <a:xfrm>
              <a:off x="4805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83">
                <p14:nvContentPartPr>
                  <p14:cNvPr id="600" name="Ink 599">
                    <a:extLst>
                      <a:ext uri="{FF2B5EF4-FFF2-40B4-BE49-F238E27FC236}">
                        <a16:creationId xmlns:a16="http://schemas.microsoft.com/office/drawing/2014/main" id="{51E68B3F-919F-CB79-9203-708E58DA6B8F}"/>
                      </a:ext>
                    </a:extLst>
                  </p14:cNvPr>
                  <p14:cNvContentPartPr/>
                  <p14:nvPr/>
                </p14:nvContentPartPr>
                <p14:xfrm>
                  <a:off x="4603070" y="2144911"/>
                  <a:ext cx="133560" cy="88200"/>
                </p14:xfrm>
              </p:contentPart>
            </mc:Choice>
            <mc:Fallback xmlns="">
              <p:pic>
                <p:nvPicPr>
                  <p:cNvPr id="600" name="Ink 599">
                    <a:extLst>
                      <a:ext uri="{FF2B5EF4-FFF2-40B4-BE49-F238E27FC236}">
                        <a16:creationId xmlns:a16="http://schemas.microsoft.com/office/drawing/2014/main" id="{51E68B3F-919F-CB79-9203-708E58DA6B8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01" name="Ink 600">
                    <a:extLst>
                      <a:ext uri="{FF2B5EF4-FFF2-40B4-BE49-F238E27FC236}">
                        <a16:creationId xmlns:a16="http://schemas.microsoft.com/office/drawing/2014/main" id="{62489DAC-4344-ADDE-FDDF-FDB06917EDD5}"/>
                      </a:ext>
                    </a:extLst>
                  </p14:cNvPr>
                  <p14:cNvContentPartPr/>
                  <p14:nvPr/>
                </p14:nvContentPartPr>
                <p14:xfrm>
                  <a:off x="4597310" y="2244271"/>
                  <a:ext cx="99360" cy="453240"/>
                </p14:xfrm>
              </p:contentPart>
            </mc:Choice>
            <mc:Fallback xmlns="">
              <p:pic>
                <p:nvPicPr>
                  <p:cNvPr id="601" name="Ink 600">
                    <a:extLst>
                      <a:ext uri="{FF2B5EF4-FFF2-40B4-BE49-F238E27FC236}">
                        <a16:creationId xmlns:a16="http://schemas.microsoft.com/office/drawing/2014/main" id="{62489DAC-4344-ADDE-FDDF-FDB06917EDD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02" name="Ink 601">
                    <a:extLst>
                      <a:ext uri="{FF2B5EF4-FFF2-40B4-BE49-F238E27FC236}">
                        <a16:creationId xmlns:a16="http://schemas.microsoft.com/office/drawing/2014/main" id="{51E305E2-0BA1-5D8F-AB7D-302C85B7587A}"/>
                      </a:ext>
                    </a:extLst>
                  </p14:cNvPr>
                  <p14:cNvContentPartPr/>
                  <p14:nvPr/>
                </p14:nvContentPartPr>
                <p14:xfrm>
                  <a:off x="4676510" y="2487991"/>
                  <a:ext cx="163080" cy="194040"/>
                </p14:xfrm>
              </p:contentPart>
            </mc:Choice>
            <mc:Fallback xmlns="">
              <p:pic>
                <p:nvPicPr>
                  <p:cNvPr id="602" name="Ink 601">
                    <a:extLst>
                      <a:ext uri="{FF2B5EF4-FFF2-40B4-BE49-F238E27FC236}">
                        <a16:creationId xmlns:a16="http://schemas.microsoft.com/office/drawing/2014/main" id="{51E305E2-0BA1-5D8F-AB7D-302C85B7587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03" name="Ink 602">
                    <a:extLst>
                      <a:ext uri="{FF2B5EF4-FFF2-40B4-BE49-F238E27FC236}">
                        <a16:creationId xmlns:a16="http://schemas.microsoft.com/office/drawing/2014/main" id="{E3280F60-FB25-2DFD-03CE-CA9F850B63EF}"/>
                      </a:ext>
                    </a:extLst>
                  </p14:cNvPr>
                  <p14:cNvContentPartPr/>
                  <p14:nvPr/>
                </p14:nvContentPartPr>
                <p14:xfrm>
                  <a:off x="4519190" y="2325991"/>
                  <a:ext cx="173520" cy="66240"/>
                </p14:xfrm>
              </p:contentPart>
            </mc:Choice>
            <mc:Fallback xmlns="">
              <p:pic>
                <p:nvPicPr>
                  <p:cNvPr id="603" name="Ink 602">
                    <a:extLst>
                      <a:ext uri="{FF2B5EF4-FFF2-40B4-BE49-F238E27FC236}">
                        <a16:creationId xmlns:a16="http://schemas.microsoft.com/office/drawing/2014/main" id="{E3280F60-FB25-2DFD-03CE-CA9F850B63E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04" name="Ink 603">
                    <a:extLst>
                      <a:ext uri="{FF2B5EF4-FFF2-40B4-BE49-F238E27FC236}">
                        <a16:creationId xmlns:a16="http://schemas.microsoft.com/office/drawing/2014/main" id="{00386123-7A5A-4062-88B4-0EE820EA95B7}"/>
                      </a:ext>
                    </a:extLst>
                  </p14:cNvPr>
                  <p14:cNvContentPartPr/>
                  <p14:nvPr/>
                </p14:nvContentPartPr>
                <p14:xfrm>
                  <a:off x="4700990" y="2298991"/>
                  <a:ext cx="163440" cy="96480"/>
                </p14:xfrm>
              </p:contentPart>
            </mc:Choice>
            <mc:Fallback xmlns="">
              <p:pic>
                <p:nvPicPr>
                  <p:cNvPr id="604" name="Ink 603">
                    <a:extLst>
                      <a:ext uri="{FF2B5EF4-FFF2-40B4-BE49-F238E27FC236}">
                        <a16:creationId xmlns:a16="http://schemas.microsoft.com/office/drawing/2014/main" id="{00386123-7A5A-4062-88B4-0EE820EA95B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5" name="Group 44">
              <a:extLst>
                <a:ext uri="{FF2B5EF4-FFF2-40B4-BE49-F238E27FC236}">
                  <a16:creationId xmlns:a16="http://schemas.microsoft.com/office/drawing/2014/main" id="{FC76BD26-4A72-299D-825D-CF01F88779AA}"/>
                </a:ext>
              </a:extLst>
            </p:cNvPr>
            <p:cNvGrpSpPr/>
            <p:nvPr/>
          </p:nvGrpSpPr>
          <p:grpSpPr>
            <a:xfrm>
              <a:off x="4805119"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88">
                <p14:nvContentPartPr>
                  <p14:cNvPr id="595" name="Ink 594">
                    <a:extLst>
                      <a:ext uri="{FF2B5EF4-FFF2-40B4-BE49-F238E27FC236}">
                        <a16:creationId xmlns:a16="http://schemas.microsoft.com/office/drawing/2014/main" id="{63FC56E5-2E97-D605-2EB3-2988A4A5CBED}"/>
                      </a:ext>
                    </a:extLst>
                  </p14:cNvPr>
                  <p14:cNvContentPartPr/>
                  <p14:nvPr/>
                </p14:nvContentPartPr>
                <p14:xfrm>
                  <a:off x="4603070" y="2144911"/>
                  <a:ext cx="133560" cy="88200"/>
                </p14:xfrm>
              </p:contentPart>
            </mc:Choice>
            <mc:Fallback xmlns="">
              <p:pic>
                <p:nvPicPr>
                  <p:cNvPr id="595" name="Ink 594">
                    <a:extLst>
                      <a:ext uri="{FF2B5EF4-FFF2-40B4-BE49-F238E27FC236}">
                        <a16:creationId xmlns:a16="http://schemas.microsoft.com/office/drawing/2014/main" id="{63FC56E5-2E97-D605-2EB3-2988A4A5CBE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96" name="Ink 595">
                    <a:extLst>
                      <a:ext uri="{FF2B5EF4-FFF2-40B4-BE49-F238E27FC236}">
                        <a16:creationId xmlns:a16="http://schemas.microsoft.com/office/drawing/2014/main" id="{C65B2B05-1BDF-4983-6A2A-00AC52E00A23}"/>
                      </a:ext>
                    </a:extLst>
                  </p14:cNvPr>
                  <p14:cNvContentPartPr/>
                  <p14:nvPr/>
                </p14:nvContentPartPr>
                <p14:xfrm>
                  <a:off x="4597310" y="2244271"/>
                  <a:ext cx="99360" cy="453240"/>
                </p14:xfrm>
              </p:contentPart>
            </mc:Choice>
            <mc:Fallback xmlns="">
              <p:pic>
                <p:nvPicPr>
                  <p:cNvPr id="596" name="Ink 595">
                    <a:extLst>
                      <a:ext uri="{FF2B5EF4-FFF2-40B4-BE49-F238E27FC236}">
                        <a16:creationId xmlns:a16="http://schemas.microsoft.com/office/drawing/2014/main" id="{C65B2B05-1BDF-4983-6A2A-00AC52E00A2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97" name="Ink 596">
                    <a:extLst>
                      <a:ext uri="{FF2B5EF4-FFF2-40B4-BE49-F238E27FC236}">
                        <a16:creationId xmlns:a16="http://schemas.microsoft.com/office/drawing/2014/main" id="{4BFCFDA0-44F6-AF1C-16E3-C5F69963FD65}"/>
                      </a:ext>
                    </a:extLst>
                  </p14:cNvPr>
                  <p14:cNvContentPartPr/>
                  <p14:nvPr/>
                </p14:nvContentPartPr>
                <p14:xfrm>
                  <a:off x="4676510" y="2487991"/>
                  <a:ext cx="163080" cy="194040"/>
                </p14:xfrm>
              </p:contentPart>
            </mc:Choice>
            <mc:Fallback xmlns="">
              <p:pic>
                <p:nvPicPr>
                  <p:cNvPr id="597" name="Ink 596">
                    <a:extLst>
                      <a:ext uri="{FF2B5EF4-FFF2-40B4-BE49-F238E27FC236}">
                        <a16:creationId xmlns:a16="http://schemas.microsoft.com/office/drawing/2014/main" id="{4BFCFDA0-44F6-AF1C-16E3-C5F69963FD6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98" name="Ink 597">
                    <a:extLst>
                      <a:ext uri="{FF2B5EF4-FFF2-40B4-BE49-F238E27FC236}">
                        <a16:creationId xmlns:a16="http://schemas.microsoft.com/office/drawing/2014/main" id="{6601E438-8AE7-ABE5-2DF7-81C57E621B0E}"/>
                      </a:ext>
                    </a:extLst>
                  </p14:cNvPr>
                  <p14:cNvContentPartPr/>
                  <p14:nvPr/>
                </p14:nvContentPartPr>
                <p14:xfrm>
                  <a:off x="4519190" y="2325991"/>
                  <a:ext cx="173520" cy="66240"/>
                </p14:xfrm>
              </p:contentPart>
            </mc:Choice>
            <mc:Fallback xmlns="">
              <p:pic>
                <p:nvPicPr>
                  <p:cNvPr id="598" name="Ink 597">
                    <a:extLst>
                      <a:ext uri="{FF2B5EF4-FFF2-40B4-BE49-F238E27FC236}">
                        <a16:creationId xmlns:a16="http://schemas.microsoft.com/office/drawing/2014/main" id="{6601E438-8AE7-ABE5-2DF7-81C57E621B0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99" name="Ink 598">
                    <a:extLst>
                      <a:ext uri="{FF2B5EF4-FFF2-40B4-BE49-F238E27FC236}">
                        <a16:creationId xmlns:a16="http://schemas.microsoft.com/office/drawing/2014/main" id="{2494C8DD-46AB-E9B8-D708-0EB9512AD450}"/>
                      </a:ext>
                    </a:extLst>
                  </p14:cNvPr>
                  <p14:cNvContentPartPr/>
                  <p14:nvPr/>
                </p14:nvContentPartPr>
                <p14:xfrm>
                  <a:off x="4700990" y="2298991"/>
                  <a:ext cx="163440" cy="96480"/>
                </p14:xfrm>
              </p:contentPart>
            </mc:Choice>
            <mc:Fallback xmlns="">
              <p:pic>
                <p:nvPicPr>
                  <p:cNvPr id="599" name="Ink 598">
                    <a:extLst>
                      <a:ext uri="{FF2B5EF4-FFF2-40B4-BE49-F238E27FC236}">
                        <a16:creationId xmlns:a16="http://schemas.microsoft.com/office/drawing/2014/main" id="{2494C8DD-46AB-E9B8-D708-0EB9512AD45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6" name="Group 45">
              <a:extLst>
                <a:ext uri="{FF2B5EF4-FFF2-40B4-BE49-F238E27FC236}">
                  <a16:creationId xmlns:a16="http://schemas.microsoft.com/office/drawing/2014/main" id="{D3789600-CF2D-3B7E-21C6-9C5B9C4A01F4}"/>
                </a:ext>
              </a:extLst>
            </p:cNvPr>
            <p:cNvGrpSpPr/>
            <p:nvPr/>
          </p:nvGrpSpPr>
          <p:grpSpPr>
            <a:xfrm>
              <a:off x="4805119"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93">
                <p14:nvContentPartPr>
                  <p14:cNvPr id="590" name="Ink 589">
                    <a:extLst>
                      <a:ext uri="{FF2B5EF4-FFF2-40B4-BE49-F238E27FC236}">
                        <a16:creationId xmlns:a16="http://schemas.microsoft.com/office/drawing/2014/main" id="{EB876528-B930-7138-7D2D-F0ED5C4CE1CD}"/>
                      </a:ext>
                    </a:extLst>
                  </p14:cNvPr>
                  <p14:cNvContentPartPr/>
                  <p14:nvPr/>
                </p14:nvContentPartPr>
                <p14:xfrm>
                  <a:off x="4603070" y="2144911"/>
                  <a:ext cx="133560" cy="88200"/>
                </p14:xfrm>
              </p:contentPart>
            </mc:Choice>
            <mc:Fallback xmlns="">
              <p:pic>
                <p:nvPicPr>
                  <p:cNvPr id="590" name="Ink 589">
                    <a:extLst>
                      <a:ext uri="{FF2B5EF4-FFF2-40B4-BE49-F238E27FC236}">
                        <a16:creationId xmlns:a16="http://schemas.microsoft.com/office/drawing/2014/main" id="{EB876528-B930-7138-7D2D-F0ED5C4CE1C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91" name="Ink 590">
                    <a:extLst>
                      <a:ext uri="{FF2B5EF4-FFF2-40B4-BE49-F238E27FC236}">
                        <a16:creationId xmlns:a16="http://schemas.microsoft.com/office/drawing/2014/main" id="{78434E1D-8D2E-C185-086B-636FF060C299}"/>
                      </a:ext>
                    </a:extLst>
                  </p14:cNvPr>
                  <p14:cNvContentPartPr/>
                  <p14:nvPr/>
                </p14:nvContentPartPr>
                <p14:xfrm>
                  <a:off x="4597310" y="2244271"/>
                  <a:ext cx="99360" cy="453240"/>
                </p14:xfrm>
              </p:contentPart>
            </mc:Choice>
            <mc:Fallback xmlns="">
              <p:pic>
                <p:nvPicPr>
                  <p:cNvPr id="591" name="Ink 590">
                    <a:extLst>
                      <a:ext uri="{FF2B5EF4-FFF2-40B4-BE49-F238E27FC236}">
                        <a16:creationId xmlns:a16="http://schemas.microsoft.com/office/drawing/2014/main" id="{78434E1D-8D2E-C185-086B-636FF060C29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92" name="Ink 591">
                    <a:extLst>
                      <a:ext uri="{FF2B5EF4-FFF2-40B4-BE49-F238E27FC236}">
                        <a16:creationId xmlns:a16="http://schemas.microsoft.com/office/drawing/2014/main" id="{437917EB-A646-A5B3-7C69-282F2C4C48E7}"/>
                      </a:ext>
                    </a:extLst>
                  </p14:cNvPr>
                  <p14:cNvContentPartPr/>
                  <p14:nvPr/>
                </p14:nvContentPartPr>
                <p14:xfrm>
                  <a:off x="4676510" y="2487991"/>
                  <a:ext cx="163080" cy="194040"/>
                </p14:xfrm>
              </p:contentPart>
            </mc:Choice>
            <mc:Fallback xmlns="">
              <p:pic>
                <p:nvPicPr>
                  <p:cNvPr id="592" name="Ink 591">
                    <a:extLst>
                      <a:ext uri="{FF2B5EF4-FFF2-40B4-BE49-F238E27FC236}">
                        <a16:creationId xmlns:a16="http://schemas.microsoft.com/office/drawing/2014/main" id="{437917EB-A646-A5B3-7C69-282F2C4C48E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93" name="Ink 592">
                    <a:extLst>
                      <a:ext uri="{FF2B5EF4-FFF2-40B4-BE49-F238E27FC236}">
                        <a16:creationId xmlns:a16="http://schemas.microsoft.com/office/drawing/2014/main" id="{1FEAF5D3-910E-1640-C9CC-15E26BC940D2}"/>
                      </a:ext>
                    </a:extLst>
                  </p14:cNvPr>
                  <p14:cNvContentPartPr/>
                  <p14:nvPr/>
                </p14:nvContentPartPr>
                <p14:xfrm>
                  <a:off x="4519190" y="2325991"/>
                  <a:ext cx="173520" cy="66240"/>
                </p14:xfrm>
              </p:contentPart>
            </mc:Choice>
            <mc:Fallback xmlns="">
              <p:pic>
                <p:nvPicPr>
                  <p:cNvPr id="593" name="Ink 592">
                    <a:extLst>
                      <a:ext uri="{FF2B5EF4-FFF2-40B4-BE49-F238E27FC236}">
                        <a16:creationId xmlns:a16="http://schemas.microsoft.com/office/drawing/2014/main" id="{1FEAF5D3-910E-1640-C9CC-15E26BC940D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94" name="Ink 593">
                    <a:extLst>
                      <a:ext uri="{FF2B5EF4-FFF2-40B4-BE49-F238E27FC236}">
                        <a16:creationId xmlns:a16="http://schemas.microsoft.com/office/drawing/2014/main" id="{F0EF3F23-80C8-42FE-6814-1A3559459D09}"/>
                      </a:ext>
                    </a:extLst>
                  </p14:cNvPr>
                  <p14:cNvContentPartPr/>
                  <p14:nvPr/>
                </p14:nvContentPartPr>
                <p14:xfrm>
                  <a:off x="4700990" y="2298991"/>
                  <a:ext cx="163440" cy="96480"/>
                </p14:xfrm>
              </p:contentPart>
            </mc:Choice>
            <mc:Fallback xmlns="">
              <p:pic>
                <p:nvPicPr>
                  <p:cNvPr id="594" name="Ink 593">
                    <a:extLst>
                      <a:ext uri="{FF2B5EF4-FFF2-40B4-BE49-F238E27FC236}">
                        <a16:creationId xmlns:a16="http://schemas.microsoft.com/office/drawing/2014/main" id="{F0EF3F23-80C8-42FE-6814-1A3559459D0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7" name="Group 46">
              <a:extLst>
                <a:ext uri="{FF2B5EF4-FFF2-40B4-BE49-F238E27FC236}">
                  <a16:creationId xmlns:a16="http://schemas.microsoft.com/office/drawing/2014/main" id="{D4938CC4-1FC5-4CB0-CFCF-1B8353B56408}"/>
                </a:ext>
              </a:extLst>
            </p:cNvPr>
            <p:cNvGrpSpPr/>
            <p:nvPr/>
          </p:nvGrpSpPr>
          <p:grpSpPr>
            <a:xfrm>
              <a:off x="4805119"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98">
                <p14:nvContentPartPr>
                  <p14:cNvPr id="585" name="Ink 584">
                    <a:extLst>
                      <a:ext uri="{FF2B5EF4-FFF2-40B4-BE49-F238E27FC236}">
                        <a16:creationId xmlns:a16="http://schemas.microsoft.com/office/drawing/2014/main" id="{03CA4553-EC60-473A-2A9D-A88B19E0FF91}"/>
                      </a:ext>
                    </a:extLst>
                  </p14:cNvPr>
                  <p14:cNvContentPartPr/>
                  <p14:nvPr/>
                </p14:nvContentPartPr>
                <p14:xfrm>
                  <a:off x="4603070" y="2144911"/>
                  <a:ext cx="133560" cy="88200"/>
                </p14:xfrm>
              </p:contentPart>
            </mc:Choice>
            <mc:Fallback xmlns="">
              <p:pic>
                <p:nvPicPr>
                  <p:cNvPr id="585" name="Ink 584">
                    <a:extLst>
                      <a:ext uri="{FF2B5EF4-FFF2-40B4-BE49-F238E27FC236}">
                        <a16:creationId xmlns:a16="http://schemas.microsoft.com/office/drawing/2014/main" id="{03CA4553-EC60-473A-2A9D-A88B19E0FF9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86" name="Ink 585">
                    <a:extLst>
                      <a:ext uri="{FF2B5EF4-FFF2-40B4-BE49-F238E27FC236}">
                        <a16:creationId xmlns:a16="http://schemas.microsoft.com/office/drawing/2014/main" id="{B26882AA-16BA-7520-BA96-1495CB09B26E}"/>
                      </a:ext>
                    </a:extLst>
                  </p14:cNvPr>
                  <p14:cNvContentPartPr/>
                  <p14:nvPr/>
                </p14:nvContentPartPr>
                <p14:xfrm>
                  <a:off x="4597310" y="2244271"/>
                  <a:ext cx="99360" cy="453240"/>
                </p14:xfrm>
              </p:contentPart>
            </mc:Choice>
            <mc:Fallback xmlns="">
              <p:pic>
                <p:nvPicPr>
                  <p:cNvPr id="586" name="Ink 585">
                    <a:extLst>
                      <a:ext uri="{FF2B5EF4-FFF2-40B4-BE49-F238E27FC236}">
                        <a16:creationId xmlns:a16="http://schemas.microsoft.com/office/drawing/2014/main" id="{B26882AA-16BA-7520-BA96-1495CB09B26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87" name="Ink 586">
                    <a:extLst>
                      <a:ext uri="{FF2B5EF4-FFF2-40B4-BE49-F238E27FC236}">
                        <a16:creationId xmlns:a16="http://schemas.microsoft.com/office/drawing/2014/main" id="{D3260CBD-5A60-FCE8-E6FF-3371FD4430F9}"/>
                      </a:ext>
                    </a:extLst>
                  </p14:cNvPr>
                  <p14:cNvContentPartPr/>
                  <p14:nvPr/>
                </p14:nvContentPartPr>
                <p14:xfrm>
                  <a:off x="4676510" y="2487991"/>
                  <a:ext cx="163080" cy="194040"/>
                </p14:xfrm>
              </p:contentPart>
            </mc:Choice>
            <mc:Fallback xmlns="">
              <p:pic>
                <p:nvPicPr>
                  <p:cNvPr id="587" name="Ink 586">
                    <a:extLst>
                      <a:ext uri="{FF2B5EF4-FFF2-40B4-BE49-F238E27FC236}">
                        <a16:creationId xmlns:a16="http://schemas.microsoft.com/office/drawing/2014/main" id="{D3260CBD-5A60-FCE8-E6FF-3371FD4430F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88" name="Ink 587">
                    <a:extLst>
                      <a:ext uri="{FF2B5EF4-FFF2-40B4-BE49-F238E27FC236}">
                        <a16:creationId xmlns:a16="http://schemas.microsoft.com/office/drawing/2014/main" id="{1ACFA6D3-0F7F-4A62-F9D4-A0288B9E57E3}"/>
                      </a:ext>
                    </a:extLst>
                  </p14:cNvPr>
                  <p14:cNvContentPartPr/>
                  <p14:nvPr/>
                </p14:nvContentPartPr>
                <p14:xfrm>
                  <a:off x="4519190" y="2325991"/>
                  <a:ext cx="173520" cy="66240"/>
                </p14:xfrm>
              </p:contentPart>
            </mc:Choice>
            <mc:Fallback xmlns="">
              <p:pic>
                <p:nvPicPr>
                  <p:cNvPr id="588" name="Ink 587">
                    <a:extLst>
                      <a:ext uri="{FF2B5EF4-FFF2-40B4-BE49-F238E27FC236}">
                        <a16:creationId xmlns:a16="http://schemas.microsoft.com/office/drawing/2014/main" id="{1ACFA6D3-0F7F-4A62-F9D4-A0288B9E57E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89" name="Ink 588">
                    <a:extLst>
                      <a:ext uri="{FF2B5EF4-FFF2-40B4-BE49-F238E27FC236}">
                        <a16:creationId xmlns:a16="http://schemas.microsoft.com/office/drawing/2014/main" id="{E445AE5E-DC52-B362-4F78-3FDF5473D29A}"/>
                      </a:ext>
                    </a:extLst>
                  </p14:cNvPr>
                  <p14:cNvContentPartPr/>
                  <p14:nvPr/>
                </p14:nvContentPartPr>
                <p14:xfrm>
                  <a:off x="4700990" y="2298991"/>
                  <a:ext cx="163440" cy="96480"/>
                </p14:xfrm>
              </p:contentPart>
            </mc:Choice>
            <mc:Fallback xmlns="">
              <p:pic>
                <p:nvPicPr>
                  <p:cNvPr id="589" name="Ink 588">
                    <a:extLst>
                      <a:ext uri="{FF2B5EF4-FFF2-40B4-BE49-F238E27FC236}">
                        <a16:creationId xmlns:a16="http://schemas.microsoft.com/office/drawing/2014/main" id="{E445AE5E-DC52-B362-4F78-3FDF5473D29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8" name="Group 47">
              <a:extLst>
                <a:ext uri="{FF2B5EF4-FFF2-40B4-BE49-F238E27FC236}">
                  <a16:creationId xmlns:a16="http://schemas.microsoft.com/office/drawing/2014/main" id="{7CC793F4-59A7-8020-9360-A3FFF24A4F73}"/>
                </a:ext>
              </a:extLst>
            </p:cNvPr>
            <p:cNvGrpSpPr/>
            <p:nvPr/>
          </p:nvGrpSpPr>
          <p:grpSpPr>
            <a:xfrm>
              <a:off x="4805119"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203">
                <p14:nvContentPartPr>
                  <p14:cNvPr id="580" name="Ink 579">
                    <a:extLst>
                      <a:ext uri="{FF2B5EF4-FFF2-40B4-BE49-F238E27FC236}">
                        <a16:creationId xmlns:a16="http://schemas.microsoft.com/office/drawing/2014/main" id="{F0F580EC-E1DD-DA04-1610-4632EBC2367B}"/>
                      </a:ext>
                    </a:extLst>
                  </p14:cNvPr>
                  <p14:cNvContentPartPr/>
                  <p14:nvPr/>
                </p14:nvContentPartPr>
                <p14:xfrm>
                  <a:off x="4603070" y="2144911"/>
                  <a:ext cx="133560" cy="88200"/>
                </p14:xfrm>
              </p:contentPart>
            </mc:Choice>
            <mc:Fallback xmlns="">
              <p:pic>
                <p:nvPicPr>
                  <p:cNvPr id="580" name="Ink 579">
                    <a:extLst>
                      <a:ext uri="{FF2B5EF4-FFF2-40B4-BE49-F238E27FC236}">
                        <a16:creationId xmlns:a16="http://schemas.microsoft.com/office/drawing/2014/main" id="{F0F580EC-E1DD-DA04-1610-4632EBC2367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81" name="Ink 580">
                    <a:extLst>
                      <a:ext uri="{FF2B5EF4-FFF2-40B4-BE49-F238E27FC236}">
                        <a16:creationId xmlns:a16="http://schemas.microsoft.com/office/drawing/2014/main" id="{C8DBB818-1DC0-5AF2-1B50-5E6BFEF90074}"/>
                      </a:ext>
                    </a:extLst>
                  </p14:cNvPr>
                  <p14:cNvContentPartPr/>
                  <p14:nvPr/>
                </p14:nvContentPartPr>
                <p14:xfrm>
                  <a:off x="4597310" y="2244271"/>
                  <a:ext cx="99360" cy="453240"/>
                </p14:xfrm>
              </p:contentPart>
            </mc:Choice>
            <mc:Fallback xmlns="">
              <p:pic>
                <p:nvPicPr>
                  <p:cNvPr id="581" name="Ink 580">
                    <a:extLst>
                      <a:ext uri="{FF2B5EF4-FFF2-40B4-BE49-F238E27FC236}">
                        <a16:creationId xmlns:a16="http://schemas.microsoft.com/office/drawing/2014/main" id="{C8DBB818-1DC0-5AF2-1B50-5E6BFEF9007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82" name="Ink 581">
                    <a:extLst>
                      <a:ext uri="{FF2B5EF4-FFF2-40B4-BE49-F238E27FC236}">
                        <a16:creationId xmlns:a16="http://schemas.microsoft.com/office/drawing/2014/main" id="{115FAA0B-CF13-11C3-EFCA-0505AC6BFD8A}"/>
                      </a:ext>
                    </a:extLst>
                  </p14:cNvPr>
                  <p14:cNvContentPartPr/>
                  <p14:nvPr/>
                </p14:nvContentPartPr>
                <p14:xfrm>
                  <a:off x="4676510" y="2487991"/>
                  <a:ext cx="163080" cy="194040"/>
                </p14:xfrm>
              </p:contentPart>
            </mc:Choice>
            <mc:Fallback xmlns="">
              <p:pic>
                <p:nvPicPr>
                  <p:cNvPr id="582" name="Ink 581">
                    <a:extLst>
                      <a:ext uri="{FF2B5EF4-FFF2-40B4-BE49-F238E27FC236}">
                        <a16:creationId xmlns:a16="http://schemas.microsoft.com/office/drawing/2014/main" id="{115FAA0B-CF13-11C3-EFCA-0505AC6BFD8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83" name="Ink 582">
                    <a:extLst>
                      <a:ext uri="{FF2B5EF4-FFF2-40B4-BE49-F238E27FC236}">
                        <a16:creationId xmlns:a16="http://schemas.microsoft.com/office/drawing/2014/main" id="{92B93935-800B-FB4C-EEF2-18B256CAF0DC}"/>
                      </a:ext>
                    </a:extLst>
                  </p14:cNvPr>
                  <p14:cNvContentPartPr/>
                  <p14:nvPr/>
                </p14:nvContentPartPr>
                <p14:xfrm>
                  <a:off x="4519190" y="2325991"/>
                  <a:ext cx="173520" cy="66240"/>
                </p14:xfrm>
              </p:contentPart>
            </mc:Choice>
            <mc:Fallback xmlns="">
              <p:pic>
                <p:nvPicPr>
                  <p:cNvPr id="583" name="Ink 582">
                    <a:extLst>
                      <a:ext uri="{FF2B5EF4-FFF2-40B4-BE49-F238E27FC236}">
                        <a16:creationId xmlns:a16="http://schemas.microsoft.com/office/drawing/2014/main" id="{92B93935-800B-FB4C-EEF2-18B256CAF0D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84" name="Ink 583">
                    <a:extLst>
                      <a:ext uri="{FF2B5EF4-FFF2-40B4-BE49-F238E27FC236}">
                        <a16:creationId xmlns:a16="http://schemas.microsoft.com/office/drawing/2014/main" id="{CA8B431A-52DB-9473-ACFA-272EF2B0523D}"/>
                      </a:ext>
                    </a:extLst>
                  </p14:cNvPr>
                  <p14:cNvContentPartPr/>
                  <p14:nvPr/>
                </p14:nvContentPartPr>
                <p14:xfrm>
                  <a:off x="4700990" y="2298991"/>
                  <a:ext cx="163440" cy="96480"/>
                </p14:xfrm>
              </p:contentPart>
            </mc:Choice>
            <mc:Fallback xmlns="">
              <p:pic>
                <p:nvPicPr>
                  <p:cNvPr id="584" name="Ink 583">
                    <a:extLst>
                      <a:ext uri="{FF2B5EF4-FFF2-40B4-BE49-F238E27FC236}">
                        <a16:creationId xmlns:a16="http://schemas.microsoft.com/office/drawing/2014/main" id="{CA8B431A-52DB-9473-ACFA-272EF2B0523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9" name="Group 48">
              <a:extLst>
                <a:ext uri="{FF2B5EF4-FFF2-40B4-BE49-F238E27FC236}">
                  <a16:creationId xmlns:a16="http://schemas.microsoft.com/office/drawing/2014/main" id="{9C704E5A-DDC8-8B10-EC71-1200E0796AF2}"/>
                </a:ext>
              </a:extLst>
            </p:cNvPr>
            <p:cNvGrpSpPr/>
            <p:nvPr/>
          </p:nvGrpSpPr>
          <p:grpSpPr>
            <a:xfrm>
              <a:off x="556049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08">
                <p14:nvContentPartPr>
                  <p14:cNvPr id="959" name="Ink 958">
                    <a:extLst>
                      <a:ext uri="{FF2B5EF4-FFF2-40B4-BE49-F238E27FC236}">
                        <a16:creationId xmlns:a16="http://schemas.microsoft.com/office/drawing/2014/main" id="{32CC1CAE-5AA5-9BCA-3043-B06359E175E6}"/>
                      </a:ext>
                    </a:extLst>
                  </p14:cNvPr>
                  <p14:cNvContentPartPr/>
                  <p14:nvPr/>
                </p14:nvContentPartPr>
                <p14:xfrm>
                  <a:off x="4603070" y="2144911"/>
                  <a:ext cx="133560" cy="88200"/>
                </p14:xfrm>
              </p:contentPart>
            </mc:Choice>
            <mc:Fallback xmlns="">
              <p:pic>
                <p:nvPicPr>
                  <p:cNvPr id="959" name="Ink 958">
                    <a:extLst>
                      <a:ext uri="{FF2B5EF4-FFF2-40B4-BE49-F238E27FC236}">
                        <a16:creationId xmlns:a16="http://schemas.microsoft.com/office/drawing/2014/main" id="{32CC1CAE-5AA5-9BCA-3043-B06359E175E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76" name="Ink 575">
                    <a:extLst>
                      <a:ext uri="{FF2B5EF4-FFF2-40B4-BE49-F238E27FC236}">
                        <a16:creationId xmlns:a16="http://schemas.microsoft.com/office/drawing/2014/main" id="{0F4E5C64-F095-F2B2-6065-9AF088C15ED7}"/>
                      </a:ext>
                    </a:extLst>
                  </p14:cNvPr>
                  <p14:cNvContentPartPr/>
                  <p14:nvPr/>
                </p14:nvContentPartPr>
                <p14:xfrm>
                  <a:off x="4597310" y="2244271"/>
                  <a:ext cx="99360" cy="453240"/>
                </p14:xfrm>
              </p:contentPart>
            </mc:Choice>
            <mc:Fallback xmlns="">
              <p:pic>
                <p:nvPicPr>
                  <p:cNvPr id="576" name="Ink 575">
                    <a:extLst>
                      <a:ext uri="{FF2B5EF4-FFF2-40B4-BE49-F238E27FC236}">
                        <a16:creationId xmlns:a16="http://schemas.microsoft.com/office/drawing/2014/main" id="{0F4E5C64-F095-F2B2-6065-9AF088C15ED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77" name="Ink 576">
                    <a:extLst>
                      <a:ext uri="{FF2B5EF4-FFF2-40B4-BE49-F238E27FC236}">
                        <a16:creationId xmlns:a16="http://schemas.microsoft.com/office/drawing/2014/main" id="{A8DF5E67-CB22-5D8C-BFD0-121706E622A8}"/>
                      </a:ext>
                    </a:extLst>
                  </p14:cNvPr>
                  <p14:cNvContentPartPr/>
                  <p14:nvPr/>
                </p14:nvContentPartPr>
                <p14:xfrm>
                  <a:off x="4676510" y="2487991"/>
                  <a:ext cx="163080" cy="194040"/>
                </p14:xfrm>
              </p:contentPart>
            </mc:Choice>
            <mc:Fallback xmlns="">
              <p:pic>
                <p:nvPicPr>
                  <p:cNvPr id="577" name="Ink 576">
                    <a:extLst>
                      <a:ext uri="{FF2B5EF4-FFF2-40B4-BE49-F238E27FC236}">
                        <a16:creationId xmlns:a16="http://schemas.microsoft.com/office/drawing/2014/main" id="{A8DF5E67-CB22-5D8C-BFD0-121706E622A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78" name="Ink 577">
                    <a:extLst>
                      <a:ext uri="{FF2B5EF4-FFF2-40B4-BE49-F238E27FC236}">
                        <a16:creationId xmlns:a16="http://schemas.microsoft.com/office/drawing/2014/main" id="{8C7715BF-1660-D8B5-A6C0-5FD5D7CDB392}"/>
                      </a:ext>
                    </a:extLst>
                  </p14:cNvPr>
                  <p14:cNvContentPartPr/>
                  <p14:nvPr/>
                </p14:nvContentPartPr>
                <p14:xfrm>
                  <a:off x="4519190" y="2325991"/>
                  <a:ext cx="173520" cy="66240"/>
                </p14:xfrm>
              </p:contentPart>
            </mc:Choice>
            <mc:Fallback xmlns="">
              <p:pic>
                <p:nvPicPr>
                  <p:cNvPr id="578" name="Ink 577">
                    <a:extLst>
                      <a:ext uri="{FF2B5EF4-FFF2-40B4-BE49-F238E27FC236}">
                        <a16:creationId xmlns:a16="http://schemas.microsoft.com/office/drawing/2014/main" id="{8C7715BF-1660-D8B5-A6C0-5FD5D7CDB39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79" name="Ink 578">
                    <a:extLst>
                      <a:ext uri="{FF2B5EF4-FFF2-40B4-BE49-F238E27FC236}">
                        <a16:creationId xmlns:a16="http://schemas.microsoft.com/office/drawing/2014/main" id="{AEEF72FA-55C6-B07C-9976-618983D17206}"/>
                      </a:ext>
                    </a:extLst>
                  </p14:cNvPr>
                  <p14:cNvContentPartPr/>
                  <p14:nvPr/>
                </p14:nvContentPartPr>
                <p14:xfrm>
                  <a:off x="4700990" y="2298991"/>
                  <a:ext cx="163440" cy="96480"/>
                </p14:xfrm>
              </p:contentPart>
            </mc:Choice>
            <mc:Fallback xmlns="">
              <p:pic>
                <p:nvPicPr>
                  <p:cNvPr id="579" name="Ink 578">
                    <a:extLst>
                      <a:ext uri="{FF2B5EF4-FFF2-40B4-BE49-F238E27FC236}">
                        <a16:creationId xmlns:a16="http://schemas.microsoft.com/office/drawing/2014/main" id="{AEEF72FA-55C6-B07C-9976-618983D1720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0" name="Group 49">
              <a:extLst>
                <a:ext uri="{FF2B5EF4-FFF2-40B4-BE49-F238E27FC236}">
                  <a16:creationId xmlns:a16="http://schemas.microsoft.com/office/drawing/2014/main" id="{8581D5CB-375C-139F-2738-32C84203903B}"/>
                </a:ext>
              </a:extLst>
            </p:cNvPr>
            <p:cNvGrpSpPr/>
            <p:nvPr/>
          </p:nvGrpSpPr>
          <p:grpSpPr>
            <a:xfrm>
              <a:off x="5560493"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13">
                <p14:nvContentPartPr>
                  <p14:cNvPr id="954" name="Ink 953">
                    <a:extLst>
                      <a:ext uri="{FF2B5EF4-FFF2-40B4-BE49-F238E27FC236}">
                        <a16:creationId xmlns:a16="http://schemas.microsoft.com/office/drawing/2014/main" id="{6A47C58B-FC38-1BB8-AC62-231B7A5CD8B5}"/>
                      </a:ext>
                    </a:extLst>
                  </p14:cNvPr>
                  <p14:cNvContentPartPr/>
                  <p14:nvPr/>
                </p14:nvContentPartPr>
                <p14:xfrm>
                  <a:off x="4603070" y="2144911"/>
                  <a:ext cx="133560" cy="88200"/>
                </p14:xfrm>
              </p:contentPart>
            </mc:Choice>
            <mc:Fallback xmlns="">
              <p:pic>
                <p:nvPicPr>
                  <p:cNvPr id="954" name="Ink 953">
                    <a:extLst>
                      <a:ext uri="{FF2B5EF4-FFF2-40B4-BE49-F238E27FC236}">
                        <a16:creationId xmlns:a16="http://schemas.microsoft.com/office/drawing/2014/main" id="{6A47C58B-FC38-1BB8-AC62-231B7A5CD8B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55" name="Ink 954">
                    <a:extLst>
                      <a:ext uri="{FF2B5EF4-FFF2-40B4-BE49-F238E27FC236}">
                        <a16:creationId xmlns:a16="http://schemas.microsoft.com/office/drawing/2014/main" id="{0EDA2178-5B7D-4FFF-AEBA-79EABCE09A4F}"/>
                      </a:ext>
                    </a:extLst>
                  </p14:cNvPr>
                  <p14:cNvContentPartPr/>
                  <p14:nvPr/>
                </p14:nvContentPartPr>
                <p14:xfrm>
                  <a:off x="4597310" y="2244271"/>
                  <a:ext cx="99360" cy="453240"/>
                </p14:xfrm>
              </p:contentPart>
            </mc:Choice>
            <mc:Fallback xmlns="">
              <p:pic>
                <p:nvPicPr>
                  <p:cNvPr id="955" name="Ink 954">
                    <a:extLst>
                      <a:ext uri="{FF2B5EF4-FFF2-40B4-BE49-F238E27FC236}">
                        <a16:creationId xmlns:a16="http://schemas.microsoft.com/office/drawing/2014/main" id="{0EDA2178-5B7D-4FFF-AEBA-79EABCE09A4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56" name="Ink 955">
                    <a:extLst>
                      <a:ext uri="{FF2B5EF4-FFF2-40B4-BE49-F238E27FC236}">
                        <a16:creationId xmlns:a16="http://schemas.microsoft.com/office/drawing/2014/main" id="{A947108F-C9A1-0C12-A76B-E2E693636763}"/>
                      </a:ext>
                    </a:extLst>
                  </p14:cNvPr>
                  <p14:cNvContentPartPr/>
                  <p14:nvPr/>
                </p14:nvContentPartPr>
                <p14:xfrm>
                  <a:off x="4676510" y="2487991"/>
                  <a:ext cx="163080" cy="194040"/>
                </p14:xfrm>
              </p:contentPart>
            </mc:Choice>
            <mc:Fallback xmlns="">
              <p:pic>
                <p:nvPicPr>
                  <p:cNvPr id="956" name="Ink 955">
                    <a:extLst>
                      <a:ext uri="{FF2B5EF4-FFF2-40B4-BE49-F238E27FC236}">
                        <a16:creationId xmlns:a16="http://schemas.microsoft.com/office/drawing/2014/main" id="{A947108F-C9A1-0C12-A76B-E2E69363676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57" name="Ink 956">
                    <a:extLst>
                      <a:ext uri="{FF2B5EF4-FFF2-40B4-BE49-F238E27FC236}">
                        <a16:creationId xmlns:a16="http://schemas.microsoft.com/office/drawing/2014/main" id="{70E47C5C-3E13-1275-8597-6E5D90CFB9E5}"/>
                      </a:ext>
                    </a:extLst>
                  </p14:cNvPr>
                  <p14:cNvContentPartPr/>
                  <p14:nvPr/>
                </p14:nvContentPartPr>
                <p14:xfrm>
                  <a:off x="4519190" y="2325991"/>
                  <a:ext cx="173520" cy="66240"/>
                </p14:xfrm>
              </p:contentPart>
            </mc:Choice>
            <mc:Fallback xmlns="">
              <p:pic>
                <p:nvPicPr>
                  <p:cNvPr id="957" name="Ink 956">
                    <a:extLst>
                      <a:ext uri="{FF2B5EF4-FFF2-40B4-BE49-F238E27FC236}">
                        <a16:creationId xmlns:a16="http://schemas.microsoft.com/office/drawing/2014/main" id="{70E47C5C-3E13-1275-8597-6E5D90CFB9E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58" name="Ink 957">
                    <a:extLst>
                      <a:ext uri="{FF2B5EF4-FFF2-40B4-BE49-F238E27FC236}">
                        <a16:creationId xmlns:a16="http://schemas.microsoft.com/office/drawing/2014/main" id="{DEEE1E81-1ED8-952C-622D-E89845F99125}"/>
                      </a:ext>
                    </a:extLst>
                  </p14:cNvPr>
                  <p14:cNvContentPartPr/>
                  <p14:nvPr/>
                </p14:nvContentPartPr>
                <p14:xfrm>
                  <a:off x="4700990" y="2298991"/>
                  <a:ext cx="163440" cy="96480"/>
                </p14:xfrm>
              </p:contentPart>
            </mc:Choice>
            <mc:Fallback xmlns="">
              <p:pic>
                <p:nvPicPr>
                  <p:cNvPr id="958" name="Ink 957">
                    <a:extLst>
                      <a:ext uri="{FF2B5EF4-FFF2-40B4-BE49-F238E27FC236}">
                        <a16:creationId xmlns:a16="http://schemas.microsoft.com/office/drawing/2014/main" id="{DEEE1E81-1ED8-952C-622D-E89845F9912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1" name="Group 50">
              <a:extLst>
                <a:ext uri="{FF2B5EF4-FFF2-40B4-BE49-F238E27FC236}">
                  <a16:creationId xmlns:a16="http://schemas.microsoft.com/office/drawing/2014/main" id="{58BD3E40-2DDE-6F1F-B1E9-96295824824D}"/>
                </a:ext>
              </a:extLst>
            </p:cNvPr>
            <p:cNvGrpSpPr/>
            <p:nvPr/>
          </p:nvGrpSpPr>
          <p:grpSpPr>
            <a:xfrm>
              <a:off x="5560493"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18">
                <p14:nvContentPartPr>
                  <p14:cNvPr id="949" name="Ink 948">
                    <a:extLst>
                      <a:ext uri="{FF2B5EF4-FFF2-40B4-BE49-F238E27FC236}">
                        <a16:creationId xmlns:a16="http://schemas.microsoft.com/office/drawing/2014/main" id="{5630265B-2518-DB4F-B9ED-E1D1C1869D67}"/>
                      </a:ext>
                    </a:extLst>
                  </p14:cNvPr>
                  <p14:cNvContentPartPr/>
                  <p14:nvPr/>
                </p14:nvContentPartPr>
                <p14:xfrm>
                  <a:off x="4603070" y="2144911"/>
                  <a:ext cx="133560" cy="88200"/>
                </p14:xfrm>
              </p:contentPart>
            </mc:Choice>
            <mc:Fallback xmlns="">
              <p:pic>
                <p:nvPicPr>
                  <p:cNvPr id="949" name="Ink 948">
                    <a:extLst>
                      <a:ext uri="{FF2B5EF4-FFF2-40B4-BE49-F238E27FC236}">
                        <a16:creationId xmlns:a16="http://schemas.microsoft.com/office/drawing/2014/main" id="{5630265B-2518-DB4F-B9ED-E1D1C1869D6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50" name="Ink 949">
                    <a:extLst>
                      <a:ext uri="{FF2B5EF4-FFF2-40B4-BE49-F238E27FC236}">
                        <a16:creationId xmlns:a16="http://schemas.microsoft.com/office/drawing/2014/main" id="{07BF9BF6-812A-6C1B-497F-3F08F979CAA4}"/>
                      </a:ext>
                    </a:extLst>
                  </p14:cNvPr>
                  <p14:cNvContentPartPr/>
                  <p14:nvPr/>
                </p14:nvContentPartPr>
                <p14:xfrm>
                  <a:off x="4597310" y="2244271"/>
                  <a:ext cx="99360" cy="453240"/>
                </p14:xfrm>
              </p:contentPart>
            </mc:Choice>
            <mc:Fallback xmlns="">
              <p:pic>
                <p:nvPicPr>
                  <p:cNvPr id="950" name="Ink 949">
                    <a:extLst>
                      <a:ext uri="{FF2B5EF4-FFF2-40B4-BE49-F238E27FC236}">
                        <a16:creationId xmlns:a16="http://schemas.microsoft.com/office/drawing/2014/main" id="{07BF9BF6-812A-6C1B-497F-3F08F979CAA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51" name="Ink 950">
                    <a:extLst>
                      <a:ext uri="{FF2B5EF4-FFF2-40B4-BE49-F238E27FC236}">
                        <a16:creationId xmlns:a16="http://schemas.microsoft.com/office/drawing/2014/main" id="{D56C76EC-2A80-BD9F-BA6F-B07E98F0AE20}"/>
                      </a:ext>
                    </a:extLst>
                  </p14:cNvPr>
                  <p14:cNvContentPartPr/>
                  <p14:nvPr/>
                </p14:nvContentPartPr>
                <p14:xfrm>
                  <a:off x="4676510" y="2487991"/>
                  <a:ext cx="163080" cy="194040"/>
                </p14:xfrm>
              </p:contentPart>
            </mc:Choice>
            <mc:Fallback xmlns="">
              <p:pic>
                <p:nvPicPr>
                  <p:cNvPr id="951" name="Ink 950">
                    <a:extLst>
                      <a:ext uri="{FF2B5EF4-FFF2-40B4-BE49-F238E27FC236}">
                        <a16:creationId xmlns:a16="http://schemas.microsoft.com/office/drawing/2014/main" id="{D56C76EC-2A80-BD9F-BA6F-B07E98F0AE2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52" name="Ink 951">
                    <a:extLst>
                      <a:ext uri="{FF2B5EF4-FFF2-40B4-BE49-F238E27FC236}">
                        <a16:creationId xmlns:a16="http://schemas.microsoft.com/office/drawing/2014/main" id="{9DA35961-2C12-ABBC-FE55-265EA795B000}"/>
                      </a:ext>
                    </a:extLst>
                  </p14:cNvPr>
                  <p14:cNvContentPartPr/>
                  <p14:nvPr/>
                </p14:nvContentPartPr>
                <p14:xfrm>
                  <a:off x="4519190" y="2325991"/>
                  <a:ext cx="173520" cy="66240"/>
                </p14:xfrm>
              </p:contentPart>
            </mc:Choice>
            <mc:Fallback xmlns="">
              <p:pic>
                <p:nvPicPr>
                  <p:cNvPr id="952" name="Ink 951">
                    <a:extLst>
                      <a:ext uri="{FF2B5EF4-FFF2-40B4-BE49-F238E27FC236}">
                        <a16:creationId xmlns:a16="http://schemas.microsoft.com/office/drawing/2014/main" id="{9DA35961-2C12-ABBC-FE55-265EA795B00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53" name="Ink 952">
                    <a:extLst>
                      <a:ext uri="{FF2B5EF4-FFF2-40B4-BE49-F238E27FC236}">
                        <a16:creationId xmlns:a16="http://schemas.microsoft.com/office/drawing/2014/main" id="{12564F23-205C-07F6-4DE6-E802A7A2A40A}"/>
                      </a:ext>
                    </a:extLst>
                  </p14:cNvPr>
                  <p14:cNvContentPartPr/>
                  <p14:nvPr/>
                </p14:nvContentPartPr>
                <p14:xfrm>
                  <a:off x="4700990" y="2298991"/>
                  <a:ext cx="163440" cy="96480"/>
                </p14:xfrm>
              </p:contentPart>
            </mc:Choice>
            <mc:Fallback xmlns="">
              <p:pic>
                <p:nvPicPr>
                  <p:cNvPr id="953" name="Ink 952">
                    <a:extLst>
                      <a:ext uri="{FF2B5EF4-FFF2-40B4-BE49-F238E27FC236}">
                        <a16:creationId xmlns:a16="http://schemas.microsoft.com/office/drawing/2014/main" id="{12564F23-205C-07F6-4DE6-E802A7A2A40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2" name="Group 51">
              <a:extLst>
                <a:ext uri="{FF2B5EF4-FFF2-40B4-BE49-F238E27FC236}">
                  <a16:creationId xmlns:a16="http://schemas.microsoft.com/office/drawing/2014/main" id="{17B770E3-D01C-30CA-53E4-2D5C11CACF67}"/>
                </a:ext>
              </a:extLst>
            </p:cNvPr>
            <p:cNvGrpSpPr/>
            <p:nvPr/>
          </p:nvGrpSpPr>
          <p:grpSpPr>
            <a:xfrm>
              <a:off x="5560493"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23">
                <p14:nvContentPartPr>
                  <p14:cNvPr id="944" name="Ink 943">
                    <a:extLst>
                      <a:ext uri="{FF2B5EF4-FFF2-40B4-BE49-F238E27FC236}">
                        <a16:creationId xmlns:a16="http://schemas.microsoft.com/office/drawing/2014/main" id="{7968B860-A463-5367-AB03-2D5158F4707F}"/>
                      </a:ext>
                    </a:extLst>
                  </p14:cNvPr>
                  <p14:cNvContentPartPr/>
                  <p14:nvPr/>
                </p14:nvContentPartPr>
                <p14:xfrm>
                  <a:off x="4603070" y="2144911"/>
                  <a:ext cx="133560" cy="88200"/>
                </p14:xfrm>
              </p:contentPart>
            </mc:Choice>
            <mc:Fallback xmlns="">
              <p:pic>
                <p:nvPicPr>
                  <p:cNvPr id="944" name="Ink 943">
                    <a:extLst>
                      <a:ext uri="{FF2B5EF4-FFF2-40B4-BE49-F238E27FC236}">
                        <a16:creationId xmlns:a16="http://schemas.microsoft.com/office/drawing/2014/main" id="{7968B860-A463-5367-AB03-2D5158F4707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45" name="Ink 944">
                    <a:extLst>
                      <a:ext uri="{FF2B5EF4-FFF2-40B4-BE49-F238E27FC236}">
                        <a16:creationId xmlns:a16="http://schemas.microsoft.com/office/drawing/2014/main" id="{43A65BFF-A668-552A-8CF9-2B2A5F56851B}"/>
                      </a:ext>
                    </a:extLst>
                  </p14:cNvPr>
                  <p14:cNvContentPartPr/>
                  <p14:nvPr/>
                </p14:nvContentPartPr>
                <p14:xfrm>
                  <a:off x="4597310" y="2244271"/>
                  <a:ext cx="99360" cy="453240"/>
                </p14:xfrm>
              </p:contentPart>
            </mc:Choice>
            <mc:Fallback xmlns="">
              <p:pic>
                <p:nvPicPr>
                  <p:cNvPr id="945" name="Ink 944">
                    <a:extLst>
                      <a:ext uri="{FF2B5EF4-FFF2-40B4-BE49-F238E27FC236}">
                        <a16:creationId xmlns:a16="http://schemas.microsoft.com/office/drawing/2014/main" id="{43A65BFF-A668-552A-8CF9-2B2A5F56851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6" name="Ink 945">
                    <a:extLst>
                      <a:ext uri="{FF2B5EF4-FFF2-40B4-BE49-F238E27FC236}">
                        <a16:creationId xmlns:a16="http://schemas.microsoft.com/office/drawing/2014/main" id="{C598B238-67E9-19C0-8AA5-3611A8B9B9F3}"/>
                      </a:ext>
                    </a:extLst>
                  </p14:cNvPr>
                  <p14:cNvContentPartPr/>
                  <p14:nvPr/>
                </p14:nvContentPartPr>
                <p14:xfrm>
                  <a:off x="4676510" y="2487991"/>
                  <a:ext cx="163080" cy="194040"/>
                </p14:xfrm>
              </p:contentPart>
            </mc:Choice>
            <mc:Fallback xmlns="">
              <p:pic>
                <p:nvPicPr>
                  <p:cNvPr id="946" name="Ink 945">
                    <a:extLst>
                      <a:ext uri="{FF2B5EF4-FFF2-40B4-BE49-F238E27FC236}">
                        <a16:creationId xmlns:a16="http://schemas.microsoft.com/office/drawing/2014/main" id="{C598B238-67E9-19C0-8AA5-3611A8B9B9F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47" name="Ink 946">
                    <a:extLst>
                      <a:ext uri="{FF2B5EF4-FFF2-40B4-BE49-F238E27FC236}">
                        <a16:creationId xmlns:a16="http://schemas.microsoft.com/office/drawing/2014/main" id="{2DD332C9-9CD9-7959-915E-CD8F94EE912F}"/>
                      </a:ext>
                    </a:extLst>
                  </p14:cNvPr>
                  <p14:cNvContentPartPr/>
                  <p14:nvPr/>
                </p14:nvContentPartPr>
                <p14:xfrm>
                  <a:off x="4519190" y="2325991"/>
                  <a:ext cx="173520" cy="66240"/>
                </p14:xfrm>
              </p:contentPart>
            </mc:Choice>
            <mc:Fallback xmlns="">
              <p:pic>
                <p:nvPicPr>
                  <p:cNvPr id="947" name="Ink 946">
                    <a:extLst>
                      <a:ext uri="{FF2B5EF4-FFF2-40B4-BE49-F238E27FC236}">
                        <a16:creationId xmlns:a16="http://schemas.microsoft.com/office/drawing/2014/main" id="{2DD332C9-9CD9-7959-915E-CD8F94EE912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48" name="Ink 947">
                    <a:extLst>
                      <a:ext uri="{FF2B5EF4-FFF2-40B4-BE49-F238E27FC236}">
                        <a16:creationId xmlns:a16="http://schemas.microsoft.com/office/drawing/2014/main" id="{CE0FEEE7-BAB0-EEA1-4045-9F1B841F3E40}"/>
                      </a:ext>
                    </a:extLst>
                  </p14:cNvPr>
                  <p14:cNvContentPartPr/>
                  <p14:nvPr/>
                </p14:nvContentPartPr>
                <p14:xfrm>
                  <a:off x="4700990" y="2298991"/>
                  <a:ext cx="163440" cy="96480"/>
                </p14:xfrm>
              </p:contentPart>
            </mc:Choice>
            <mc:Fallback xmlns="">
              <p:pic>
                <p:nvPicPr>
                  <p:cNvPr id="948" name="Ink 947">
                    <a:extLst>
                      <a:ext uri="{FF2B5EF4-FFF2-40B4-BE49-F238E27FC236}">
                        <a16:creationId xmlns:a16="http://schemas.microsoft.com/office/drawing/2014/main" id="{CE0FEEE7-BAB0-EEA1-4045-9F1B841F3E4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3" name="Group 52">
              <a:extLst>
                <a:ext uri="{FF2B5EF4-FFF2-40B4-BE49-F238E27FC236}">
                  <a16:creationId xmlns:a16="http://schemas.microsoft.com/office/drawing/2014/main" id="{45AC7A60-57D9-A8AD-D18D-22A2523BB0EA}"/>
                </a:ext>
              </a:extLst>
            </p:cNvPr>
            <p:cNvGrpSpPr/>
            <p:nvPr/>
          </p:nvGrpSpPr>
          <p:grpSpPr>
            <a:xfrm>
              <a:off x="5560493"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28">
                <p14:nvContentPartPr>
                  <p14:cNvPr id="939" name="Ink 938">
                    <a:extLst>
                      <a:ext uri="{FF2B5EF4-FFF2-40B4-BE49-F238E27FC236}">
                        <a16:creationId xmlns:a16="http://schemas.microsoft.com/office/drawing/2014/main" id="{B5293180-6137-8522-9C56-AAE840B1CA8B}"/>
                      </a:ext>
                    </a:extLst>
                  </p14:cNvPr>
                  <p14:cNvContentPartPr/>
                  <p14:nvPr/>
                </p14:nvContentPartPr>
                <p14:xfrm>
                  <a:off x="4603070" y="2144911"/>
                  <a:ext cx="133560" cy="88200"/>
                </p14:xfrm>
              </p:contentPart>
            </mc:Choice>
            <mc:Fallback xmlns="">
              <p:pic>
                <p:nvPicPr>
                  <p:cNvPr id="939" name="Ink 938">
                    <a:extLst>
                      <a:ext uri="{FF2B5EF4-FFF2-40B4-BE49-F238E27FC236}">
                        <a16:creationId xmlns:a16="http://schemas.microsoft.com/office/drawing/2014/main" id="{B5293180-6137-8522-9C56-AAE840B1CA8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40" name="Ink 939">
                    <a:extLst>
                      <a:ext uri="{FF2B5EF4-FFF2-40B4-BE49-F238E27FC236}">
                        <a16:creationId xmlns:a16="http://schemas.microsoft.com/office/drawing/2014/main" id="{E6258789-23F0-6448-B623-91851A637454}"/>
                      </a:ext>
                    </a:extLst>
                  </p14:cNvPr>
                  <p14:cNvContentPartPr/>
                  <p14:nvPr/>
                </p14:nvContentPartPr>
                <p14:xfrm>
                  <a:off x="4597310" y="2244271"/>
                  <a:ext cx="99360" cy="453240"/>
                </p14:xfrm>
              </p:contentPart>
            </mc:Choice>
            <mc:Fallback xmlns="">
              <p:pic>
                <p:nvPicPr>
                  <p:cNvPr id="940" name="Ink 939">
                    <a:extLst>
                      <a:ext uri="{FF2B5EF4-FFF2-40B4-BE49-F238E27FC236}">
                        <a16:creationId xmlns:a16="http://schemas.microsoft.com/office/drawing/2014/main" id="{E6258789-23F0-6448-B623-91851A63745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41" name="Ink 940">
                    <a:extLst>
                      <a:ext uri="{FF2B5EF4-FFF2-40B4-BE49-F238E27FC236}">
                        <a16:creationId xmlns:a16="http://schemas.microsoft.com/office/drawing/2014/main" id="{370F363F-3F1B-8966-2281-7A05E909F76A}"/>
                      </a:ext>
                    </a:extLst>
                  </p14:cNvPr>
                  <p14:cNvContentPartPr/>
                  <p14:nvPr/>
                </p14:nvContentPartPr>
                <p14:xfrm>
                  <a:off x="4676510" y="2487991"/>
                  <a:ext cx="163080" cy="194040"/>
                </p14:xfrm>
              </p:contentPart>
            </mc:Choice>
            <mc:Fallback xmlns="">
              <p:pic>
                <p:nvPicPr>
                  <p:cNvPr id="941" name="Ink 940">
                    <a:extLst>
                      <a:ext uri="{FF2B5EF4-FFF2-40B4-BE49-F238E27FC236}">
                        <a16:creationId xmlns:a16="http://schemas.microsoft.com/office/drawing/2014/main" id="{370F363F-3F1B-8966-2281-7A05E909F76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42" name="Ink 941">
                    <a:extLst>
                      <a:ext uri="{FF2B5EF4-FFF2-40B4-BE49-F238E27FC236}">
                        <a16:creationId xmlns:a16="http://schemas.microsoft.com/office/drawing/2014/main" id="{B9C45A14-7C04-0A37-FF87-D8C299BA2C9A}"/>
                      </a:ext>
                    </a:extLst>
                  </p14:cNvPr>
                  <p14:cNvContentPartPr/>
                  <p14:nvPr/>
                </p14:nvContentPartPr>
                <p14:xfrm>
                  <a:off x="4519190" y="2325991"/>
                  <a:ext cx="173520" cy="66240"/>
                </p14:xfrm>
              </p:contentPart>
            </mc:Choice>
            <mc:Fallback xmlns="">
              <p:pic>
                <p:nvPicPr>
                  <p:cNvPr id="942" name="Ink 941">
                    <a:extLst>
                      <a:ext uri="{FF2B5EF4-FFF2-40B4-BE49-F238E27FC236}">
                        <a16:creationId xmlns:a16="http://schemas.microsoft.com/office/drawing/2014/main" id="{B9C45A14-7C04-0A37-FF87-D8C299BA2C9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43" name="Ink 942">
                    <a:extLst>
                      <a:ext uri="{FF2B5EF4-FFF2-40B4-BE49-F238E27FC236}">
                        <a16:creationId xmlns:a16="http://schemas.microsoft.com/office/drawing/2014/main" id="{C5CB3DB9-EC6B-8499-AB08-7EE7B7BA9B5A}"/>
                      </a:ext>
                    </a:extLst>
                  </p14:cNvPr>
                  <p14:cNvContentPartPr/>
                  <p14:nvPr/>
                </p14:nvContentPartPr>
                <p14:xfrm>
                  <a:off x="4700990" y="2298991"/>
                  <a:ext cx="163440" cy="96480"/>
                </p14:xfrm>
              </p:contentPart>
            </mc:Choice>
            <mc:Fallback xmlns="">
              <p:pic>
                <p:nvPicPr>
                  <p:cNvPr id="943" name="Ink 942">
                    <a:extLst>
                      <a:ext uri="{FF2B5EF4-FFF2-40B4-BE49-F238E27FC236}">
                        <a16:creationId xmlns:a16="http://schemas.microsoft.com/office/drawing/2014/main" id="{C5CB3DB9-EC6B-8499-AB08-7EE7B7BA9B5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4" name="Group 53">
              <a:extLst>
                <a:ext uri="{FF2B5EF4-FFF2-40B4-BE49-F238E27FC236}">
                  <a16:creationId xmlns:a16="http://schemas.microsoft.com/office/drawing/2014/main" id="{D7F200A5-BE6C-E61F-AD2F-E78B73A76FCC}"/>
                </a:ext>
              </a:extLst>
            </p:cNvPr>
            <p:cNvGrpSpPr/>
            <p:nvPr/>
          </p:nvGrpSpPr>
          <p:grpSpPr>
            <a:xfrm>
              <a:off x="530538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33">
                <p14:nvContentPartPr>
                  <p14:cNvPr id="934" name="Ink 933">
                    <a:extLst>
                      <a:ext uri="{FF2B5EF4-FFF2-40B4-BE49-F238E27FC236}">
                        <a16:creationId xmlns:a16="http://schemas.microsoft.com/office/drawing/2014/main" id="{2753F9EB-6EB7-021F-C595-6299DA6BCB88}"/>
                      </a:ext>
                    </a:extLst>
                  </p14:cNvPr>
                  <p14:cNvContentPartPr/>
                  <p14:nvPr/>
                </p14:nvContentPartPr>
                <p14:xfrm>
                  <a:off x="4603070" y="2144911"/>
                  <a:ext cx="133560" cy="88200"/>
                </p14:xfrm>
              </p:contentPart>
            </mc:Choice>
            <mc:Fallback xmlns="">
              <p:pic>
                <p:nvPicPr>
                  <p:cNvPr id="934" name="Ink 933">
                    <a:extLst>
                      <a:ext uri="{FF2B5EF4-FFF2-40B4-BE49-F238E27FC236}">
                        <a16:creationId xmlns:a16="http://schemas.microsoft.com/office/drawing/2014/main" id="{2753F9EB-6EB7-021F-C595-6299DA6BCB8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35" name="Ink 934">
                    <a:extLst>
                      <a:ext uri="{FF2B5EF4-FFF2-40B4-BE49-F238E27FC236}">
                        <a16:creationId xmlns:a16="http://schemas.microsoft.com/office/drawing/2014/main" id="{96611A12-A7FB-07C6-AFC3-03E35D049C02}"/>
                      </a:ext>
                    </a:extLst>
                  </p14:cNvPr>
                  <p14:cNvContentPartPr/>
                  <p14:nvPr/>
                </p14:nvContentPartPr>
                <p14:xfrm>
                  <a:off x="4597310" y="2244271"/>
                  <a:ext cx="99360" cy="453240"/>
                </p14:xfrm>
              </p:contentPart>
            </mc:Choice>
            <mc:Fallback xmlns="">
              <p:pic>
                <p:nvPicPr>
                  <p:cNvPr id="935" name="Ink 934">
                    <a:extLst>
                      <a:ext uri="{FF2B5EF4-FFF2-40B4-BE49-F238E27FC236}">
                        <a16:creationId xmlns:a16="http://schemas.microsoft.com/office/drawing/2014/main" id="{96611A12-A7FB-07C6-AFC3-03E35D049C0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36" name="Ink 935">
                    <a:extLst>
                      <a:ext uri="{FF2B5EF4-FFF2-40B4-BE49-F238E27FC236}">
                        <a16:creationId xmlns:a16="http://schemas.microsoft.com/office/drawing/2014/main" id="{C7F62D1E-C3E6-0E45-704D-DDBE8280DD31}"/>
                      </a:ext>
                    </a:extLst>
                  </p14:cNvPr>
                  <p14:cNvContentPartPr/>
                  <p14:nvPr/>
                </p14:nvContentPartPr>
                <p14:xfrm>
                  <a:off x="4676510" y="2487991"/>
                  <a:ext cx="163080" cy="194040"/>
                </p14:xfrm>
              </p:contentPart>
            </mc:Choice>
            <mc:Fallback xmlns="">
              <p:pic>
                <p:nvPicPr>
                  <p:cNvPr id="936" name="Ink 935">
                    <a:extLst>
                      <a:ext uri="{FF2B5EF4-FFF2-40B4-BE49-F238E27FC236}">
                        <a16:creationId xmlns:a16="http://schemas.microsoft.com/office/drawing/2014/main" id="{C7F62D1E-C3E6-0E45-704D-DDBE8280DD3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37" name="Ink 936">
                    <a:extLst>
                      <a:ext uri="{FF2B5EF4-FFF2-40B4-BE49-F238E27FC236}">
                        <a16:creationId xmlns:a16="http://schemas.microsoft.com/office/drawing/2014/main" id="{E8C3E2FD-5AB4-C546-DB6B-58770738D5B0}"/>
                      </a:ext>
                    </a:extLst>
                  </p14:cNvPr>
                  <p14:cNvContentPartPr/>
                  <p14:nvPr/>
                </p14:nvContentPartPr>
                <p14:xfrm>
                  <a:off x="4519190" y="2325991"/>
                  <a:ext cx="173520" cy="66240"/>
                </p14:xfrm>
              </p:contentPart>
            </mc:Choice>
            <mc:Fallback xmlns="">
              <p:pic>
                <p:nvPicPr>
                  <p:cNvPr id="937" name="Ink 936">
                    <a:extLst>
                      <a:ext uri="{FF2B5EF4-FFF2-40B4-BE49-F238E27FC236}">
                        <a16:creationId xmlns:a16="http://schemas.microsoft.com/office/drawing/2014/main" id="{E8C3E2FD-5AB4-C546-DB6B-58770738D5B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38" name="Ink 937">
                    <a:extLst>
                      <a:ext uri="{FF2B5EF4-FFF2-40B4-BE49-F238E27FC236}">
                        <a16:creationId xmlns:a16="http://schemas.microsoft.com/office/drawing/2014/main" id="{990B21B7-B9DD-F8F1-02D5-5BDC6266E38C}"/>
                      </a:ext>
                    </a:extLst>
                  </p14:cNvPr>
                  <p14:cNvContentPartPr/>
                  <p14:nvPr/>
                </p14:nvContentPartPr>
                <p14:xfrm>
                  <a:off x="4700990" y="2298991"/>
                  <a:ext cx="163440" cy="96480"/>
                </p14:xfrm>
              </p:contentPart>
            </mc:Choice>
            <mc:Fallback xmlns="">
              <p:pic>
                <p:nvPicPr>
                  <p:cNvPr id="938" name="Ink 937">
                    <a:extLst>
                      <a:ext uri="{FF2B5EF4-FFF2-40B4-BE49-F238E27FC236}">
                        <a16:creationId xmlns:a16="http://schemas.microsoft.com/office/drawing/2014/main" id="{990B21B7-B9DD-F8F1-02D5-5BDC6266E38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5" name="Group 54">
              <a:extLst>
                <a:ext uri="{FF2B5EF4-FFF2-40B4-BE49-F238E27FC236}">
                  <a16:creationId xmlns:a16="http://schemas.microsoft.com/office/drawing/2014/main" id="{E3C1F958-9948-E8FE-B00D-2E779CD4CB94}"/>
                </a:ext>
              </a:extLst>
            </p:cNvPr>
            <p:cNvGrpSpPr/>
            <p:nvPr/>
          </p:nvGrpSpPr>
          <p:grpSpPr>
            <a:xfrm>
              <a:off x="5305389"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38">
                <p14:nvContentPartPr>
                  <p14:cNvPr id="929" name="Ink 928">
                    <a:extLst>
                      <a:ext uri="{FF2B5EF4-FFF2-40B4-BE49-F238E27FC236}">
                        <a16:creationId xmlns:a16="http://schemas.microsoft.com/office/drawing/2014/main" id="{BE20EE72-462A-488E-CC26-79692B4044D0}"/>
                      </a:ext>
                    </a:extLst>
                  </p14:cNvPr>
                  <p14:cNvContentPartPr/>
                  <p14:nvPr/>
                </p14:nvContentPartPr>
                <p14:xfrm>
                  <a:off x="4603070" y="2144911"/>
                  <a:ext cx="133560" cy="88200"/>
                </p14:xfrm>
              </p:contentPart>
            </mc:Choice>
            <mc:Fallback xmlns="">
              <p:pic>
                <p:nvPicPr>
                  <p:cNvPr id="929" name="Ink 928">
                    <a:extLst>
                      <a:ext uri="{FF2B5EF4-FFF2-40B4-BE49-F238E27FC236}">
                        <a16:creationId xmlns:a16="http://schemas.microsoft.com/office/drawing/2014/main" id="{BE20EE72-462A-488E-CC26-79692B4044D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30" name="Ink 929">
                    <a:extLst>
                      <a:ext uri="{FF2B5EF4-FFF2-40B4-BE49-F238E27FC236}">
                        <a16:creationId xmlns:a16="http://schemas.microsoft.com/office/drawing/2014/main" id="{80C9AFD5-9E3E-17E7-1F6B-B988B12C4918}"/>
                      </a:ext>
                    </a:extLst>
                  </p14:cNvPr>
                  <p14:cNvContentPartPr/>
                  <p14:nvPr/>
                </p14:nvContentPartPr>
                <p14:xfrm>
                  <a:off x="4597310" y="2244271"/>
                  <a:ext cx="99360" cy="453240"/>
                </p14:xfrm>
              </p:contentPart>
            </mc:Choice>
            <mc:Fallback xmlns="">
              <p:pic>
                <p:nvPicPr>
                  <p:cNvPr id="930" name="Ink 929">
                    <a:extLst>
                      <a:ext uri="{FF2B5EF4-FFF2-40B4-BE49-F238E27FC236}">
                        <a16:creationId xmlns:a16="http://schemas.microsoft.com/office/drawing/2014/main" id="{80C9AFD5-9E3E-17E7-1F6B-B988B12C491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31" name="Ink 930">
                    <a:extLst>
                      <a:ext uri="{FF2B5EF4-FFF2-40B4-BE49-F238E27FC236}">
                        <a16:creationId xmlns:a16="http://schemas.microsoft.com/office/drawing/2014/main" id="{A6CF0C7A-D078-946F-C04E-29A1C03EB3FB}"/>
                      </a:ext>
                    </a:extLst>
                  </p14:cNvPr>
                  <p14:cNvContentPartPr/>
                  <p14:nvPr/>
                </p14:nvContentPartPr>
                <p14:xfrm>
                  <a:off x="4676510" y="2487991"/>
                  <a:ext cx="163080" cy="194040"/>
                </p14:xfrm>
              </p:contentPart>
            </mc:Choice>
            <mc:Fallback xmlns="">
              <p:pic>
                <p:nvPicPr>
                  <p:cNvPr id="931" name="Ink 930">
                    <a:extLst>
                      <a:ext uri="{FF2B5EF4-FFF2-40B4-BE49-F238E27FC236}">
                        <a16:creationId xmlns:a16="http://schemas.microsoft.com/office/drawing/2014/main" id="{A6CF0C7A-D078-946F-C04E-29A1C03EB3F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32" name="Ink 931">
                    <a:extLst>
                      <a:ext uri="{FF2B5EF4-FFF2-40B4-BE49-F238E27FC236}">
                        <a16:creationId xmlns:a16="http://schemas.microsoft.com/office/drawing/2014/main" id="{F44E16E3-6CAE-F904-A406-6A1E5ABBD688}"/>
                      </a:ext>
                    </a:extLst>
                  </p14:cNvPr>
                  <p14:cNvContentPartPr/>
                  <p14:nvPr/>
                </p14:nvContentPartPr>
                <p14:xfrm>
                  <a:off x="4519190" y="2325991"/>
                  <a:ext cx="173520" cy="66240"/>
                </p14:xfrm>
              </p:contentPart>
            </mc:Choice>
            <mc:Fallback xmlns="">
              <p:pic>
                <p:nvPicPr>
                  <p:cNvPr id="932" name="Ink 931">
                    <a:extLst>
                      <a:ext uri="{FF2B5EF4-FFF2-40B4-BE49-F238E27FC236}">
                        <a16:creationId xmlns:a16="http://schemas.microsoft.com/office/drawing/2014/main" id="{F44E16E3-6CAE-F904-A406-6A1E5ABBD68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3" name="Ink 932">
                    <a:extLst>
                      <a:ext uri="{FF2B5EF4-FFF2-40B4-BE49-F238E27FC236}">
                        <a16:creationId xmlns:a16="http://schemas.microsoft.com/office/drawing/2014/main" id="{4069E606-227D-D64C-9B72-508109163B0D}"/>
                      </a:ext>
                    </a:extLst>
                  </p14:cNvPr>
                  <p14:cNvContentPartPr/>
                  <p14:nvPr/>
                </p14:nvContentPartPr>
                <p14:xfrm>
                  <a:off x="4700990" y="2298991"/>
                  <a:ext cx="163440" cy="96480"/>
                </p14:xfrm>
              </p:contentPart>
            </mc:Choice>
            <mc:Fallback xmlns="">
              <p:pic>
                <p:nvPicPr>
                  <p:cNvPr id="933" name="Ink 932">
                    <a:extLst>
                      <a:ext uri="{FF2B5EF4-FFF2-40B4-BE49-F238E27FC236}">
                        <a16:creationId xmlns:a16="http://schemas.microsoft.com/office/drawing/2014/main" id="{4069E606-227D-D64C-9B72-508109163B0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6" name="Group 55">
              <a:extLst>
                <a:ext uri="{FF2B5EF4-FFF2-40B4-BE49-F238E27FC236}">
                  <a16:creationId xmlns:a16="http://schemas.microsoft.com/office/drawing/2014/main" id="{BBC14F99-0401-BB26-8779-EFEE15F12151}"/>
                </a:ext>
              </a:extLst>
            </p:cNvPr>
            <p:cNvGrpSpPr/>
            <p:nvPr/>
          </p:nvGrpSpPr>
          <p:grpSpPr>
            <a:xfrm>
              <a:off x="5305389"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43">
                <p14:nvContentPartPr>
                  <p14:cNvPr id="924" name="Ink 923">
                    <a:extLst>
                      <a:ext uri="{FF2B5EF4-FFF2-40B4-BE49-F238E27FC236}">
                        <a16:creationId xmlns:a16="http://schemas.microsoft.com/office/drawing/2014/main" id="{FDD04C64-C84B-D0E1-27E7-2D13F925EE17}"/>
                      </a:ext>
                    </a:extLst>
                  </p14:cNvPr>
                  <p14:cNvContentPartPr/>
                  <p14:nvPr/>
                </p14:nvContentPartPr>
                <p14:xfrm>
                  <a:off x="4603070" y="2144911"/>
                  <a:ext cx="133560" cy="88200"/>
                </p14:xfrm>
              </p:contentPart>
            </mc:Choice>
            <mc:Fallback xmlns="">
              <p:pic>
                <p:nvPicPr>
                  <p:cNvPr id="924" name="Ink 923">
                    <a:extLst>
                      <a:ext uri="{FF2B5EF4-FFF2-40B4-BE49-F238E27FC236}">
                        <a16:creationId xmlns:a16="http://schemas.microsoft.com/office/drawing/2014/main" id="{FDD04C64-C84B-D0E1-27E7-2D13F925EE1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25" name="Ink 924">
                    <a:extLst>
                      <a:ext uri="{FF2B5EF4-FFF2-40B4-BE49-F238E27FC236}">
                        <a16:creationId xmlns:a16="http://schemas.microsoft.com/office/drawing/2014/main" id="{1574CD02-FDC3-A437-8507-42E0C9DCA855}"/>
                      </a:ext>
                    </a:extLst>
                  </p14:cNvPr>
                  <p14:cNvContentPartPr/>
                  <p14:nvPr/>
                </p14:nvContentPartPr>
                <p14:xfrm>
                  <a:off x="4597310" y="2244271"/>
                  <a:ext cx="99360" cy="453240"/>
                </p14:xfrm>
              </p:contentPart>
            </mc:Choice>
            <mc:Fallback xmlns="">
              <p:pic>
                <p:nvPicPr>
                  <p:cNvPr id="925" name="Ink 924">
                    <a:extLst>
                      <a:ext uri="{FF2B5EF4-FFF2-40B4-BE49-F238E27FC236}">
                        <a16:creationId xmlns:a16="http://schemas.microsoft.com/office/drawing/2014/main" id="{1574CD02-FDC3-A437-8507-42E0C9DCA85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26" name="Ink 925">
                    <a:extLst>
                      <a:ext uri="{FF2B5EF4-FFF2-40B4-BE49-F238E27FC236}">
                        <a16:creationId xmlns:a16="http://schemas.microsoft.com/office/drawing/2014/main" id="{093A464F-4075-0E7A-E8C5-FAA90C563C57}"/>
                      </a:ext>
                    </a:extLst>
                  </p14:cNvPr>
                  <p14:cNvContentPartPr/>
                  <p14:nvPr/>
                </p14:nvContentPartPr>
                <p14:xfrm>
                  <a:off x="4676510" y="2487991"/>
                  <a:ext cx="163080" cy="194040"/>
                </p14:xfrm>
              </p:contentPart>
            </mc:Choice>
            <mc:Fallback xmlns="">
              <p:pic>
                <p:nvPicPr>
                  <p:cNvPr id="926" name="Ink 925">
                    <a:extLst>
                      <a:ext uri="{FF2B5EF4-FFF2-40B4-BE49-F238E27FC236}">
                        <a16:creationId xmlns:a16="http://schemas.microsoft.com/office/drawing/2014/main" id="{093A464F-4075-0E7A-E8C5-FAA90C563C5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27" name="Ink 926">
                    <a:extLst>
                      <a:ext uri="{FF2B5EF4-FFF2-40B4-BE49-F238E27FC236}">
                        <a16:creationId xmlns:a16="http://schemas.microsoft.com/office/drawing/2014/main" id="{6E930518-2647-5716-E4C1-B917113C49F6}"/>
                      </a:ext>
                    </a:extLst>
                  </p14:cNvPr>
                  <p14:cNvContentPartPr/>
                  <p14:nvPr/>
                </p14:nvContentPartPr>
                <p14:xfrm>
                  <a:off x="4519190" y="2325991"/>
                  <a:ext cx="173520" cy="66240"/>
                </p14:xfrm>
              </p:contentPart>
            </mc:Choice>
            <mc:Fallback xmlns="">
              <p:pic>
                <p:nvPicPr>
                  <p:cNvPr id="927" name="Ink 926">
                    <a:extLst>
                      <a:ext uri="{FF2B5EF4-FFF2-40B4-BE49-F238E27FC236}">
                        <a16:creationId xmlns:a16="http://schemas.microsoft.com/office/drawing/2014/main" id="{6E930518-2647-5716-E4C1-B917113C49F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28" name="Ink 927">
                    <a:extLst>
                      <a:ext uri="{FF2B5EF4-FFF2-40B4-BE49-F238E27FC236}">
                        <a16:creationId xmlns:a16="http://schemas.microsoft.com/office/drawing/2014/main" id="{1D131298-6E60-2ECF-4E6F-D664779F3B9D}"/>
                      </a:ext>
                    </a:extLst>
                  </p14:cNvPr>
                  <p14:cNvContentPartPr/>
                  <p14:nvPr/>
                </p14:nvContentPartPr>
                <p14:xfrm>
                  <a:off x="4700990" y="2298991"/>
                  <a:ext cx="163440" cy="96480"/>
                </p14:xfrm>
              </p:contentPart>
            </mc:Choice>
            <mc:Fallback xmlns="">
              <p:pic>
                <p:nvPicPr>
                  <p:cNvPr id="928" name="Ink 927">
                    <a:extLst>
                      <a:ext uri="{FF2B5EF4-FFF2-40B4-BE49-F238E27FC236}">
                        <a16:creationId xmlns:a16="http://schemas.microsoft.com/office/drawing/2014/main" id="{1D131298-6E60-2ECF-4E6F-D664779F3B9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7" name="Group 56">
              <a:extLst>
                <a:ext uri="{FF2B5EF4-FFF2-40B4-BE49-F238E27FC236}">
                  <a16:creationId xmlns:a16="http://schemas.microsoft.com/office/drawing/2014/main" id="{F672FC5E-93F6-0EB4-61E4-E787F5CEF5CC}"/>
                </a:ext>
              </a:extLst>
            </p:cNvPr>
            <p:cNvGrpSpPr/>
            <p:nvPr/>
          </p:nvGrpSpPr>
          <p:grpSpPr>
            <a:xfrm>
              <a:off x="5305389"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48">
                <p14:nvContentPartPr>
                  <p14:cNvPr id="919" name="Ink 918">
                    <a:extLst>
                      <a:ext uri="{FF2B5EF4-FFF2-40B4-BE49-F238E27FC236}">
                        <a16:creationId xmlns:a16="http://schemas.microsoft.com/office/drawing/2014/main" id="{820469B9-FE46-6C39-5F2D-89749971283F}"/>
                      </a:ext>
                    </a:extLst>
                  </p14:cNvPr>
                  <p14:cNvContentPartPr/>
                  <p14:nvPr/>
                </p14:nvContentPartPr>
                <p14:xfrm>
                  <a:off x="4603070" y="2144911"/>
                  <a:ext cx="133560" cy="88200"/>
                </p14:xfrm>
              </p:contentPart>
            </mc:Choice>
            <mc:Fallback xmlns="">
              <p:pic>
                <p:nvPicPr>
                  <p:cNvPr id="919" name="Ink 918">
                    <a:extLst>
                      <a:ext uri="{FF2B5EF4-FFF2-40B4-BE49-F238E27FC236}">
                        <a16:creationId xmlns:a16="http://schemas.microsoft.com/office/drawing/2014/main" id="{820469B9-FE46-6C39-5F2D-89749971283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20" name="Ink 919">
                    <a:extLst>
                      <a:ext uri="{FF2B5EF4-FFF2-40B4-BE49-F238E27FC236}">
                        <a16:creationId xmlns:a16="http://schemas.microsoft.com/office/drawing/2014/main" id="{046B874C-7A0F-8E4A-A994-DAA5C80FD17B}"/>
                      </a:ext>
                    </a:extLst>
                  </p14:cNvPr>
                  <p14:cNvContentPartPr/>
                  <p14:nvPr/>
                </p14:nvContentPartPr>
                <p14:xfrm>
                  <a:off x="4597310" y="2244271"/>
                  <a:ext cx="99360" cy="453240"/>
                </p14:xfrm>
              </p:contentPart>
            </mc:Choice>
            <mc:Fallback xmlns="">
              <p:pic>
                <p:nvPicPr>
                  <p:cNvPr id="920" name="Ink 919">
                    <a:extLst>
                      <a:ext uri="{FF2B5EF4-FFF2-40B4-BE49-F238E27FC236}">
                        <a16:creationId xmlns:a16="http://schemas.microsoft.com/office/drawing/2014/main" id="{046B874C-7A0F-8E4A-A994-DAA5C80FD17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21" name="Ink 920">
                    <a:extLst>
                      <a:ext uri="{FF2B5EF4-FFF2-40B4-BE49-F238E27FC236}">
                        <a16:creationId xmlns:a16="http://schemas.microsoft.com/office/drawing/2014/main" id="{B6967F42-DB93-B755-32B4-6EEE108A3106}"/>
                      </a:ext>
                    </a:extLst>
                  </p14:cNvPr>
                  <p14:cNvContentPartPr/>
                  <p14:nvPr/>
                </p14:nvContentPartPr>
                <p14:xfrm>
                  <a:off x="4676510" y="2487991"/>
                  <a:ext cx="163080" cy="194040"/>
                </p14:xfrm>
              </p:contentPart>
            </mc:Choice>
            <mc:Fallback xmlns="">
              <p:pic>
                <p:nvPicPr>
                  <p:cNvPr id="921" name="Ink 920">
                    <a:extLst>
                      <a:ext uri="{FF2B5EF4-FFF2-40B4-BE49-F238E27FC236}">
                        <a16:creationId xmlns:a16="http://schemas.microsoft.com/office/drawing/2014/main" id="{B6967F42-DB93-B755-32B4-6EEE108A310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22" name="Ink 921">
                    <a:extLst>
                      <a:ext uri="{FF2B5EF4-FFF2-40B4-BE49-F238E27FC236}">
                        <a16:creationId xmlns:a16="http://schemas.microsoft.com/office/drawing/2014/main" id="{94716FAB-8BFD-2404-9EE4-FA8FBF8DBFBB}"/>
                      </a:ext>
                    </a:extLst>
                  </p14:cNvPr>
                  <p14:cNvContentPartPr/>
                  <p14:nvPr/>
                </p14:nvContentPartPr>
                <p14:xfrm>
                  <a:off x="4519190" y="2325991"/>
                  <a:ext cx="173520" cy="66240"/>
                </p14:xfrm>
              </p:contentPart>
            </mc:Choice>
            <mc:Fallback xmlns="">
              <p:pic>
                <p:nvPicPr>
                  <p:cNvPr id="922" name="Ink 921">
                    <a:extLst>
                      <a:ext uri="{FF2B5EF4-FFF2-40B4-BE49-F238E27FC236}">
                        <a16:creationId xmlns:a16="http://schemas.microsoft.com/office/drawing/2014/main" id="{94716FAB-8BFD-2404-9EE4-FA8FBF8DBFB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23" name="Ink 922">
                    <a:extLst>
                      <a:ext uri="{FF2B5EF4-FFF2-40B4-BE49-F238E27FC236}">
                        <a16:creationId xmlns:a16="http://schemas.microsoft.com/office/drawing/2014/main" id="{125774EF-75B5-915A-30E8-8111FFBF724F}"/>
                      </a:ext>
                    </a:extLst>
                  </p14:cNvPr>
                  <p14:cNvContentPartPr/>
                  <p14:nvPr/>
                </p14:nvContentPartPr>
                <p14:xfrm>
                  <a:off x="4700990" y="2298991"/>
                  <a:ext cx="163440" cy="96480"/>
                </p14:xfrm>
              </p:contentPart>
            </mc:Choice>
            <mc:Fallback xmlns="">
              <p:pic>
                <p:nvPicPr>
                  <p:cNvPr id="923" name="Ink 922">
                    <a:extLst>
                      <a:ext uri="{FF2B5EF4-FFF2-40B4-BE49-F238E27FC236}">
                        <a16:creationId xmlns:a16="http://schemas.microsoft.com/office/drawing/2014/main" id="{125774EF-75B5-915A-30E8-8111FFBF724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8" name="Group 57">
              <a:extLst>
                <a:ext uri="{FF2B5EF4-FFF2-40B4-BE49-F238E27FC236}">
                  <a16:creationId xmlns:a16="http://schemas.microsoft.com/office/drawing/2014/main" id="{3CF7EEA4-C3DC-80B5-051D-3127069DC13F}"/>
                </a:ext>
              </a:extLst>
            </p:cNvPr>
            <p:cNvGrpSpPr/>
            <p:nvPr/>
          </p:nvGrpSpPr>
          <p:grpSpPr>
            <a:xfrm>
              <a:off x="5305389"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53">
                <p14:nvContentPartPr>
                  <p14:cNvPr id="59" name="Ink 58">
                    <a:extLst>
                      <a:ext uri="{FF2B5EF4-FFF2-40B4-BE49-F238E27FC236}">
                        <a16:creationId xmlns:a16="http://schemas.microsoft.com/office/drawing/2014/main" id="{9F30EDC2-746E-55C3-8BE1-2277F1D61DA1}"/>
                      </a:ext>
                    </a:extLst>
                  </p14:cNvPr>
                  <p14:cNvContentPartPr/>
                  <p14:nvPr/>
                </p14:nvContentPartPr>
                <p14:xfrm>
                  <a:off x="4603070" y="2144911"/>
                  <a:ext cx="133560" cy="88200"/>
                </p14:xfrm>
              </p:contentPart>
            </mc:Choice>
            <mc:Fallback xmlns="">
              <p:pic>
                <p:nvPicPr>
                  <p:cNvPr id="59" name="Ink 58">
                    <a:extLst>
                      <a:ext uri="{FF2B5EF4-FFF2-40B4-BE49-F238E27FC236}">
                        <a16:creationId xmlns:a16="http://schemas.microsoft.com/office/drawing/2014/main" id="{9F30EDC2-746E-55C3-8BE1-2277F1D61DA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0" name="Ink 59">
                    <a:extLst>
                      <a:ext uri="{FF2B5EF4-FFF2-40B4-BE49-F238E27FC236}">
                        <a16:creationId xmlns:a16="http://schemas.microsoft.com/office/drawing/2014/main" id="{DC2F3F99-3E6E-F52D-887E-8302B0F8CEC0}"/>
                      </a:ext>
                    </a:extLst>
                  </p14:cNvPr>
                  <p14:cNvContentPartPr/>
                  <p14:nvPr/>
                </p14:nvContentPartPr>
                <p14:xfrm>
                  <a:off x="4597310" y="2244271"/>
                  <a:ext cx="99360" cy="453240"/>
                </p14:xfrm>
              </p:contentPart>
            </mc:Choice>
            <mc:Fallback xmlns="">
              <p:pic>
                <p:nvPicPr>
                  <p:cNvPr id="60" name="Ink 59">
                    <a:extLst>
                      <a:ext uri="{FF2B5EF4-FFF2-40B4-BE49-F238E27FC236}">
                        <a16:creationId xmlns:a16="http://schemas.microsoft.com/office/drawing/2014/main" id="{DC2F3F99-3E6E-F52D-887E-8302B0F8CEC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1" name="Ink 60">
                    <a:extLst>
                      <a:ext uri="{FF2B5EF4-FFF2-40B4-BE49-F238E27FC236}">
                        <a16:creationId xmlns:a16="http://schemas.microsoft.com/office/drawing/2014/main" id="{CEE848BD-4D53-D6C1-CCBE-9852D55961CA}"/>
                      </a:ext>
                    </a:extLst>
                  </p14:cNvPr>
                  <p14:cNvContentPartPr/>
                  <p14:nvPr/>
                </p14:nvContentPartPr>
                <p14:xfrm>
                  <a:off x="4676510" y="2487991"/>
                  <a:ext cx="163080" cy="194040"/>
                </p14:xfrm>
              </p:contentPart>
            </mc:Choice>
            <mc:Fallback xmlns="">
              <p:pic>
                <p:nvPicPr>
                  <p:cNvPr id="61" name="Ink 60">
                    <a:extLst>
                      <a:ext uri="{FF2B5EF4-FFF2-40B4-BE49-F238E27FC236}">
                        <a16:creationId xmlns:a16="http://schemas.microsoft.com/office/drawing/2014/main" id="{CEE848BD-4D53-D6C1-CCBE-9852D55961C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2" name="Ink 61">
                    <a:extLst>
                      <a:ext uri="{FF2B5EF4-FFF2-40B4-BE49-F238E27FC236}">
                        <a16:creationId xmlns:a16="http://schemas.microsoft.com/office/drawing/2014/main" id="{F639D869-1371-E1F5-CDB9-C1AEEAE257B5}"/>
                      </a:ext>
                    </a:extLst>
                  </p14:cNvPr>
                  <p14:cNvContentPartPr/>
                  <p14:nvPr/>
                </p14:nvContentPartPr>
                <p14:xfrm>
                  <a:off x="4519190" y="2325991"/>
                  <a:ext cx="173520" cy="66240"/>
                </p14:xfrm>
              </p:contentPart>
            </mc:Choice>
            <mc:Fallback xmlns="">
              <p:pic>
                <p:nvPicPr>
                  <p:cNvPr id="62" name="Ink 61">
                    <a:extLst>
                      <a:ext uri="{FF2B5EF4-FFF2-40B4-BE49-F238E27FC236}">
                        <a16:creationId xmlns:a16="http://schemas.microsoft.com/office/drawing/2014/main" id="{F639D869-1371-E1F5-CDB9-C1AEEAE257B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3" name="Ink 62">
                    <a:extLst>
                      <a:ext uri="{FF2B5EF4-FFF2-40B4-BE49-F238E27FC236}">
                        <a16:creationId xmlns:a16="http://schemas.microsoft.com/office/drawing/2014/main" id="{3AF1F787-A19E-F501-0828-70670E248B20}"/>
                      </a:ext>
                    </a:extLst>
                  </p14:cNvPr>
                  <p14:cNvContentPartPr/>
                  <p14:nvPr/>
                </p14:nvContentPartPr>
                <p14:xfrm>
                  <a:off x="4700990" y="2298991"/>
                  <a:ext cx="163440" cy="96480"/>
                </p14:xfrm>
              </p:contentPart>
            </mc:Choice>
            <mc:Fallback xmlns="">
              <p:pic>
                <p:nvPicPr>
                  <p:cNvPr id="63" name="Ink 62">
                    <a:extLst>
                      <a:ext uri="{FF2B5EF4-FFF2-40B4-BE49-F238E27FC236}">
                        <a16:creationId xmlns:a16="http://schemas.microsoft.com/office/drawing/2014/main" id="{3AF1F787-A19E-F501-0828-70670E248B20}"/>
                      </a:ext>
                    </a:extLst>
                  </p:cNvPr>
                  <p:cNvPicPr/>
                  <p:nvPr/>
                </p:nvPicPr>
                <p:blipFill>
                  <a:blip r:embed="rId12"/>
                  <a:stretch>
                    <a:fillRect/>
                  </a:stretch>
                </p:blipFill>
                <p:spPr>
                  <a:xfrm>
                    <a:off x="4680862" y="2279057"/>
                    <a:ext cx="202891" cy="13555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58">
            <p14:nvContentPartPr>
              <p14:cNvPr id="824" name="Ink 823">
                <a:extLst>
                  <a:ext uri="{FF2B5EF4-FFF2-40B4-BE49-F238E27FC236}">
                    <a16:creationId xmlns:a16="http://schemas.microsoft.com/office/drawing/2014/main" id="{4FDB4C15-9E16-E9FE-15BA-4C66911C07AC}"/>
                  </a:ext>
                </a:extLst>
              </p14:cNvPr>
              <p14:cNvContentPartPr/>
              <p14:nvPr/>
            </p14:nvContentPartPr>
            <p14:xfrm>
              <a:off x="2803273" y="1743815"/>
              <a:ext cx="3011760" cy="2431440"/>
            </p14:xfrm>
          </p:contentPart>
        </mc:Choice>
        <mc:Fallback xmlns="">
          <p:pic>
            <p:nvPicPr>
              <p:cNvPr id="824" name="Ink 823">
                <a:extLst>
                  <a:ext uri="{FF2B5EF4-FFF2-40B4-BE49-F238E27FC236}">
                    <a16:creationId xmlns:a16="http://schemas.microsoft.com/office/drawing/2014/main" id="{4FDB4C15-9E16-E9FE-15BA-4C66911C07AC}"/>
                  </a:ext>
                </a:extLst>
              </p:cNvPr>
              <p:cNvPicPr/>
              <p:nvPr/>
            </p:nvPicPr>
            <p:blipFill>
              <a:blip r:embed="rId259"/>
              <a:stretch>
                <a:fillRect/>
              </a:stretch>
            </p:blipFill>
            <p:spPr>
              <a:xfrm>
                <a:off x="2767273" y="1707810"/>
                <a:ext cx="3083400" cy="2503091"/>
              </a:xfrm>
              <a:prstGeom prst="rect">
                <a:avLst/>
              </a:prstGeom>
            </p:spPr>
          </p:pic>
        </mc:Fallback>
      </mc:AlternateContent>
      <p:sp>
        <p:nvSpPr>
          <p:cNvPr id="825" name="TextBox 824">
            <a:extLst>
              <a:ext uri="{FF2B5EF4-FFF2-40B4-BE49-F238E27FC236}">
                <a16:creationId xmlns:a16="http://schemas.microsoft.com/office/drawing/2014/main" id="{EEF7E17E-3983-C053-AD69-06D1CAFD78FC}"/>
              </a:ext>
            </a:extLst>
          </p:cNvPr>
          <p:cNvSpPr txBox="1"/>
          <p:nvPr/>
        </p:nvSpPr>
        <p:spPr>
          <a:xfrm>
            <a:off x="2525180" y="4175255"/>
            <a:ext cx="3289853" cy="523220"/>
          </a:xfrm>
          <a:prstGeom prst="rect">
            <a:avLst/>
          </a:prstGeom>
          <a:noFill/>
        </p:spPr>
        <p:txBody>
          <a:bodyPr wrap="square" rtlCol="0">
            <a:spAutoFit/>
          </a:bodyPr>
          <a:lstStyle/>
          <a:p>
            <a:pPr algn="ctr"/>
            <a:r>
              <a:rPr lang="en-US" sz="2800" dirty="0">
                <a:solidFill>
                  <a:srgbClr val="FF0000"/>
                </a:solidFill>
              </a:rPr>
              <a:t>New Homeless</a:t>
            </a:r>
          </a:p>
        </p:txBody>
      </p:sp>
      <p:grpSp>
        <p:nvGrpSpPr>
          <p:cNvPr id="830" name="Group 829">
            <a:extLst>
              <a:ext uri="{FF2B5EF4-FFF2-40B4-BE49-F238E27FC236}">
                <a16:creationId xmlns:a16="http://schemas.microsoft.com/office/drawing/2014/main" id="{96575999-E14C-2016-44D6-09231D10877A}"/>
              </a:ext>
            </a:extLst>
          </p:cNvPr>
          <p:cNvGrpSpPr/>
          <p:nvPr/>
        </p:nvGrpSpPr>
        <p:grpSpPr>
          <a:xfrm>
            <a:off x="613910" y="2625151"/>
            <a:ext cx="2126880" cy="1260720"/>
            <a:chOff x="613910" y="2625151"/>
            <a:chExt cx="2126880" cy="1260720"/>
          </a:xfrm>
        </p:grpSpPr>
        <mc:AlternateContent xmlns:mc="http://schemas.openxmlformats.org/markup-compatibility/2006" xmlns:p14="http://schemas.microsoft.com/office/powerpoint/2010/main">
          <mc:Choice Requires="p14">
            <p:contentPart p14:bwMode="auto" r:id="rId260">
              <p14:nvContentPartPr>
                <p14:cNvPr id="827" name="Ink 826">
                  <a:extLst>
                    <a:ext uri="{FF2B5EF4-FFF2-40B4-BE49-F238E27FC236}">
                      <a16:creationId xmlns:a16="http://schemas.microsoft.com/office/drawing/2014/main" id="{31DD249B-4202-2DB8-56A5-782EC4ABB794}"/>
                    </a:ext>
                  </a:extLst>
                </p14:cNvPr>
                <p14:cNvContentPartPr/>
                <p14:nvPr/>
              </p14:nvContentPartPr>
              <p14:xfrm>
                <a:off x="613910" y="2625151"/>
                <a:ext cx="2108520" cy="620280"/>
              </p14:xfrm>
            </p:contentPart>
          </mc:Choice>
          <mc:Fallback xmlns="">
            <p:pic>
              <p:nvPicPr>
                <p:cNvPr id="827" name="Ink 826">
                  <a:extLst>
                    <a:ext uri="{FF2B5EF4-FFF2-40B4-BE49-F238E27FC236}">
                      <a16:creationId xmlns:a16="http://schemas.microsoft.com/office/drawing/2014/main" id="{31DD249B-4202-2DB8-56A5-782EC4ABB794}"/>
                    </a:ext>
                  </a:extLst>
                </p:cNvPr>
                <p:cNvPicPr/>
                <p:nvPr/>
              </p:nvPicPr>
              <p:blipFill>
                <a:blip r:embed="rId261"/>
                <a:stretch>
                  <a:fillRect/>
                </a:stretch>
              </p:blipFill>
              <p:spPr>
                <a:xfrm>
                  <a:off x="577916" y="2589151"/>
                  <a:ext cx="2180148"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828" name="Ink 827">
                  <a:extLst>
                    <a:ext uri="{FF2B5EF4-FFF2-40B4-BE49-F238E27FC236}">
                      <a16:creationId xmlns:a16="http://schemas.microsoft.com/office/drawing/2014/main" id="{045F7439-3978-C406-42E4-C8FEC54D61FD}"/>
                    </a:ext>
                  </a:extLst>
                </p14:cNvPr>
                <p14:cNvContentPartPr/>
                <p14:nvPr/>
              </p14:nvContentPartPr>
              <p14:xfrm>
                <a:off x="1937270" y="2804071"/>
                <a:ext cx="803520" cy="1081800"/>
              </p14:xfrm>
            </p:contentPart>
          </mc:Choice>
          <mc:Fallback xmlns="">
            <p:pic>
              <p:nvPicPr>
                <p:cNvPr id="828" name="Ink 827">
                  <a:extLst>
                    <a:ext uri="{FF2B5EF4-FFF2-40B4-BE49-F238E27FC236}">
                      <a16:creationId xmlns:a16="http://schemas.microsoft.com/office/drawing/2014/main" id="{045F7439-3978-C406-42E4-C8FEC54D61FD}"/>
                    </a:ext>
                  </a:extLst>
                </p:cNvPr>
                <p:cNvPicPr/>
                <p:nvPr/>
              </p:nvPicPr>
              <p:blipFill>
                <a:blip r:embed="rId263"/>
                <a:stretch>
                  <a:fillRect/>
                </a:stretch>
              </p:blipFill>
              <p:spPr>
                <a:xfrm>
                  <a:off x="1901270" y="2768071"/>
                  <a:ext cx="875160" cy="1153440"/>
                </a:xfrm>
                <a:prstGeom prst="rect">
                  <a:avLst/>
                </a:prstGeom>
              </p:spPr>
            </p:pic>
          </mc:Fallback>
        </mc:AlternateContent>
      </p:grpSp>
      <p:sp>
        <p:nvSpPr>
          <p:cNvPr id="831" name="TextBox 830">
            <a:extLst>
              <a:ext uri="{FF2B5EF4-FFF2-40B4-BE49-F238E27FC236}">
                <a16:creationId xmlns:a16="http://schemas.microsoft.com/office/drawing/2014/main" id="{FBA5C03C-59BA-70E1-CA1A-4F29658FAFE8}"/>
              </a:ext>
            </a:extLst>
          </p:cNvPr>
          <p:cNvSpPr txBox="1"/>
          <p:nvPr/>
        </p:nvSpPr>
        <p:spPr>
          <a:xfrm>
            <a:off x="-268356" y="1581584"/>
            <a:ext cx="2386032" cy="954107"/>
          </a:xfrm>
          <a:prstGeom prst="rect">
            <a:avLst/>
          </a:prstGeom>
          <a:noFill/>
        </p:spPr>
        <p:txBody>
          <a:bodyPr wrap="square" rtlCol="0">
            <a:spAutoFit/>
          </a:bodyPr>
          <a:lstStyle/>
          <a:p>
            <a:pPr algn="ctr"/>
            <a:r>
              <a:rPr lang="en-US" sz="2800" dirty="0">
                <a:solidFill>
                  <a:srgbClr val="FF0000"/>
                </a:solidFill>
              </a:rPr>
              <a:t>External System</a:t>
            </a:r>
          </a:p>
        </p:txBody>
      </p:sp>
    </p:spTree>
    <p:extLst>
      <p:ext uri="{BB962C8B-B14F-4D97-AF65-F5344CB8AC3E}">
        <p14:creationId xmlns:p14="http://schemas.microsoft.com/office/powerpoint/2010/main" val="5988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24"/>
                                        </p:tgtEl>
                                        <p:attrNameLst>
                                          <p:attrName>style.visibility</p:attrName>
                                        </p:attrNameLst>
                                      </p:cBhvr>
                                      <p:to>
                                        <p:strVal val="visible"/>
                                      </p:to>
                                    </p:set>
                                    <p:anim calcmode="lin" valueType="num">
                                      <p:cBhvr>
                                        <p:cTn id="13" dur="1000" fill="hold"/>
                                        <p:tgtEl>
                                          <p:spTgt spid="824"/>
                                        </p:tgtEl>
                                        <p:attrNameLst>
                                          <p:attrName>ppt_w</p:attrName>
                                        </p:attrNameLst>
                                      </p:cBhvr>
                                      <p:tavLst>
                                        <p:tav tm="0">
                                          <p:val>
                                            <p:fltVal val="0"/>
                                          </p:val>
                                        </p:tav>
                                        <p:tav tm="100000">
                                          <p:val>
                                            <p:strVal val="#ppt_w"/>
                                          </p:val>
                                        </p:tav>
                                      </p:tavLst>
                                    </p:anim>
                                    <p:anim calcmode="lin" valueType="num">
                                      <p:cBhvr>
                                        <p:cTn id="14" dur="1000" fill="hold"/>
                                        <p:tgtEl>
                                          <p:spTgt spid="824"/>
                                        </p:tgtEl>
                                        <p:attrNameLst>
                                          <p:attrName>ppt_h</p:attrName>
                                        </p:attrNameLst>
                                      </p:cBhvr>
                                      <p:tavLst>
                                        <p:tav tm="0">
                                          <p:val>
                                            <p:fltVal val="0"/>
                                          </p:val>
                                        </p:tav>
                                        <p:tav tm="100000">
                                          <p:val>
                                            <p:strVal val="#ppt_h"/>
                                          </p:val>
                                        </p:tav>
                                      </p:tavLst>
                                    </p:anim>
                                    <p:anim calcmode="lin" valueType="num">
                                      <p:cBhvr>
                                        <p:cTn id="15" dur="1000" fill="hold"/>
                                        <p:tgtEl>
                                          <p:spTgt spid="824"/>
                                        </p:tgtEl>
                                        <p:attrNameLst>
                                          <p:attrName>style.rotation</p:attrName>
                                        </p:attrNameLst>
                                      </p:cBhvr>
                                      <p:tavLst>
                                        <p:tav tm="0">
                                          <p:val>
                                            <p:fltVal val="90"/>
                                          </p:val>
                                        </p:tav>
                                        <p:tav tm="100000">
                                          <p:val>
                                            <p:fltVal val="0"/>
                                          </p:val>
                                        </p:tav>
                                      </p:tavLst>
                                    </p:anim>
                                    <p:animEffect transition="in" filter="fade">
                                      <p:cBhvr>
                                        <p:cTn id="16" dur="1000"/>
                                        <p:tgtEl>
                                          <p:spTgt spid="82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25"/>
                                        </p:tgtEl>
                                        <p:attrNameLst>
                                          <p:attrName>style.visibility</p:attrName>
                                        </p:attrNameLst>
                                      </p:cBhvr>
                                      <p:to>
                                        <p:strVal val="visible"/>
                                      </p:to>
                                    </p:set>
                                    <p:anim calcmode="lin" valueType="num">
                                      <p:cBhvr>
                                        <p:cTn id="19" dur="1000" fill="hold"/>
                                        <p:tgtEl>
                                          <p:spTgt spid="825"/>
                                        </p:tgtEl>
                                        <p:attrNameLst>
                                          <p:attrName>ppt_w</p:attrName>
                                        </p:attrNameLst>
                                      </p:cBhvr>
                                      <p:tavLst>
                                        <p:tav tm="0">
                                          <p:val>
                                            <p:fltVal val="0"/>
                                          </p:val>
                                        </p:tav>
                                        <p:tav tm="100000">
                                          <p:val>
                                            <p:strVal val="#ppt_w"/>
                                          </p:val>
                                        </p:tav>
                                      </p:tavLst>
                                    </p:anim>
                                    <p:anim calcmode="lin" valueType="num">
                                      <p:cBhvr>
                                        <p:cTn id="20" dur="1000" fill="hold"/>
                                        <p:tgtEl>
                                          <p:spTgt spid="825"/>
                                        </p:tgtEl>
                                        <p:attrNameLst>
                                          <p:attrName>ppt_h</p:attrName>
                                        </p:attrNameLst>
                                      </p:cBhvr>
                                      <p:tavLst>
                                        <p:tav tm="0">
                                          <p:val>
                                            <p:fltVal val="0"/>
                                          </p:val>
                                        </p:tav>
                                        <p:tav tm="100000">
                                          <p:val>
                                            <p:strVal val="#ppt_h"/>
                                          </p:val>
                                        </p:tav>
                                      </p:tavLst>
                                    </p:anim>
                                    <p:anim calcmode="lin" valueType="num">
                                      <p:cBhvr>
                                        <p:cTn id="21" dur="1000" fill="hold"/>
                                        <p:tgtEl>
                                          <p:spTgt spid="825"/>
                                        </p:tgtEl>
                                        <p:attrNameLst>
                                          <p:attrName>style.rotation</p:attrName>
                                        </p:attrNameLst>
                                      </p:cBhvr>
                                      <p:tavLst>
                                        <p:tav tm="0">
                                          <p:val>
                                            <p:fltVal val="90"/>
                                          </p:val>
                                        </p:tav>
                                        <p:tav tm="100000">
                                          <p:val>
                                            <p:fltVal val="0"/>
                                          </p:val>
                                        </p:tav>
                                      </p:tavLst>
                                    </p:anim>
                                    <p:animEffect transition="in" filter="fade">
                                      <p:cBhvr>
                                        <p:cTn id="22" dur="1000"/>
                                        <p:tgtEl>
                                          <p:spTgt spid="825"/>
                                        </p:tgtEl>
                                      </p:cBhvr>
                                    </p:animEffect>
                                  </p:childTnLst>
                                </p:cTn>
                              </p:par>
                              <p:par>
                                <p:cTn id="23" presetID="31" presetClass="entr" presetSubtype="0" fill="hold" nodeType="withEffect">
                                  <p:stCondLst>
                                    <p:cond delay="0"/>
                                  </p:stCondLst>
                                  <p:childTnLst>
                                    <p:set>
                                      <p:cBhvr>
                                        <p:cTn id="24" dur="1" fill="hold">
                                          <p:stCondLst>
                                            <p:cond delay="0"/>
                                          </p:stCondLst>
                                        </p:cTn>
                                        <p:tgtEl>
                                          <p:spTgt spid="830"/>
                                        </p:tgtEl>
                                        <p:attrNameLst>
                                          <p:attrName>style.visibility</p:attrName>
                                        </p:attrNameLst>
                                      </p:cBhvr>
                                      <p:to>
                                        <p:strVal val="visible"/>
                                      </p:to>
                                    </p:set>
                                    <p:anim calcmode="lin" valueType="num">
                                      <p:cBhvr>
                                        <p:cTn id="25" dur="1000" fill="hold"/>
                                        <p:tgtEl>
                                          <p:spTgt spid="830"/>
                                        </p:tgtEl>
                                        <p:attrNameLst>
                                          <p:attrName>ppt_w</p:attrName>
                                        </p:attrNameLst>
                                      </p:cBhvr>
                                      <p:tavLst>
                                        <p:tav tm="0">
                                          <p:val>
                                            <p:fltVal val="0"/>
                                          </p:val>
                                        </p:tav>
                                        <p:tav tm="100000">
                                          <p:val>
                                            <p:strVal val="#ppt_w"/>
                                          </p:val>
                                        </p:tav>
                                      </p:tavLst>
                                    </p:anim>
                                    <p:anim calcmode="lin" valueType="num">
                                      <p:cBhvr>
                                        <p:cTn id="26" dur="1000" fill="hold"/>
                                        <p:tgtEl>
                                          <p:spTgt spid="830"/>
                                        </p:tgtEl>
                                        <p:attrNameLst>
                                          <p:attrName>ppt_h</p:attrName>
                                        </p:attrNameLst>
                                      </p:cBhvr>
                                      <p:tavLst>
                                        <p:tav tm="0">
                                          <p:val>
                                            <p:fltVal val="0"/>
                                          </p:val>
                                        </p:tav>
                                        <p:tav tm="100000">
                                          <p:val>
                                            <p:strVal val="#ppt_h"/>
                                          </p:val>
                                        </p:tav>
                                      </p:tavLst>
                                    </p:anim>
                                    <p:anim calcmode="lin" valueType="num">
                                      <p:cBhvr>
                                        <p:cTn id="27" dur="1000" fill="hold"/>
                                        <p:tgtEl>
                                          <p:spTgt spid="830"/>
                                        </p:tgtEl>
                                        <p:attrNameLst>
                                          <p:attrName>style.rotation</p:attrName>
                                        </p:attrNameLst>
                                      </p:cBhvr>
                                      <p:tavLst>
                                        <p:tav tm="0">
                                          <p:val>
                                            <p:fltVal val="90"/>
                                          </p:val>
                                        </p:tav>
                                        <p:tav tm="100000">
                                          <p:val>
                                            <p:fltVal val="0"/>
                                          </p:val>
                                        </p:tav>
                                      </p:tavLst>
                                    </p:anim>
                                    <p:animEffect transition="in" filter="fade">
                                      <p:cBhvr>
                                        <p:cTn id="28" dur="1000"/>
                                        <p:tgtEl>
                                          <p:spTgt spid="83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31"/>
                                        </p:tgtEl>
                                        <p:attrNameLst>
                                          <p:attrName>style.visibility</p:attrName>
                                        </p:attrNameLst>
                                      </p:cBhvr>
                                      <p:to>
                                        <p:strVal val="visible"/>
                                      </p:to>
                                    </p:set>
                                    <p:anim calcmode="lin" valueType="num">
                                      <p:cBhvr>
                                        <p:cTn id="31" dur="1000" fill="hold"/>
                                        <p:tgtEl>
                                          <p:spTgt spid="831"/>
                                        </p:tgtEl>
                                        <p:attrNameLst>
                                          <p:attrName>ppt_w</p:attrName>
                                        </p:attrNameLst>
                                      </p:cBhvr>
                                      <p:tavLst>
                                        <p:tav tm="0">
                                          <p:val>
                                            <p:fltVal val="0"/>
                                          </p:val>
                                        </p:tav>
                                        <p:tav tm="100000">
                                          <p:val>
                                            <p:strVal val="#ppt_w"/>
                                          </p:val>
                                        </p:tav>
                                      </p:tavLst>
                                    </p:anim>
                                    <p:anim calcmode="lin" valueType="num">
                                      <p:cBhvr>
                                        <p:cTn id="32" dur="1000" fill="hold"/>
                                        <p:tgtEl>
                                          <p:spTgt spid="831"/>
                                        </p:tgtEl>
                                        <p:attrNameLst>
                                          <p:attrName>ppt_h</p:attrName>
                                        </p:attrNameLst>
                                      </p:cBhvr>
                                      <p:tavLst>
                                        <p:tav tm="0">
                                          <p:val>
                                            <p:fltVal val="0"/>
                                          </p:val>
                                        </p:tav>
                                        <p:tav tm="100000">
                                          <p:val>
                                            <p:strVal val="#ppt_h"/>
                                          </p:val>
                                        </p:tav>
                                      </p:tavLst>
                                    </p:anim>
                                    <p:anim calcmode="lin" valueType="num">
                                      <p:cBhvr>
                                        <p:cTn id="33" dur="1000" fill="hold"/>
                                        <p:tgtEl>
                                          <p:spTgt spid="831"/>
                                        </p:tgtEl>
                                        <p:attrNameLst>
                                          <p:attrName>style.rotation</p:attrName>
                                        </p:attrNameLst>
                                      </p:cBhvr>
                                      <p:tavLst>
                                        <p:tav tm="0">
                                          <p:val>
                                            <p:fltVal val="90"/>
                                          </p:val>
                                        </p:tav>
                                        <p:tav tm="100000">
                                          <p:val>
                                            <p:fltVal val="0"/>
                                          </p:val>
                                        </p:tav>
                                      </p:tavLst>
                                    </p:anim>
                                    <p:animEffect transition="in" filter="fade">
                                      <p:cBhvr>
                                        <p:cTn id="34" dur="10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8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2ED18613-EE10-502B-CE81-4BE4A13EEFCF}"/>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EA0E7E3F-B1E2-D1E3-1902-8ACF8627CD67}"/>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5" y="-13725"/>
            <a:ext cx="9143995" cy="5157302"/>
          </a:xfrm>
          <a:prstGeom prst="rect">
            <a:avLst/>
          </a:prstGeom>
        </p:spPr>
      </p:pic>
      <p:sp>
        <p:nvSpPr>
          <p:cNvPr id="258" name="Google Shape;258;p34">
            <a:extLst>
              <a:ext uri="{FF2B5EF4-FFF2-40B4-BE49-F238E27FC236}">
                <a16:creationId xmlns:a16="http://schemas.microsoft.com/office/drawing/2014/main" id="{B7992FF2-C8B2-4EE1-552B-432EDCFD10AA}"/>
              </a:ext>
            </a:extLst>
          </p:cNvPr>
          <p:cNvSpPr txBox="1">
            <a:spLocks noGrp="1"/>
          </p:cNvSpPr>
          <p:nvPr>
            <p:ph type="title"/>
          </p:nvPr>
        </p:nvSpPr>
        <p:spPr>
          <a:xfrm>
            <a:off x="1687283" y="4264984"/>
            <a:ext cx="5769378" cy="7753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A (never before seen) Empty Hospital Emergency Room Waiting Area</a:t>
            </a:r>
            <a:endParaRPr sz="2000" dirty="0"/>
          </a:p>
        </p:txBody>
      </p:sp>
    </p:spTree>
    <p:extLst>
      <p:ext uri="{BB962C8B-B14F-4D97-AF65-F5344CB8AC3E}">
        <p14:creationId xmlns:p14="http://schemas.microsoft.com/office/powerpoint/2010/main" val="39922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07A5E786-6566-12D0-9EB8-84F3C5696466}"/>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8898D1E4-CA00-87A1-DDA1-EAD55A8FBA1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Mental Model (Point-In-Time Count)</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3B9E8F1E-B02E-6FAE-2A9B-3FA80C469A08}"/>
                  </a:ext>
                </a:extLst>
              </p14:cNvPr>
              <p14:cNvContentPartPr/>
              <p14:nvPr/>
            </p14:nvContentPartPr>
            <p14:xfrm>
              <a:off x="2281691" y="1841233"/>
              <a:ext cx="4877640" cy="2195280"/>
            </p14:xfrm>
          </p:contentPart>
        </mc:Choice>
        <mc:Fallback xmlns="">
          <p:pic>
            <p:nvPicPr>
              <p:cNvPr id="63" name="Ink 62">
                <a:extLst>
                  <a:ext uri="{FF2B5EF4-FFF2-40B4-BE49-F238E27FC236}">
                    <a16:creationId xmlns:a16="http://schemas.microsoft.com/office/drawing/2014/main" id="{3B9E8F1E-B02E-6FAE-2A9B-3FA80C469A08}"/>
                  </a:ext>
                </a:extLst>
              </p:cNvPr>
              <p:cNvPicPr/>
              <p:nvPr/>
            </p:nvPicPr>
            <p:blipFill>
              <a:blip r:embed="rId4"/>
              <a:stretch>
                <a:fillRect/>
              </a:stretch>
            </p:blipFill>
            <p:spPr>
              <a:xfrm>
                <a:off x="2245691"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3C9032BF-29F5-E38A-9320-82F7BBAE54C2}"/>
                  </a:ext>
                </a:extLst>
              </p14:cNvPr>
              <p14:cNvContentPartPr/>
              <p14:nvPr/>
            </p14:nvContentPartPr>
            <p14:xfrm>
              <a:off x="2746811" y="2634313"/>
              <a:ext cx="3891960" cy="200880"/>
            </p14:xfrm>
          </p:contentPart>
        </mc:Choice>
        <mc:Fallback xmlns="">
          <p:pic>
            <p:nvPicPr>
              <p:cNvPr id="576" name="Ink 575">
                <a:extLst>
                  <a:ext uri="{FF2B5EF4-FFF2-40B4-BE49-F238E27FC236}">
                    <a16:creationId xmlns:a16="http://schemas.microsoft.com/office/drawing/2014/main" id="{3C9032BF-29F5-E38A-9320-82F7BBAE54C2}"/>
                  </a:ext>
                </a:extLst>
              </p:cNvPr>
              <p:cNvPicPr/>
              <p:nvPr/>
            </p:nvPicPr>
            <p:blipFill>
              <a:blip r:embed="rId6"/>
              <a:stretch>
                <a:fillRect/>
              </a:stretch>
            </p:blipFill>
            <p:spPr>
              <a:xfrm>
                <a:off x="2737811"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5D59250B-7FD4-8333-AB81-AC251319B494}"/>
                  </a:ext>
                </a:extLst>
              </p14:cNvPr>
              <p14:cNvContentPartPr/>
              <p14:nvPr/>
            </p14:nvContentPartPr>
            <p14:xfrm>
              <a:off x="3164051" y="3880993"/>
              <a:ext cx="268200" cy="299520"/>
            </p14:xfrm>
          </p:contentPart>
        </mc:Choice>
        <mc:Fallback xmlns="">
          <p:pic>
            <p:nvPicPr>
              <p:cNvPr id="577" name="Ink 576">
                <a:extLst>
                  <a:ext uri="{FF2B5EF4-FFF2-40B4-BE49-F238E27FC236}">
                    <a16:creationId xmlns:a16="http://schemas.microsoft.com/office/drawing/2014/main" id="{5D59250B-7FD4-8333-AB81-AC251319B494}"/>
                  </a:ext>
                </a:extLst>
              </p:cNvPr>
              <p:cNvPicPr/>
              <p:nvPr/>
            </p:nvPicPr>
            <p:blipFill>
              <a:blip r:embed="rId8"/>
              <a:stretch>
                <a:fillRect/>
              </a:stretch>
            </p:blipFill>
            <p:spPr>
              <a:xfrm>
                <a:off x="3128051"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1435AF42-8134-2E5C-2900-FB905FA78C45}"/>
                  </a:ext>
                </a:extLst>
              </p14:cNvPr>
              <p14:cNvContentPartPr/>
              <p14:nvPr/>
            </p14:nvContentPartPr>
            <p14:xfrm>
              <a:off x="6036851" y="3927793"/>
              <a:ext cx="336600" cy="222840"/>
            </p14:xfrm>
          </p:contentPart>
        </mc:Choice>
        <mc:Fallback xmlns="">
          <p:pic>
            <p:nvPicPr>
              <p:cNvPr id="578" name="Ink 577">
                <a:extLst>
                  <a:ext uri="{FF2B5EF4-FFF2-40B4-BE49-F238E27FC236}">
                    <a16:creationId xmlns:a16="http://schemas.microsoft.com/office/drawing/2014/main" id="{1435AF42-8134-2E5C-2900-FB905FA78C45}"/>
                  </a:ext>
                </a:extLst>
              </p:cNvPr>
              <p:cNvPicPr/>
              <p:nvPr/>
            </p:nvPicPr>
            <p:blipFill>
              <a:blip r:embed="rId10"/>
              <a:stretch>
                <a:fillRect/>
              </a:stretch>
            </p:blipFill>
            <p:spPr>
              <a:xfrm>
                <a:off x="6000889" y="3891793"/>
                <a:ext cx="408163" cy="294480"/>
              </a:xfrm>
              <a:prstGeom prst="rect">
                <a:avLst/>
              </a:prstGeom>
            </p:spPr>
          </p:pic>
        </mc:Fallback>
      </mc:AlternateContent>
      <p:sp>
        <p:nvSpPr>
          <p:cNvPr id="580" name="Rectangle 579">
            <a:extLst>
              <a:ext uri="{FF2B5EF4-FFF2-40B4-BE49-F238E27FC236}">
                <a16:creationId xmlns:a16="http://schemas.microsoft.com/office/drawing/2014/main" id="{1932E053-77AB-D0F6-247E-47D4A62E90DD}"/>
              </a:ext>
            </a:extLst>
          </p:cNvPr>
          <p:cNvSpPr/>
          <p:nvPr/>
        </p:nvSpPr>
        <p:spPr>
          <a:xfrm>
            <a:off x="2479119"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FFC000"/>
                </a:solidFill>
                <a:effectLst/>
              </a:rPr>
              <a:t>Stock</a:t>
            </a:r>
          </a:p>
        </p:txBody>
      </p:sp>
    </p:spTree>
    <p:extLst>
      <p:ext uri="{BB962C8B-B14F-4D97-AF65-F5344CB8AC3E}">
        <p14:creationId xmlns:p14="http://schemas.microsoft.com/office/powerpoint/2010/main" val="40138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style.rotation</p:attrName>
                                        </p:attrNameLst>
                                      </p:cBhvr>
                                      <p:tavLst>
                                        <p:tav tm="0">
                                          <p:val>
                                            <p:fltVal val="90"/>
                                          </p:val>
                                        </p:tav>
                                        <p:tav tm="100000">
                                          <p:val>
                                            <p:fltVal val="0"/>
                                          </p:val>
                                        </p:tav>
                                      </p:tavLst>
                                    </p:anim>
                                    <p:animEffect transition="in" filter="fade">
                                      <p:cBhvr>
                                        <p:cTn id="10" dur="1000"/>
                                        <p:tgtEl>
                                          <p:spTgt spid="63"/>
                                        </p:tgtEl>
                                      </p:cBhvr>
                                    </p:animEffect>
                                  </p:childTnLst>
                                </p:cTn>
                              </p:par>
                              <p:par>
                                <p:cTn id="11" presetID="31"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 calcmode="lin" valueType="num">
                                      <p:cBhvr>
                                        <p:cTn id="13" dur="1000" fill="hold"/>
                                        <p:tgtEl>
                                          <p:spTgt spid="576"/>
                                        </p:tgtEl>
                                        <p:attrNameLst>
                                          <p:attrName>ppt_w</p:attrName>
                                        </p:attrNameLst>
                                      </p:cBhvr>
                                      <p:tavLst>
                                        <p:tav tm="0">
                                          <p:val>
                                            <p:fltVal val="0"/>
                                          </p:val>
                                        </p:tav>
                                        <p:tav tm="100000">
                                          <p:val>
                                            <p:strVal val="#ppt_w"/>
                                          </p:val>
                                        </p:tav>
                                      </p:tavLst>
                                    </p:anim>
                                    <p:anim calcmode="lin" valueType="num">
                                      <p:cBhvr>
                                        <p:cTn id="14" dur="1000" fill="hold"/>
                                        <p:tgtEl>
                                          <p:spTgt spid="576"/>
                                        </p:tgtEl>
                                        <p:attrNameLst>
                                          <p:attrName>ppt_h</p:attrName>
                                        </p:attrNameLst>
                                      </p:cBhvr>
                                      <p:tavLst>
                                        <p:tav tm="0">
                                          <p:val>
                                            <p:fltVal val="0"/>
                                          </p:val>
                                        </p:tav>
                                        <p:tav tm="100000">
                                          <p:val>
                                            <p:strVal val="#ppt_h"/>
                                          </p:val>
                                        </p:tav>
                                      </p:tavLst>
                                    </p:anim>
                                    <p:anim calcmode="lin" valueType="num">
                                      <p:cBhvr>
                                        <p:cTn id="15" dur="1000" fill="hold"/>
                                        <p:tgtEl>
                                          <p:spTgt spid="576"/>
                                        </p:tgtEl>
                                        <p:attrNameLst>
                                          <p:attrName>style.rotation</p:attrName>
                                        </p:attrNameLst>
                                      </p:cBhvr>
                                      <p:tavLst>
                                        <p:tav tm="0">
                                          <p:val>
                                            <p:fltVal val="90"/>
                                          </p:val>
                                        </p:tav>
                                        <p:tav tm="100000">
                                          <p:val>
                                            <p:fltVal val="0"/>
                                          </p:val>
                                        </p:tav>
                                      </p:tavLst>
                                    </p:anim>
                                    <p:animEffect transition="in" filter="fade">
                                      <p:cBhvr>
                                        <p:cTn id="16" dur="1000"/>
                                        <p:tgtEl>
                                          <p:spTgt spid="576"/>
                                        </p:tgtEl>
                                      </p:cBhvr>
                                    </p:animEffect>
                                  </p:childTnLst>
                                </p:cTn>
                              </p:par>
                              <p:par>
                                <p:cTn id="17" presetID="31" presetClass="entr" presetSubtype="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 calcmode="lin" valueType="num">
                                      <p:cBhvr>
                                        <p:cTn id="19" dur="1000" fill="hold"/>
                                        <p:tgtEl>
                                          <p:spTgt spid="577"/>
                                        </p:tgtEl>
                                        <p:attrNameLst>
                                          <p:attrName>ppt_w</p:attrName>
                                        </p:attrNameLst>
                                      </p:cBhvr>
                                      <p:tavLst>
                                        <p:tav tm="0">
                                          <p:val>
                                            <p:fltVal val="0"/>
                                          </p:val>
                                        </p:tav>
                                        <p:tav tm="100000">
                                          <p:val>
                                            <p:strVal val="#ppt_w"/>
                                          </p:val>
                                        </p:tav>
                                      </p:tavLst>
                                    </p:anim>
                                    <p:anim calcmode="lin" valueType="num">
                                      <p:cBhvr>
                                        <p:cTn id="20" dur="1000" fill="hold"/>
                                        <p:tgtEl>
                                          <p:spTgt spid="577"/>
                                        </p:tgtEl>
                                        <p:attrNameLst>
                                          <p:attrName>ppt_h</p:attrName>
                                        </p:attrNameLst>
                                      </p:cBhvr>
                                      <p:tavLst>
                                        <p:tav tm="0">
                                          <p:val>
                                            <p:fltVal val="0"/>
                                          </p:val>
                                        </p:tav>
                                        <p:tav tm="100000">
                                          <p:val>
                                            <p:strVal val="#ppt_h"/>
                                          </p:val>
                                        </p:tav>
                                      </p:tavLst>
                                    </p:anim>
                                    <p:anim calcmode="lin" valueType="num">
                                      <p:cBhvr>
                                        <p:cTn id="21" dur="1000" fill="hold"/>
                                        <p:tgtEl>
                                          <p:spTgt spid="577"/>
                                        </p:tgtEl>
                                        <p:attrNameLst>
                                          <p:attrName>style.rotation</p:attrName>
                                        </p:attrNameLst>
                                      </p:cBhvr>
                                      <p:tavLst>
                                        <p:tav tm="0">
                                          <p:val>
                                            <p:fltVal val="90"/>
                                          </p:val>
                                        </p:tav>
                                        <p:tav tm="100000">
                                          <p:val>
                                            <p:fltVal val="0"/>
                                          </p:val>
                                        </p:tav>
                                      </p:tavLst>
                                    </p:anim>
                                    <p:animEffect transition="in" filter="fade">
                                      <p:cBhvr>
                                        <p:cTn id="22" dur="1000"/>
                                        <p:tgtEl>
                                          <p:spTgt spid="577"/>
                                        </p:tgtEl>
                                      </p:cBhvr>
                                    </p:animEffect>
                                  </p:childTnLst>
                                </p:cTn>
                              </p:par>
                              <p:par>
                                <p:cTn id="23" presetID="31" presetClass="entr" presetSubtype="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anim calcmode="lin" valueType="num">
                                      <p:cBhvr>
                                        <p:cTn id="25" dur="1000" fill="hold"/>
                                        <p:tgtEl>
                                          <p:spTgt spid="578"/>
                                        </p:tgtEl>
                                        <p:attrNameLst>
                                          <p:attrName>ppt_w</p:attrName>
                                        </p:attrNameLst>
                                      </p:cBhvr>
                                      <p:tavLst>
                                        <p:tav tm="0">
                                          <p:val>
                                            <p:fltVal val="0"/>
                                          </p:val>
                                        </p:tav>
                                        <p:tav tm="100000">
                                          <p:val>
                                            <p:strVal val="#ppt_w"/>
                                          </p:val>
                                        </p:tav>
                                      </p:tavLst>
                                    </p:anim>
                                    <p:anim calcmode="lin" valueType="num">
                                      <p:cBhvr>
                                        <p:cTn id="26" dur="1000" fill="hold"/>
                                        <p:tgtEl>
                                          <p:spTgt spid="578"/>
                                        </p:tgtEl>
                                        <p:attrNameLst>
                                          <p:attrName>ppt_h</p:attrName>
                                        </p:attrNameLst>
                                      </p:cBhvr>
                                      <p:tavLst>
                                        <p:tav tm="0">
                                          <p:val>
                                            <p:fltVal val="0"/>
                                          </p:val>
                                        </p:tav>
                                        <p:tav tm="100000">
                                          <p:val>
                                            <p:strVal val="#ppt_h"/>
                                          </p:val>
                                        </p:tav>
                                      </p:tavLst>
                                    </p:anim>
                                    <p:anim calcmode="lin" valueType="num">
                                      <p:cBhvr>
                                        <p:cTn id="27" dur="1000" fill="hold"/>
                                        <p:tgtEl>
                                          <p:spTgt spid="578"/>
                                        </p:tgtEl>
                                        <p:attrNameLst>
                                          <p:attrName>style.rotation</p:attrName>
                                        </p:attrNameLst>
                                      </p:cBhvr>
                                      <p:tavLst>
                                        <p:tav tm="0">
                                          <p:val>
                                            <p:fltVal val="90"/>
                                          </p:val>
                                        </p:tav>
                                        <p:tav tm="100000">
                                          <p:val>
                                            <p:fltVal val="0"/>
                                          </p:val>
                                        </p:tav>
                                      </p:tavLst>
                                    </p:anim>
                                    <p:animEffect transition="in" filter="fade">
                                      <p:cBhvr>
                                        <p:cTn id="28" dur="1000"/>
                                        <p:tgtEl>
                                          <p:spTgt spid="57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80"/>
                                        </p:tgtEl>
                                        <p:attrNameLst>
                                          <p:attrName>style.visibility</p:attrName>
                                        </p:attrNameLst>
                                      </p:cBhvr>
                                      <p:to>
                                        <p:strVal val="visible"/>
                                      </p:to>
                                    </p:set>
                                    <p:anim calcmode="lin" valueType="num">
                                      <p:cBhvr>
                                        <p:cTn id="31" dur="1000" fill="hold"/>
                                        <p:tgtEl>
                                          <p:spTgt spid="580"/>
                                        </p:tgtEl>
                                        <p:attrNameLst>
                                          <p:attrName>ppt_w</p:attrName>
                                        </p:attrNameLst>
                                      </p:cBhvr>
                                      <p:tavLst>
                                        <p:tav tm="0">
                                          <p:val>
                                            <p:fltVal val="0"/>
                                          </p:val>
                                        </p:tav>
                                        <p:tav tm="100000">
                                          <p:val>
                                            <p:strVal val="#ppt_w"/>
                                          </p:val>
                                        </p:tav>
                                      </p:tavLst>
                                    </p:anim>
                                    <p:anim calcmode="lin" valueType="num">
                                      <p:cBhvr>
                                        <p:cTn id="32" dur="1000" fill="hold"/>
                                        <p:tgtEl>
                                          <p:spTgt spid="580"/>
                                        </p:tgtEl>
                                        <p:attrNameLst>
                                          <p:attrName>ppt_h</p:attrName>
                                        </p:attrNameLst>
                                      </p:cBhvr>
                                      <p:tavLst>
                                        <p:tav tm="0">
                                          <p:val>
                                            <p:fltVal val="0"/>
                                          </p:val>
                                        </p:tav>
                                        <p:tav tm="100000">
                                          <p:val>
                                            <p:strVal val="#ppt_h"/>
                                          </p:val>
                                        </p:tav>
                                      </p:tavLst>
                                    </p:anim>
                                    <p:anim calcmode="lin" valueType="num">
                                      <p:cBhvr>
                                        <p:cTn id="33" dur="1000" fill="hold"/>
                                        <p:tgtEl>
                                          <p:spTgt spid="580"/>
                                        </p:tgtEl>
                                        <p:attrNameLst>
                                          <p:attrName>style.rotation</p:attrName>
                                        </p:attrNameLst>
                                      </p:cBhvr>
                                      <p:tavLst>
                                        <p:tav tm="0">
                                          <p:val>
                                            <p:fltVal val="90"/>
                                          </p:val>
                                        </p:tav>
                                        <p:tav tm="100000">
                                          <p:val>
                                            <p:fltVal val="0"/>
                                          </p:val>
                                        </p:tav>
                                      </p:tavLst>
                                    </p:anim>
                                    <p:animEffect transition="in" filter="fade">
                                      <p:cBhvr>
                                        <p:cTn id="34" dur="10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370CF0FD-B251-54DF-352A-C2D68345529D}"/>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FF3372CF-AF21-2FFF-8AE7-AC4A77E70FE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System Model (bigger picture)</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008EDBF1-9D22-6B04-7C8D-9248ABE979A4}"/>
                  </a:ext>
                </a:extLst>
              </p14:cNvPr>
              <p14:cNvContentPartPr/>
              <p14:nvPr/>
            </p14:nvContentPartPr>
            <p14:xfrm>
              <a:off x="2281691" y="1841233"/>
              <a:ext cx="4877640" cy="2195280"/>
            </p14:xfrm>
          </p:contentPart>
        </mc:Choice>
        <mc:Fallback xmlns="">
          <p:pic>
            <p:nvPicPr>
              <p:cNvPr id="63" name="Ink 62">
                <a:extLst>
                  <a:ext uri="{FF2B5EF4-FFF2-40B4-BE49-F238E27FC236}">
                    <a16:creationId xmlns:a16="http://schemas.microsoft.com/office/drawing/2014/main" id="{008EDBF1-9D22-6B04-7C8D-9248ABE979A4}"/>
                  </a:ext>
                </a:extLst>
              </p:cNvPr>
              <p:cNvPicPr/>
              <p:nvPr/>
            </p:nvPicPr>
            <p:blipFill>
              <a:blip r:embed="rId4"/>
              <a:stretch>
                <a:fillRect/>
              </a:stretch>
            </p:blipFill>
            <p:spPr>
              <a:xfrm>
                <a:off x="2245691"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83D6C971-732F-891E-5FD9-154C26AD7755}"/>
                  </a:ext>
                </a:extLst>
              </p14:cNvPr>
              <p14:cNvContentPartPr/>
              <p14:nvPr/>
            </p14:nvContentPartPr>
            <p14:xfrm>
              <a:off x="2746811" y="2634313"/>
              <a:ext cx="3891960" cy="200880"/>
            </p14:xfrm>
          </p:contentPart>
        </mc:Choice>
        <mc:Fallback xmlns="">
          <p:pic>
            <p:nvPicPr>
              <p:cNvPr id="576" name="Ink 575">
                <a:extLst>
                  <a:ext uri="{FF2B5EF4-FFF2-40B4-BE49-F238E27FC236}">
                    <a16:creationId xmlns:a16="http://schemas.microsoft.com/office/drawing/2014/main" id="{83D6C971-732F-891E-5FD9-154C26AD7755}"/>
                  </a:ext>
                </a:extLst>
              </p:cNvPr>
              <p:cNvPicPr/>
              <p:nvPr/>
            </p:nvPicPr>
            <p:blipFill>
              <a:blip r:embed="rId6"/>
              <a:stretch>
                <a:fillRect/>
              </a:stretch>
            </p:blipFill>
            <p:spPr>
              <a:xfrm>
                <a:off x="2737811"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4E9C48A4-4147-FF8D-D195-12B5E4035F31}"/>
                  </a:ext>
                </a:extLst>
              </p14:cNvPr>
              <p14:cNvContentPartPr/>
              <p14:nvPr/>
            </p14:nvContentPartPr>
            <p14:xfrm>
              <a:off x="3164051" y="3880993"/>
              <a:ext cx="268200" cy="299520"/>
            </p14:xfrm>
          </p:contentPart>
        </mc:Choice>
        <mc:Fallback xmlns="">
          <p:pic>
            <p:nvPicPr>
              <p:cNvPr id="577" name="Ink 576">
                <a:extLst>
                  <a:ext uri="{FF2B5EF4-FFF2-40B4-BE49-F238E27FC236}">
                    <a16:creationId xmlns:a16="http://schemas.microsoft.com/office/drawing/2014/main" id="{4E9C48A4-4147-FF8D-D195-12B5E4035F31}"/>
                  </a:ext>
                </a:extLst>
              </p:cNvPr>
              <p:cNvPicPr/>
              <p:nvPr/>
            </p:nvPicPr>
            <p:blipFill>
              <a:blip r:embed="rId8"/>
              <a:stretch>
                <a:fillRect/>
              </a:stretch>
            </p:blipFill>
            <p:spPr>
              <a:xfrm>
                <a:off x="3128051"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C501A8E3-35B8-4C94-8141-A7DB2536032F}"/>
                  </a:ext>
                </a:extLst>
              </p14:cNvPr>
              <p14:cNvContentPartPr/>
              <p14:nvPr/>
            </p14:nvContentPartPr>
            <p14:xfrm>
              <a:off x="6036851" y="3927793"/>
              <a:ext cx="336600" cy="222840"/>
            </p14:xfrm>
          </p:contentPart>
        </mc:Choice>
        <mc:Fallback xmlns="">
          <p:pic>
            <p:nvPicPr>
              <p:cNvPr id="578" name="Ink 577">
                <a:extLst>
                  <a:ext uri="{FF2B5EF4-FFF2-40B4-BE49-F238E27FC236}">
                    <a16:creationId xmlns:a16="http://schemas.microsoft.com/office/drawing/2014/main" id="{C501A8E3-35B8-4C94-8141-A7DB2536032F}"/>
                  </a:ext>
                </a:extLst>
              </p:cNvPr>
              <p:cNvPicPr/>
              <p:nvPr/>
            </p:nvPicPr>
            <p:blipFill>
              <a:blip r:embed="rId10"/>
              <a:stretch>
                <a:fillRect/>
              </a:stretch>
            </p:blipFill>
            <p:spPr>
              <a:xfrm>
                <a:off x="6000889" y="3891793"/>
                <a:ext cx="408163" cy="294480"/>
              </a:xfrm>
              <a:prstGeom prst="rect">
                <a:avLst/>
              </a:prstGeom>
            </p:spPr>
          </p:pic>
        </mc:Fallback>
      </mc:AlternateContent>
      <p:sp>
        <p:nvSpPr>
          <p:cNvPr id="580" name="Rectangle 579">
            <a:extLst>
              <a:ext uri="{FF2B5EF4-FFF2-40B4-BE49-F238E27FC236}">
                <a16:creationId xmlns:a16="http://schemas.microsoft.com/office/drawing/2014/main" id="{B45EDCD9-3C2A-746C-ADA3-A5A60F6527EF}"/>
              </a:ext>
            </a:extLst>
          </p:cNvPr>
          <p:cNvSpPr/>
          <p:nvPr/>
        </p:nvSpPr>
        <p:spPr>
          <a:xfrm>
            <a:off x="2479119"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5" name="Graphic 4">
            <a:extLst>
              <a:ext uri="{FF2B5EF4-FFF2-40B4-BE49-F238E27FC236}">
                <a16:creationId xmlns:a16="http://schemas.microsoft.com/office/drawing/2014/main" id="{2E84C12D-E680-7AE3-622A-14608D7C2C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84669" y="1070691"/>
            <a:ext cx="968954" cy="968954"/>
          </a:xfrm>
          <a:prstGeom prst="rect">
            <a:avLst/>
          </a:prstGeom>
        </p:spPr>
      </p:pic>
      <p:grpSp>
        <p:nvGrpSpPr>
          <p:cNvPr id="30" name="Group 29">
            <a:extLst>
              <a:ext uri="{FF2B5EF4-FFF2-40B4-BE49-F238E27FC236}">
                <a16:creationId xmlns:a16="http://schemas.microsoft.com/office/drawing/2014/main" id="{34EBC476-935D-3F22-E042-4A2CD1EB2B26}"/>
              </a:ext>
            </a:extLst>
          </p:cNvPr>
          <p:cNvGrpSpPr/>
          <p:nvPr/>
        </p:nvGrpSpPr>
        <p:grpSpPr>
          <a:xfrm>
            <a:off x="2745072" y="1994040"/>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4CD65CDF-BF80-3476-C78E-8EF1994FC85C}"/>
                    </a:ext>
                  </a:extLst>
                </p14:cNvPr>
                <p14:cNvContentPartPr/>
                <p14:nvPr/>
              </p14:nvContentPartPr>
              <p14:xfrm>
                <a:off x="2770272" y="2035080"/>
                <a:ext cx="23040" cy="551880"/>
              </p14:xfrm>
            </p:contentPart>
          </mc:Choice>
          <mc:Fallback xmlns="">
            <p:pic>
              <p:nvPicPr>
                <p:cNvPr id="6" name="Ink 5">
                  <a:extLst>
                    <a:ext uri="{FF2B5EF4-FFF2-40B4-BE49-F238E27FC236}">
                      <a16:creationId xmlns:a16="http://schemas.microsoft.com/office/drawing/2014/main" id="{4CD65CDF-BF80-3476-C78E-8EF1994FC85C}"/>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989D8387-1A24-D0FA-A1A7-6F0B0A28B995}"/>
                    </a:ext>
                  </a:extLst>
                </p14:cNvPr>
                <p14:cNvContentPartPr/>
                <p14:nvPr/>
              </p14:nvContentPartPr>
              <p14:xfrm>
                <a:off x="2830752" y="2039760"/>
                <a:ext cx="87120" cy="552240"/>
              </p14:xfrm>
            </p:contentPart>
          </mc:Choice>
          <mc:Fallback xmlns="">
            <p:pic>
              <p:nvPicPr>
                <p:cNvPr id="7" name="Ink 6">
                  <a:extLst>
                    <a:ext uri="{FF2B5EF4-FFF2-40B4-BE49-F238E27FC236}">
                      <a16:creationId xmlns:a16="http://schemas.microsoft.com/office/drawing/2014/main" id="{989D8387-1A24-D0FA-A1A7-6F0B0A28B995}"/>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67872ABC-F59B-E2EF-F347-78D960ADF043}"/>
                    </a:ext>
                  </a:extLst>
                </p14:cNvPr>
                <p14:cNvContentPartPr/>
                <p14:nvPr/>
              </p14:nvContentPartPr>
              <p14:xfrm>
                <a:off x="2905272" y="2018880"/>
                <a:ext cx="45360" cy="560520"/>
              </p14:xfrm>
            </p:contentPart>
          </mc:Choice>
          <mc:Fallback xmlns="">
            <p:pic>
              <p:nvPicPr>
                <p:cNvPr id="8" name="Ink 7">
                  <a:extLst>
                    <a:ext uri="{FF2B5EF4-FFF2-40B4-BE49-F238E27FC236}">
                      <a16:creationId xmlns:a16="http://schemas.microsoft.com/office/drawing/2014/main" id="{67872ABC-F59B-E2EF-F347-78D960ADF043}"/>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2C02E47E-1DD5-4B06-D931-C2653AC6DA42}"/>
                    </a:ext>
                  </a:extLst>
                </p14:cNvPr>
                <p14:cNvContentPartPr/>
                <p14:nvPr/>
              </p14:nvContentPartPr>
              <p14:xfrm>
                <a:off x="2955672" y="2018160"/>
                <a:ext cx="85680" cy="596520"/>
              </p14:xfrm>
            </p:contentPart>
          </mc:Choice>
          <mc:Fallback xmlns="">
            <p:pic>
              <p:nvPicPr>
                <p:cNvPr id="9" name="Ink 8">
                  <a:extLst>
                    <a:ext uri="{FF2B5EF4-FFF2-40B4-BE49-F238E27FC236}">
                      <a16:creationId xmlns:a16="http://schemas.microsoft.com/office/drawing/2014/main" id="{2C02E47E-1DD5-4B06-D931-C2653AC6DA42}"/>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F8109CFA-8D56-F6FB-2992-15708C563E6C}"/>
                    </a:ext>
                  </a:extLst>
                </p14:cNvPr>
                <p14:cNvContentPartPr/>
                <p14:nvPr/>
              </p14:nvContentPartPr>
              <p14:xfrm>
                <a:off x="2814912" y="2134080"/>
                <a:ext cx="90720" cy="527040"/>
              </p14:xfrm>
            </p:contentPart>
          </mc:Choice>
          <mc:Fallback xmlns="">
            <p:pic>
              <p:nvPicPr>
                <p:cNvPr id="10" name="Ink 9">
                  <a:extLst>
                    <a:ext uri="{FF2B5EF4-FFF2-40B4-BE49-F238E27FC236}">
                      <a16:creationId xmlns:a16="http://schemas.microsoft.com/office/drawing/2014/main" id="{F8109CFA-8D56-F6FB-2992-15708C563E6C}"/>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949F7447-A4E5-00F3-4237-3096BF1FC64A}"/>
                    </a:ext>
                  </a:extLst>
                </p14:cNvPr>
                <p14:cNvContentPartPr/>
                <p14:nvPr/>
              </p14:nvContentPartPr>
              <p14:xfrm>
                <a:off x="2812752" y="2290680"/>
                <a:ext cx="63360" cy="509400"/>
              </p14:xfrm>
            </p:contentPart>
          </mc:Choice>
          <mc:Fallback xmlns="">
            <p:pic>
              <p:nvPicPr>
                <p:cNvPr id="11" name="Ink 10">
                  <a:extLst>
                    <a:ext uri="{FF2B5EF4-FFF2-40B4-BE49-F238E27FC236}">
                      <a16:creationId xmlns:a16="http://schemas.microsoft.com/office/drawing/2014/main" id="{949F7447-A4E5-00F3-4237-3096BF1FC64A}"/>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A8325B77-4391-20BB-129D-C53D463E7822}"/>
                    </a:ext>
                  </a:extLst>
                </p14:cNvPr>
                <p14:cNvContentPartPr/>
                <p14:nvPr/>
              </p14:nvContentPartPr>
              <p14:xfrm>
                <a:off x="2767392" y="2433960"/>
                <a:ext cx="21960" cy="327240"/>
              </p14:xfrm>
            </p:contentPart>
          </mc:Choice>
          <mc:Fallback xmlns="">
            <p:pic>
              <p:nvPicPr>
                <p:cNvPr id="12" name="Ink 11">
                  <a:extLst>
                    <a:ext uri="{FF2B5EF4-FFF2-40B4-BE49-F238E27FC236}">
                      <a16:creationId xmlns:a16="http://schemas.microsoft.com/office/drawing/2014/main" id="{A8325B77-4391-20BB-129D-C53D463E7822}"/>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04E663CB-1D11-5C10-8C1C-86CA4FEC98A1}"/>
                    </a:ext>
                  </a:extLst>
                </p14:cNvPr>
                <p14:cNvContentPartPr/>
                <p14:nvPr/>
              </p14:nvContentPartPr>
              <p14:xfrm>
                <a:off x="2944512" y="1994040"/>
                <a:ext cx="71640" cy="743760"/>
              </p14:xfrm>
            </p:contentPart>
          </mc:Choice>
          <mc:Fallback xmlns="">
            <p:pic>
              <p:nvPicPr>
                <p:cNvPr id="13" name="Ink 12">
                  <a:extLst>
                    <a:ext uri="{FF2B5EF4-FFF2-40B4-BE49-F238E27FC236}">
                      <a16:creationId xmlns:a16="http://schemas.microsoft.com/office/drawing/2014/main" id="{04E663CB-1D11-5C10-8C1C-86CA4FEC98A1}"/>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Ink 13">
                  <a:extLst>
                    <a:ext uri="{FF2B5EF4-FFF2-40B4-BE49-F238E27FC236}">
                      <a16:creationId xmlns:a16="http://schemas.microsoft.com/office/drawing/2014/main" id="{B3F14208-FBA8-F8F0-A845-6DC33C46263E}"/>
                    </a:ext>
                  </a:extLst>
                </p14:cNvPr>
                <p14:cNvContentPartPr/>
                <p14:nvPr/>
              </p14:nvContentPartPr>
              <p14:xfrm>
                <a:off x="2794752" y="2238120"/>
                <a:ext cx="15840" cy="448200"/>
              </p14:xfrm>
            </p:contentPart>
          </mc:Choice>
          <mc:Fallback xmlns="">
            <p:pic>
              <p:nvPicPr>
                <p:cNvPr id="14" name="Ink 13">
                  <a:extLst>
                    <a:ext uri="{FF2B5EF4-FFF2-40B4-BE49-F238E27FC236}">
                      <a16:creationId xmlns:a16="http://schemas.microsoft.com/office/drawing/2014/main" id="{B3F14208-FBA8-F8F0-A845-6DC33C46263E}"/>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77882F41-415F-8B1C-404D-A6A7CD58667F}"/>
                    </a:ext>
                  </a:extLst>
                </p14:cNvPr>
                <p14:cNvContentPartPr/>
                <p14:nvPr/>
              </p14:nvContentPartPr>
              <p14:xfrm>
                <a:off x="2745072" y="2063520"/>
                <a:ext cx="94680" cy="615960"/>
              </p14:xfrm>
            </p:contentPart>
          </mc:Choice>
          <mc:Fallback xmlns="">
            <p:pic>
              <p:nvPicPr>
                <p:cNvPr id="15" name="Ink 14">
                  <a:extLst>
                    <a:ext uri="{FF2B5EF4-FFF2-40B4-BE49-F238E27FC236}">
                      <a16:creationId xmlns:a16="http://schemas.microsoft.com/office/drawing/2014/main" id="{77882F41-415F-8B1C-404D-A6A7CD58667F}"/>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4FAF9A3B-0F22-2705-D1FE-90A16D09572B}"/>
                    </a:ext>
                  </a:extLst>
                </p14:cNvPr>
                <p14:cNvContentPartPr/>
                <p14:nvPr/>
              </p14:nvContentPartPr>
              <p14:xfrm>
                <a:off x="2929392" y="2410200"/>
                <a:ext cx="66600" cy="447120"/>
              </p14:xfrm>
            </p:contentPart>
          </mc:Choice>
          <mc:Fallback xmlns="">
            <p:pic>
              <p:nvPicPr>
                <p:cNvPr id="16" name="Ink 15">
                  <a:extLst>
                    <a:ext uri="{FF2B5EF4-FFF2-40B4-BE49-F238E27FC236}">
                      <a16:creationId xmlns:a16="http://schemas.microsoft.com/office/drawing/2014/main" id="{4FAF9A3B-0F22-2705-D1FE-90A16D09572B}"/>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A85A7C3B-7006-67B6-E42F-645596DE227C}"/>
                    </a:ext>
                  </a:extLst>
                </p14:cNvPr>
                <p14:cNvContentPartPr/>
                <p14:nvPr/>
              </p14:nvContentPartPr>
              <p14:xfrm>
                <a:off x="2951712" y="2261880"/>
                <a:ext cx="18720" cy="395640"/>
              </p14:xfrm>
            </p:contentPart>
          </mc:Choice>
          <mc:Fallback xmlns="">
            <p:pic>
              <p:nvPicPr>
                <p:cNvPr id="17" name="Ink 16">
                  <a:extLst>
                    <a:ext uri="{FF2B5EF4-FFF2-40B4-BE49-F238E27FC236}">
                      <a16:creationId xmlns:a16="http://schemas.microsoft.com/office/drawing/2014/main" id="{A85A7C3B-7006-67B6-E42F-645596DE227C}"/>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3498787E-6C2B-74F2-4B60-50278D62D06F}"/>
                    </a:ext>
                  </a:extLst>
                </p14:cNvPr>
                <p14:cNvContentPartPr/>
                <p14:nvPr/>
              </p14:nvContentPartPr>
              <p14:xfrm>
                <a:off x="2938032" y="2326680"/>
                <a:ext cx="43920" cy="268920"/>
              </p14:xfrm>
            </p:contentPart>
          </mc:Choice>
          <mc:Fallback xmlns="">
            <p:pic>
              <p:nvPicPr>
                <p:cNvPr id="18" name="Ink 17">
                  <a:extLst>
                    <a:ext uri="{FF2B5EF4-FFF2-40B4-BE49-F238E27FC236}">
                      <a16:creationId xmlns:a16="http://schemas.microsoft.com/office/drawing/2014/main" id="{3498787E-6C2B-74F2-4B60-50278D62D06F}"/>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D4F52BE9-313A-BC5A-7460-CB36D3E2DE99}"/>
                    </a:ext>
                  </a:extLst>
                </p14:cNvPr>
                <p14:cNvContentPartPr/>
                <p14:nvPr/>
              </p14:nvContentPartPr>
              <p14:xfrm>
                <a:off x="2962152" y="2309400"/>
                <a:ext cx="68760" cy="397440"/>
              </p14:xfrm>
            </p:contentPart>
          </mc:Choice>
          <mc:Fallback xmlns="">
            <p:pic>
              <p:nvPicPr>
                <p:cNvPr id="19" name="Ink 18">
                  <a:extLst>
                    <a:ext uri="{FF2B5EF4-FFF2-40B4-BE49-F238E27FC236}">
                      <a16:creationId xmlns:a16="http://schemas.microsoft.com/office/drawing/2014/main" id="{D4F52BE9-313A-BC5A-7460-CB36D3E2DE99}"/>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3A2E4372-FD21-2037-2E67-85A6B6863290}"/>
                    </a:ext>
                  </a:extLst>
                </p14:cNvPr>
                <p14:cNvContentPartPr/>
                <p14:nvPr/>
              </p14:nvContentPartPr>
              <p14:xfrm>
                <a:off x="2853432" y="2517840"/>
                <a:ext cx="36000" cy="319320"/>
              </p14:xfrm>
            </p:contentPart>
          </mc:Choice>
          <mc:Fallback xmlns="">
            <p:pic>
              <p:nvPicPr>
                <p:cNvPr id="20" name="Ink 19">
                  <a:extLst>
                    <a:ext uri="{FF2B5EF4-FFF2-40B4-BE49-F238E27FC236}">
                      <a16:creationId xmlns:a16="http://schemas.microsoft.com/office/drawing/2014/main" id="{3A2E4372-FD21-2037-2E67-85A6B6863290}"/>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7DFE2A3F-8385-FA60-781F-AA8D650827BA}"/>
                    </a:ext>
                  </a:extLst>
                </p14:cNvPr>
                <p14:cNvContentPartPr/>
                <p14:nvPr/>
              </p14:nvContentPartPr>
              <p14:xfrm>
                <a:off x="2903832" y="2352600"/>
                <a:ext cx="34560" cy="398160"/>
              </p14:xfrm>
            </p:contentPart>
          </mc:Choice>
          <mc:Fallback xmlns="">
            <p:pic>
              <p:nvPicPr>
                <p:cNvPr id="21" name="Ink 20">
                  <a:extLst>
                    <a:ext uri="{FF2B5EF4-FFF2-40B4-BE49-F238E27FC236}">
                      <a16:creationId xmlns:a16="http://schemas.microsoft.com/office/drawing/2014/main" id="{7DFE2A3F-8385-FA60-781F-AA8D650827BA}"/>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6D6930E2-29BD-2F80-53AC-A3928D5A926F}"/>
                    </a:ext>
                  </a:extLst>
                </p14:cNvPr>
                <p14:cNvContentPartPr/>
                <p14:nvPr/>
              </p14:nvContentPartPr>
              <p14:xfrm>
                <a:off x="2945952" y="2335680"/>
                <a:ext cx="79560" cy="479880"/>
              </p14:xfrm>
            </p:contentPart>
          </mc:Choice>
          <mc:Fallback xmlns="">
            <p:pic>
              <p:nvPicPr>
                <p:cNvPr id="22" name="Ink 21">
                  <a:extLst>
                    <a:ext uri="{FF2B5EF4-FFF2-40B4-BE49-F238E27FC236}">
                      <a16:creationId xmlns:a16="http://schemas.microsoft.com/office/drawing/2014/main" id="{6D6930E2-29BD-2F80-53AC-A3928D5A926F}"/>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F2BDA0AA-D65F-2397-DEB5-EF1B39E9C729}"/>
                    </a:ext>
                  </a:extLst>
                </p14:cNvPr>
                <p14:cNvContentPartPr/>
                <p14:nvPr/>
              </p14:nvContentPartPr>
              <p14:xfrm>
                <a:off x="3001392" y="2441880"/>
                <a:ext cx="73800" cy="236520"/>
              </p14:xfrm>
            </p:contentPart>
          </mc:Choice>
          <mc:Fallback xmlns="">
            <p:pic>
              <p:nvPicPr>
                <p:cNvPr id="23" name="Ink 22">
                  <a:extLst>
                    <a:ext uri="{FF2B5EF4-FFF2-40B4-BE49-F238E27FC236}">
                      <a16:creationId xmlns:a16="http://schemas.microsoft.com/office/drawing/2014/main" id="{F2BDA0AA-D65F-2397-DEB5-EF1B39E9C729}"/>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2C01579B-1F12-523E-AFD0-B59E556D19FA}"/>
                    </a:ext>
                  </a:extLst>
                </p14:cNvPr>
                <p14:cNvContentPartPr/>
                <p14:nvPr/>
              </p14:nvContentPartPr>
              <p14:xfrm>
                <a:off x="2870712" y="2527200"/>
                <a:ext cx="16200" cy="362880"/>
              </p14:xfrm>
            </p:contentPart>
          </mc:Choice>
          <mc:Fallback xmlns="">
            <p:pic>
              <p:nvPicPr>
                <p:cNvPr id="24" name="Ink 23">
                  <a:extLst>
                    <a:ext uri="{FF2B5EF4-FFF2-40B4-BE49-F238E27FC236}">
                      <a16:creationId xmlns:a16="http://schemas.microsoft.com/office/drawing/2014/main" id="{2C01579B-1F12-523E-AFD0-B59E556D19FA}"/>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D8FA7695-D1F5-3A86-4546-CF5C173D899A}"/>
                    </a:ext>
                  </a:extLst>
                </p14:cNvPr>
                <p14:cNvContentPartPr/>
                <p14:nvPr/>
              </p14:nvContentPartPr>
              <p14:xfrm>
                <a:off x="2810592" y="2601000"/>
                <a:ext cx="2880" cy="314640"/>
              </p14:xfrm>
            </p:contentPart>
          </mc:Choice>
          <mc:Fallback xmlns="">
            <p:pic>
              <p:nvPicPr>
                <p:cNvPr id="25" name="Ink 24">
                  <a:extLst>
                    <a:ext uri="{FF2B5EF4-FFF2-40B4-BE49-F238E27FC236}">
                      <a16:creationId xmlns:a16="http://schemas.microsoft.com/office/drawing/2014/main" id="{D8FA7695-D1F5-3A86-4546-CF5C173D899A}"/>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02ACCF9E-AC35-6A6C-8B98-0AE91151E8AA}"/>
                    </a:ext>
                  </a:extLst>
                </p14:cNvPr>
                <p14:cNvContentPartPr/>
                <p14:nvPr/>
              </p14:nvContentPartPr>
              <p14:xfrm>
                <a:off x="2818512" y="2419560"/>
                <a:ext cx="10800" cy="390240"/>
              </p14:xfrm>
            </p:contentPart>
          </mc:Choice>
          <mc:Fallback xmlns="">
            <p:pic>
              <p:nvPicPr>
                <p:cNvPr id="26" name="Ink 25">
                  <a:extLst>
                    <a:ext uri="{FF2B5EF4-FFF2-40B4-BE49-F238E27FC236}">
                      <a16:creationId xmlns:a16="http://schemas.microsoft.com/office/drawing/2014/main" id="{02ACCF9E-AC35-6A6C-8B98-0AE91151E8AA}"/>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2491029F-D4A0-E17F-DC5D-06711071E368}"/>
                    </a:ext>
                  </a:extLst>
                </p14:cNvPr>
                <p14:cNvContentPartPr/>
                <p14:nvPr/>
              </p14:nvContentPartPr>
              <p14:xfrm>
                <a:off x="2955672" y="2278440"/>
                <a:ext cx="137160" cy="438120"/>
              </p14:xfrm>
            </p:contentPart>
          </mc:Choice>
          <mc:Fallback xmlns="">
            <p:pic>
              <p:nvPicPr>
                <p:cNvPr id="27" name="Ink 26">
                  <a:extLst>
                    <a:ext uri="{FF2B5EF4-FFF2-40B4-BE49-F238E27FC236}">
                      <a16:creationId xmlns:a16="http://schemas.microsoft.com/office/drawing/2014/main" id="{2491029F-D4A0-E17F-DC5D-06711071E368}"/>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81B3BC02-232F-D286-9330-1699EE6B97C1}"/>
                    </a:ext>
                  </a:extLst>
                </p14:cNvPr>
                <p14:cNvContentPartPr/>
                <p14:nvPr/>
              </p14:nvContentPartPr>
              <p14:xfrm>
                <a:off x="3036312" y="2513160"/>
                <a:ext cx="66240" cy="348480"/>
              </p14:xfrm>
            </p:contentPart>
          </mc:Choice>
          <mc:Fallback xmlns="">
            <p:pic>
              <p:nvPicPr>
                <p:cNvPr id="28" name="Ink 27">
                  <a:extLst>
                    <a:ext uri="{FF2B5EF4-FFF2-40B4-BE49-F238E27FC236}">
                      <a16:creationId xmlns:a16="http://schemas.microsoft.com/office/drawing/2014/main" id="{81B3BC02-232F-D286-9330-1699EE6B97C1}"/>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32" name="Rectangle 31">
            <a:extLst>
              <a:ext uri="{FF2B5EF4-FFF2-40B4-BE49-F238E27FC236}">
                <a16:creationId xmlns:a16="http://schemas.microsoft.com/office/drawing/2014/main" id="{18AE379E-F46C-EE94-F698-9D3AB3F728EB}"/>
              </a:ext>
            </a:extLst>
          </p:cNvPr>
          <p:cNvSpPr/>
          <p:nvPr/>
        </p:nvSpPr>
        <p:spPr>
          <a:xfrm>
            <a:off x="-1021710" y="169866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FFC000"/>
                </a:solidFill>
                <a:effectLst/>
              </a:rPr>
              <a:t>Inflow</a:t>
            </a:r>
          </a:p>
        </p:txBody>
      </p:sp>
    </p:spTree>
    <p:extLst>
      <p:ext uri="{BB962C8B-B14F-4D97-AF65-F5344CB8AC3E}">
        <p14:creationId xmlns:p14="http://schemas.microsoft.com/office/powerpoint/2010/main" val="391356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Effect transition="in" filter="fade">
                                      <p:cBhvr>
                                        <p:cTn id="13" dur="1000"/>
                                        <p:tgtEl>
                                          <p:spTgt spid="576"/>
                                        </p:tgtEl>
                                      </p:cBhvr>
                                    </p:animEffect>
                                    <p:anim calcmode="lin" valueType="num">
                                      <p:cBhvr>
                                        <p:cTn id="14" dur="1000" fill="hold"/>
                                        <p:tgtEl>
                                          <p:spTgt spid="576"/>
                                        </p:tgtEl>
                                        <p:attrNameLst>
                                          <p:attrName>ppt_x</p:attrName>
                                        </p:attrNameLst>
                                      </p:cBhvr>
                                      <p:tavLst>
                                        <p:tav tm="0">
                                          <p:val>
                                            <p:strVal val="#ppt_x"/>
                                          </p:val>
                                        </p:tav>
                                        <p:tav tm="100000">
                                          <p:val>
                                            <p:strVal val="#ppt_x"/>
                                          </p:val>
                                        </p:tav>
                                      </p:tavLst>
                                    </p:anim>
                                    <p:anim calcmode="lin" valueType="num">
                                      <p:cBhvr>
                                        <p:cTn id="15" dur="900" decel="100000" fill="hold"/>
                                        <p:tgtEl>
                                          <p:spTgt spid="57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Effect transition="in" filter="fade">
                                      <p:cBhvr>
                                        <p:cTn id="19" dur="1000"/>
                                        <p:tgtEl>
                                          <p:spTgt spid="577"/>
                                        </p:tgtEl>
                                      </p:cBhvr>
                                    </p:animEffect>
                                    <p:anim calcmode="lin" valueType="num">
                                      <p:cBhvr>
                                        <p:cTn id="20" dur="1000" fill="hold"/>
                                        <p:tgtEl>
                                          <p:spTgt spid="577"/>
                                        </p:tgtEl>
                                        <p:attrNameLst>
                                          <p:attrName>ppt_x</p:attrName>
                                        </p:attrNameLst>
                                      </p:cBhvr>
                                      <p:tavLst>
                                        <p:tav tm="0">
                                          <p:val>
                                            <p:strVal val="#ppt_x"/>
                                          </p:val>
                                        </p:tav>
                                        <p:tav tm="100000">
                                          <p:val>
                                            <p:strVal val="#ppt_x"/>
                                          </p:val>
                                        </p:tav>
                                      </p:tavLst>
                                    </p:anim>
                                    <p:anim calcmode="lin" valueType="num">
                                      <p:cBhvr>
                                        <p:cTn id="21" dur="900" decel="100000" fill="hold"/>
                                        <p:tgtEl>
                                          <p:spTgt spid="57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7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animEffect transition="in" filter="fade">
                                      <p:cBhvr>
                                        <p:cTn id="25" dur="1000"/>
                                        <p:tgtEl>
                                          <p:spTgt spid="578"/>
                                        </p:tgtEl>
                                      </p:cBhvr>
                                    </p:animEffect>
                                    <p:anim calcmode="lin" valueType="num">
                                      <p:cBhvr>
                                        <p:cTn id="26" dur="1000" fill="hold"/>
                                        <p:tgtEl>
                                          <p:spTgt spid="578"/>
                                        </p:tgtEl>
                                        <p:attrNameLst>
                                          <p:attrName>ppt_x</p:attrName>
                                        </p:attrNameLst>
                                      </p:cBhvr>
                                      <p:tavLst>
                                        <p:tav tm="0">
                                          <p:val>
                                            <p:strVal val="#ppt_x"/>
                                          </p:val>
                                        </p:tav>
                                        <p:tav tm="100000">
                                          <p:val>
                                            <p:strVal val="#ppt_x"/>
                                          </p:val>
                                        </p:tav>
                                      </p:tavLst>
                                    </p:anim>
                                    <p:anim calcmode="lin" valueType="num">
                                      <p:cBhvr>
                                        <p:cTn id="27" dur="900" decel="100000" fill="hold"/>
                                        <p:tgtEl>
                                          <p:spTgt spid="57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7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80"/>
                                        </p:tgtEl>
                                        <p:attrNameLst>
                                          <p:attrName>style.visibility</p:attrName>
                                        </p:attrNameLst>
                                      </p:cBhvr>
                                      <p:to>
                                        <p:strVal val="visible"/>
                                      </p:to>
                                    </p:set>
                                    <p:animEffect transition="in" filter="fade">
                                      <p:cBhvr>
                                        <p:cTn id="31" dur="1000"/>
                                        <p:tgtEl>
                                          <p:spTgt spid="580"/>
                                        </p:tgtEl>
                                      </p:cBhvr>
                                    </p:animEffect>
                                    <p:anim calcmode="lin" valueType="num">
                                      <p:cBhvr>
                                        <p:cTn id="32" dur="1000" fill="hold"/>
                                        <p:tgtEl>
                                          <p:spTgt spid="580"/>
                                        </p:tgtEl>
                                        <p:attrNameLst>
                                          <p:attrName>ppt_x</p:attrName>
                                        </p:attrNameLst>
                                      </p:cBhvr>
                                      <p:tavLst>
                                        <p:tav tm="0">
                                          <p:val>
                                            <p:strVal val="#ppt_x"/>
                                          </p:val>
                                        </p:tav>
                                        <p:tav tm="100000">
                                          <p:val>
                                            <p:strVal val="#ppt_x"/>
                                          </p:val>
                                        </p:tav>
                                      </p:tavLst>
                                    </p:anim>
                                    <p:anim calcmode="lin" valueType="num">
                                      <p:cBhvr>
                                        <p:cTn id="33" dur="900" decel="100000" fill="hold"/>
                                        <p:tgtEl>
                                          <p:spTgt spid="58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0"/>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900" decel="100000" fill="hold"/>
                                        <p:tgtEl>
                                          <p:spTgt spid="3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900" decel="100000" fill="hold"/>
                                        <p:tgtEl>
                                          <p:spTgt spid="3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42F8F93C-FB91-7A3D-99F8-745C67AA4CA9}"/>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31769EDC-6136-1F6D-A332-0D46D3FA10C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C000"/>
                </a:solidFill>
              </a:rPr>
              <a:t>Inflow</a:t>
            </a:r>
            <a:r>
              <a:rPr lang="en-US" dirty="0"/>
              <a:t> Causes (external system elements)</a:t>
            </a:r>
            <a:endParaRPr dirty="0"/>
          </a:p>
        </p:txBody>
      </p:sp>
      <p:grpSp>
        <p:nvGrpSpPr>
          <p:cNvPr id="2" name="Group 1">
            <a:extLst>
              <a:ext uri="{FF2B5EF4-FFF2-40B4-BE49-F238E27FC236}">
                <a16:creationId xmlns:a16="http://schemas.microsoft.com/office/drawing/2014/main" id="{02EC9003-9220-C5D5-3F96-FADB2A5372DA}"/>
              </a:ext>
            </a:extLst>
          </p:cNvPr>
          <p:cNvGrpSpPr/>
          <p:nvPr/>
        </p:nvGrpSpPr>
        <p:grpSpPr>
          <a:xfrm>
            <a:off x="5565662" y="1016839"/>
            <a:ext cx="5174662" cy="3109822"/>
            <a:chOff x="5264580" y="1070691"/>
            <a:chExt cx="5174662" cy="3109822"/>
          </a:xfrm>
        </p:grpSpPr>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F26DB375-6967-D465-18C4-75CDAD8EBE1F}"/>
                    </a:ext>
                  </a:extLst>
                </p14:cNvPr>
                <p14:cNvContentPartPr/>
                <p14:nvPr/>
              </p14:nvContentPartPr>
              <p14:xfrm>
                <a:off x="5561602" y="1841233"/>
                <a:ext cx="4877640" cy="2195280"/>
              </p14:xfrm>
            </p:contentPart>
          </mc:Choice>
          <mc:Fallback xmlns="">
            <p:pic>
              <p:nvPicPr>
                <p:cNvPr id="63" name="Ink 62">
                  <a:extLst>
                    <a:ext uri="{FF2B5EF4-FFF2-40B4-BE49-F238E27FC236}">
                      <a16:creationId xmlns:a16="http://schemas.microsoft.com/office/drawing/2014/main" id="{F26DB375-6967-D465-18C4-75CDAD8EBE1F}"/>
                    </a:ext>
                  </a:extLst>
                </p:cNvPr>
                <p:cNvPicPr/>
                <p:nvPr/>
              </p:nvPicPr>
              <p:blipFill>
                <a:blip r:embed="rId4"/>
                <a:stretch>
                  <a:fillRect/>
                </a:stretch>
              </p:blipFill>
              <p:spPr>
                <a:xfrm>
                  <a:off x="5525602"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4C379509-2434-36FF-CB18-16F27B08392E}"/>
                    </a:ext>
                  </a:extLst>
                </p14:cNvPr>
                <p14:cNvContentPartPr/>
                <p14:nvPr/>
              </p14:nvContentPartPr>
              <p14:xfrm>
                <a:off x="6026722" y="2634313"/>
                <a:ext cx="3891960" cy="200880"/>
              </p14:xfrm>
            </p:contentPart>
          </mc:Choice>
          <mc:Fallback xmlns="">
            <p:pic>
              <p:nvPicPr>
                <p:cNvPr id="576" name="Ink 575">
                  <a:extLst>
                    <a:ext uri="{FF2B5EF4-FFF2-40B4-BE49-F238E27FC236}">
                      <a16:creationId xmlns:a16="http://schemas.microsoft.com/office/drawing/2014/main" id="{4C379509-2434-36FF-CB18-16F27B08392E}"/>
                    </a:ext>
                  </a:extLst>
                </p:cNvPr>
                <p:cNvPicPr/>
                <p:nvPr/>
              </p:nvPicPr>
              <p:blipFill>
                <a:blip r:embed="rId6"/>
                <a:stretch>
                  <a:fillRect/>
                </a:stretch>
              </p:blipFill>
              <p:spPr>
                <a:xfrm>
                  <a:off x="6017722"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B7CC25E8-F68C-4C53-3E11-006EBF36E334}"/>
                    </a:ext>
                  </a:extLst>
                </p14:cNvPr>
                <p14:cNvContentPartPr/>
                <p14:nvPr/>
              </p14:nvContentPartPr>
              <p14:xfrm>
                <a:off x="6443962" y="3880993"/>
                <a:ext cx="268200" cy="299520"/>
              </p14:xfrm>
            </p:contentPart>
          </mc:Choice>
          <mc:Fallback xmlns="">
            <p:pic>
              <p:nvPicPr>
                <p:cNvPr id="577" name="Ink 576">
                  <a:extLst>
                    <a:ext uri="{FF2B5EF4-FFF2-40B4-BE49-F238E27FC236}">
                      <a16:creationId xmlns:a16="http://schemas.microsoft.com/office/drawing/2014/main" id="{B7CC25E8-F68C-4C53-3E11-006EBF36E334}"/>
                    </a:ext>
                  </a:extLst>
                </p:cNvPr>
                <p:cNvPicPr/>
                <p:nvPr/>
              </p:nvPicPr>
              <p:blipFill>
                <a:blip r:embed="rId8"/>
                <a:stretch>
                  <a:fillRect/>
                </a:stretch>
              </p:blipFill>
              <p:spPr>
                <a:xfrm>
                  <a:off x="6407962"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CADDFA14-7C0F-F534-6D59-871BC2ABF53B}"/>
                    </a:ext>
                  </a:extLst>
                </p14:cNvPr>
                <p14:cNvContentPartPr/>
                <p14:nvPr/>
              </p14:nvContentPartPr>
              <p14:xfrm>
                <a:off x="9316762" y="3927793"/>
                <a:ext cx="336600" cy="222840"/>
              </p14:xfrm>
            </p:contentPart>
          </mc:Choice>
          <mc:Fallback xmlns="">
            <p:pic>
              <p:nvPicPr>
                <p:cNvPr id="578" name="Ink 577">
                  <a:extLst>
                    <a:ext uri="{FF2B5EF4-FFF2-40B4-BE49-F238E27FC236}">
                      <a16:creationId xmlns:a16="http://schemas.microsoft.com/office/drawing/2014/main" id="{CADDFA14-7C0F-F534-6D59-871BC2ABF53B}"/>
                    </a:ext>
                  </a:extLst>
                </p:cNvPr>
                <p:cNvPicPr/>
                <p:nvPr/>
              </p:nvPicPr>
              <p:blipFill>
                <a:blip r:embed="rId10"/>
                <a:stretch>
                  <a:fillRect/>
                </a:stretch>
              </p:blipFill>
              <p:spPr>
                <a:xfrm>
                  <a:off x="9280800" y="3891793"/>
                  <a:ext cx="408163" cy="294480"/>
                </a:xfrm>
                <a:prstGeom prst="rect">
                  <a:avLst/>
                </a:prstGeom>
              </p:spPr>
            </p:pic>
          </mc:Fallback>
        </mc:AlternateContent>
        <p:sp>
          <p:nvSpPr>
            <p:cNvPr id="580" name="Rectangle 579">
              <a:extLst>
                <a:ext uri="{FF2B5EF4-FFF2-40B4-BE49-F238E27FC236}">
                  <a16:creationId xmlns:a16="http://schemas.microsoft.com/office/drawing/2014/main" id="{8D0EC79C-CCB8-2E69-C2F0-4ECE78C74391}"/>
                </a:ext>
              </a:extLst>
            </p:cNvPr>
            <p:cNvSpPr/>
            <p:nvPr/>
          </p:nvSpPr>
          <p:spPr>
            <a:xfrm>
              <a:off x="5759030"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5" name="Graphic 4">
              <a:extLst>
                <a:ext uri="{FF2B5EF4-FFF2-40B4-BE49-F238E27FC236}">
                  <a16:creationId xmlns:a16="http://schemas.microsoft.com/office/drawing/2014/main" id="{98C2718C-E483-19ED-B857-3676072C21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64580" y="1070691"/>
              <a:ext cx="968954" cy="968954"/>
            </a:xfrm>
            <a:prstGeom prst="rect">
              <a:avLst/>
            </a:prstGeom>
          </p:spPr>
        </p:pic>
        <p:grpSp>
          <p:nvGrpSpPr>
            <p:cNvPr id="30" name="Group 29">
              <a:extLst>
                <a:ext uri="{FF2B5EF4-FFF2-40B4-BE49-F238E27FC236}">
                  <a16:creationId xmlns:a16="http://schemas.microsoft.com/office/drawing/2014/main" id="{E35D2234-8771-4CCA-7550-4BD1282DEC32}"/>
                </a:ext>
              </a:extLst>
            </p:cNvPr>
            <p:cNvGrpSpPr/>
            <p:nvPr/>
          </p:nvGrpSpPr>
          <p:grpSpPr>
            <a:xfrm>
              <a:off x="6024983" y="1994040"/>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688C1014-D990-79EE-570F-E0BF73FC1975}"/>
                      </a:ext>
                    </a:extLst>
                  </p14:cNvPr>
                  <p14:cNvContentPartPr/>
                  <p14:nvPr/>
                </p14:nvContentPartPr>
                <p14:xfrm>
                  <a:off x="2770272" y="2035080"/>
                  <a:ext cx="23040" cy="551880"/>
                </p14:xfrm>
              </p:contentPart>
            </mc:Choice>
            <mc:Fallback xmlns="">
              <p:pic>
                <p:nvPicPr>
                  <p:cNvPr id="6" name="Ink 5">
                    <a:extLst>
                      <a:ext uri="{FF2B5EF4-FFF2-40B4-BE49-F238E27FC236}">
                        <a16:creationId xmlns:a16="http://schemas.microsoft.com/office/drawing/2014/main" id="{688C1014-D990-79EE-570F-E0BF73FC1975}"/>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F9472B05-C6E1-D7AE-744A-478031F1AA37}"/>
                      </a:ext>
                    </a:extLst>
                  </p14:cNvPr>
                  <p14:cNvContentPartPr/>
                  <p14:nvPr/>
                </p14:nvContentPartPr>
                <p14:xfrm>
                  <a:off x="2830752" y="2039760"/>
                  <a:ext cx="87120" cy="552240"/>
                </p14:xfrm>
              </p:contentPart>
            </mc:Choice>
            <mc:Fallback xmlns="">
              <p:pic>
                <p:nvPicPr>
                  <p:cNvPr id="7" name="Ink 6">
                    <a:extLst>
                      <a:ext uri="{FF2B5EF4-FFF2-40B4-BE49-F238E27FC236}">
                        <a16:creationId xmlns:a16="http://schemas.microsoft.com/office/drawing/2014/main" id="{F9472B05-C6E1-D7AE-744A-478031F1AA37}"/>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B7380C2A-5EA0-0AA3-37BF-7086BEFB56C1}"/>
                      </a:ext>
                    </a:extLst>
                  </p14:cNvPr>
                  <p14:cNvContentPartPr/>
                  <p14:nvPr/>
                </p14:nvContentPartPr>
                <p14:xfrm>
                  <a:off x="2905272" y="2018880"/>
                  <a:ext cx="45360" cy="560520"/>
                </p14:xfrm>
              </p:contentPart>
            </mc:Choice>
            <mc:Fallback xmlns="">
              <p:pic>
                <p:nvPicPr>
                  <p:cNvPr id="8" name="Ink 7">
                    <a:extLst>
                      <a:ext uri="{FF2B5EF4-FFF2-40B4-BE49-F238E27FC236}">
                        <a16:creationId xmlns:a16="http://schemas.microsoft.com/office/drawing/2014/main" id="{B7380C2A-5EA0-0AA3-37BF-7086BEFB56C1}"/>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79FD3F22-A413-D1D5-49C2-0A535B2E8A3B}"/>
                      </a:ext>
                    </a:extLst>
                  </p14:cNvPr>
                  <p14:cNvContentPartPr/>
                  <p14:nvPr/>
                </p14:nvContentPartPr>
                <p14:xfrm>
                  <a:off x="2955672" y="2018160"/>
                  <a:ext cx="85680" cy="596520"/>
                </p14:xfrm>
              </p:contentPart>
            </mc:Choice>
            <mc:Fallback xmlns="">
              <p:pic>
                <p:nvPicPr>
                  <p:cNvPr id="9" name="Ink 8">
                    <a:extLst>
                      <a:ext uri="{FF2B5EF4-FFF2-40B4-BE49-F238E27FC236}">
                        <a16:creationId xmlns:a16="http://schemas.microsoft.com/office/drawing/2014/main" id="{79FD3F22-A413-D1D5-49C2-0A535B2E8A3B}"/>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F0C607DB-EDA9-8FB5-CD9B-75F34246B8E5}"/>
                      </a:ext>
                    </a:extLst>
                  </p14:cNvPr>
                  <p14:cNvContentPartPr/>
                  <p14:nvPr/>
                </p14:nvContentPartPr>
                <p14:xfrm>
                  <a:off x="2814912" y="2134080"/>
                  <a:ext cx="90720" cy="527040"/>
                </p14:xfrm>
              </p:contentPart>
            </mc:Choice>
            <mc:Fallback xmlns="">
              <p:pic>
                <p:nvPicPr>
                  <p:cNvPr id="10" name="Ink 9">
                    <a:extLst>
                      <a:ext uri="{FF2B5EF4-FFF2-40B4-BE49-F238E27FC236}">
                        <a16:creationId xmlns:a16="http://schemas.microsoft.com/office/drawing/2014/main" id="{F0C607DB-EDA9-8FB5-CD9B-75F34246B8E5}"/>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9B596CF8-9FD7-3183-D6FB-B04FE93EC423}"/>
                      </a:ext>
                    </a:extLst>
                  </p14:cNvPr>
                  <p14:cNvContentPartPr/>
                  <p14:nvPr/>
                </p14:nvContentPartPr>
                <p14:xfrm>
                  <a:off x="2812752" y="2290680"/>
                  <a:ext cx="63360" cy="509400"/>
                </p14:xfrm>
              </p:contentPart>
            </mc:Choice>
            <mc:Fallback xmlns="">
              <p:pic>
                <p:nvPicPr>
                  <p:cNvPr id="11" name="Ink 10">
                    <a:extLst>
                      <a:ext uri="{FF2B5EF4-FFF2-40B4-BE49-F238E27FC236}">
                        <a16:creationId xmlns:a16="http://schemas.microsoft.com/office/drawing/2014/main" id="{9B596CF8-9FD7-3183-D6FB-B04FE93EC423}"/>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E051EAC1-3D54-DCED-C66E-75CB52EA4136}"/>
                      </a:ext>
                    </a:extLst>
                  </p14:cNvPr>
                  <p14:cNvContentPartPr/>
                  <p14:nvPr/>
                </p14:nvContentPartPr>
                <p14:xfrm>
                  <a:off x="2767392" y="2433960"/>
                  <a:ext cx="21960" cy="327240"/>
                </p14:xfrm>
              </p:contentPart>
            </mc:Choice>
            <mc:Fallback xmlns="">
              <p:pic>
                <p:nvPicPr>
                  <p:cNvPr id="12" name="Ink 11">
                    <a:extLst>
                      <a:ext uri="{FF2B5EF4-FFF2-40B4-BE49-F238E27FC236}">
                        <a16:creationId xmlns:a16="http://schemas.microsoft.com/office/drawing/2014/main" id="{E051EAC1-3D54-DCED-C66E-75CB52EA4136}"/>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CD4550AB-E907-05B4-1059-095F339C99AB}"/>
                      </a:ext>
                    </a:extLst>
                  </p14:cNvPr>
                  <p14:cNvContentPartPr/>
                  <p14:nvPr/>
                </p14:nvContentPartPr>
                <p14:xfrm>
                  <a:off x="2944512" y="1994040"/>
                  <a:ext cx="71640" cy="743760"/>
                </p14:xfrm>
              </p:contentPart>
            </mc:Choice>
            <mc:Fallback xmlns="">
              <p:pic>
                <p:nvPicPr>
                  <p:cNvPr id="13" name="Ink 12">
                    <a:extLst>
                      <a:ext uri="{FF2B5EF4-FFF2-40B4-BE49-F238E27FC236}">
                        <a16:creationId xmlns:a16="http://schemas.microsoft.com/office/drawing/2014/main" id="{CD4550AB-E907-05B4-1059-095F339C99AB}"/>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Ink 13">
                    <a:extLst>
                      <a:ext uri="{FF2B5EF4-FFF2-40B4-BE49-F238E27FC236}">
                        <a16:creationId xmlns:a16="http://schemas.microsoft.com/office/drawing/2014/main" id="{29388449-25BC-0692-2749-DD5D3AE2FFC2}"/>
                      </a:ext>
                    </a:extLst>
                  </p14:cNvPr>
                  <p14:cNvContentPartPr/>
                  <p14:nvPr/>
                </p14:nvContentPartPr>
                <p14:xfrm>
                  <a:off x="2794752" y="2238120"/>
                  <a:ext cx="15840" cy="448200"/>
                </p14:xfrm>
              </p:contentPart>
            </mc:Choice>
            <mc:Fallback xmlns="">
              <p:pic>
                <p:nvPicPr>
                  <p:cNvPr id="14" name="Ink 13">
                    <a:extLst>
                      <a:ext uri="{FF2B5EF4-FFF2-40B4-BE49-F238E27FC236}">
                        <a16:creationId xmlns:a16="http://schemas.microsoft.com/office/drawing/2014/main" id="{29388449-25BC-0692-2749-DD5D3AE2FFC2}"/>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AB01A8ED-C14A-A5DB-1500-4B84A79D04E2}"/>
                      </a:ext>
                    </a:extLst>
                  </p14:cNvPr>
                  <p14:cNvContentPartPr/>
                  <p14:nvPr/>
                </p14:nvContentPartPr>
                <p14:xfrm>
                  <a:off x="2745072" y="2063520"/>
                  <a:ext cx="94680" cy="615960"/>
                </p14:xfrm>
              </p:contentPart>
            </mc:Choice>
            <mc:Fallback xmlns="">
              <p:pic>
                <p:nvPicPr>
                  <p:cNvPr id="15" name="Ink 14">
                    <a:extLst>
                      <a:ext uri="{FF2B5EF4-FFF2-40B4-BE49-F238E27FC236}">
                        <a16:creationId xmlns:a16="http://schemas.microsoft.com/office/drawing/2014/main" id="{AB01A8ED-C14A-A5DB-1500-4B84A79D04E2}"/>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388DC046-BB53-74FD-8916-5755C4A424DD}"/>
                      </a:ext>
                    </a:extLst>
                  </p14:cNvPr>
                  <p14:cNvContentPartPr/>
                  <p14:nvPr/>
                </p14:nvContentPartPr>
                <p14:xfrm>
                  <a:off x="2929392" y="2410200"/>
                  <a:ext cx="66600" cy="447120"/>
                </p14:xfrm>
              </p:contentPart>
            </mc:Choice>
            <mc:Fallback xmlns="">
              <p:pic>
                <p:nvPicPr>
                  <p:cNvPr id="16" name="Ink 15">
                    <a:extLst>
                      <a:ext uri="{FF2B5EF4-FFF2-40B4-BE49-F238E27FC236}">
                        <a16:creationId xmlns:a16="http://schemas.microsoft.com/office/drawing/2014/main" id="{388DC046-BB53-74FD-8916-5755C4A424DD}"/>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7FEA4D01-059E-8B7E-0911-5712093556B8}"/>
                      </a:ext>
                    </a:extLst>
                  </p14:cNvPr>
                  <p14:cNvContentPartPr/>
                  <p14:nvPr/>
                </p14:nvContentPartPr>
                <p14:xfrm>
                  <a:off x="2951712" y="2261880"/>
                  <a:ext cx="18720" cy="395640"/>
                </p14:xfrm>
              </p:contentPart>
            </mc:Choice>
            <mc:Fallback xmlns="">
              <p:pic>
                <p:nvPicPr>
                  <p:cNvPr id="17" name="Ink 16">
                    <a:extLst>
                      <a:ext uri="{FF2B5EF4-FFF2-40B4-BE49-F238E27FC236}">
                        <a16:creationId xmlns:a16="http://schemas.microsoft.com/office/drawing/2014/main" id="{7FEA4D01-059E-8B7E-0911-5712093556B8}"/>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972BD889-4FA9-CD4D-6516-E10087F1D0EA}"/>
                      </a:ext>
                    </a:extLst>
                  </p14:cNvPr>
                  <p14:cNvContentPartPr/>
                  <p14:nvPr/>
                </p14:nvContentPartPr>
                <p14:xfrm>
                  <a:off x="2938032" y="2326680"/>
                  <a:ext cx="43920" cy="268920"/>
                </p14:xfrm>
              </p:contentPart>
            </mc:Choice>
            <mc:Fallback xmlns="">
              <p:pic>
                <p:nvPicPr>
                  <p:cNvPr id="18" name="Ink 17">
                    <a:extLst>
                      <a:ext uri="{FF2B5EF4-FFF2-40B4-BE49-F238E27FC236}">
                        <a16:creationId xmlns:a16="http://schemas.microsoft.com/office/drawing/2014/main" id="{972BD889-4FA9-CD4D-6516-E10087F1D0EA}"/>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095CB823-1F2F-D69A-A503-4B622C49D86C}"/>
                      </a:ext>
                    </a:extLst>
                  </p14:cNvPr>
                  <p14:cNvContentPartPr/>
                  <p14:nvPr/>
                </p14:nvContentPartPr>
                <p14:xfrm>
                  <a:off x="2962152" y="2309400"/>
                  <a:ext cx="68760" cy="397440"/>
                </p14:xfrm>
              </p:contentPart>
            </mc:Choice>
            <mc:Fallback xmlns="">
              <p:pic>
                <p:nvPicPr>
                  <p:cNvPr id="19" name="Ink 18">
                    <a:extLst>
                      <a:ext uri="{FF2B5EF4-FFF2-40B4-BE49-F238E27FC236}">
                        <a16:creationId xmlns:a16="http://schemas.microsoft.com/office/drawing/2014/main" id="{095CB823-1F2F-D69A-A503-4B622C49D86C}"/>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16C2E562-CE00-4C91-3BCC-E560A9135596}"/>
                      </a:ext>
                    </a:extLst>
                  </p14:cNvPr>
                  <p14:cNvContentPartPr/>
                  <p14:nvPr/>
                </p14:nvContentPartPr>
                <p14:xfrm>
                  <a:off x="2853432" y="2517840"/>
                  <a:ext cx="36000" cy="319320"/>
                </p14:xfrm>
              </p:contentPart>
            </mc:Choice>
            <mc:Fallback xmlns="">
              <p:pic>
                <p:nvPicPr>
                  <p:cNvPr id="20" name="Ink 19">
                    <a:extLst>
                      <a:ext uri="{FF2B5EF4-FFF2-40B4-BE49-F238E27FC236}">
                        <a16:creationId xmlns:a16="http://schemas.microsoft.com/office/drawing/2014/main" id="{16C2E562-CE00-4C91-3BCC-E560A9135596}"/>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98F865B9-6D1D-0A1F-C88A-088B1EDC6B9D}"/>
                      </a:ext>
                    </a:extLst>
                  </p14:cNvPr>
                  <p14:cNvContentPartPr/>
                  <p14:nvPr/>
                </p14:nvContentPartPr>
                <p14:xfrm>
                  <a:off x="2903832" y="2352600"/>
                  <a:ext cx="34560" cy="398160"/>
                </p14:xfrm>
              </p:contentPart>
            </mc:Choice>
            <mc:Fallback xmlns="">
              <p:pic>
                <p:nvPicPr>
                  <p:cNvPr id="21" name="Ink 20">
                    <a:extLst>
                      <a:ext uri="{FF2B5EF4-FFF2-40B4-BE49-F238E27FC236}">
                        <a16:creationId xmlns:a16="http://schemas.microsoft.com/office/drawing/2014/main" id="{98F865B9-6D1D-0A1F-C88A-088B1EDC6B9D}"/>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C2030636-34AE-944D-0F4D-1B4B5495855D}"/>
                      </a:ext>
                    </a:extLst>
                  </p14:cNvPr>
                  <p14:cNvContentPartPr/>
                  <p14:nvPr/>
                </p14:nvContentPartPr>
                <p14:xfrm>
                  <a:off x="2945952" y="2335680"/>
                  <a:ext cx="79560" cy="479880"/>
                </p14:xfrm>
              </p:contentPart>
            </mc:Choice>
            <mc:Fallback xmlns="">
              <p:pic>
                <p:nvPicPr>
                  <p:cNvPr id="22" name="Ink 21">
                    <a:extLst>
                      <a:ext uri="{FF2B5EF4-FFF2-40B4-BE49-F238E27FC236}">
                        <a16:creationId xmlns:a16="http://schemas.microsoft.com/office/drawing/2014/main" id="{C2030636-34AE-944D-0F4D-1B4B5495855D}"/>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79621ADD-B616-871B-DCDC-D0E355196BDE}"/>
                      </a:ext>
                    </a:extLst>
                  </p14:cNvPr>
                  <p14:cNvContentPartPr/>
                  <p14:nvPr/>
                </p14:nvContentPartPr>
                <p14:xfrm>
                  <a:off x="3001392" y="2441880"/>
                  <a:ext cx="73800" cy="236520"/>
                </p14:xfrm>
              </p:contentPart>
            </mc:Choice>
            <mc:Fallback xmlns="">
              <p:pic>
                <p:nvPicPr>
                  <p:cNvPr id="23" name="Ink 22">
                    <a:extLst>
                      <a:ext uri="{FF2B5EF4-FFF2-40B4-BE49-F238E27FC236}">
                        <a16:creationId xmlns:a16="http://schemas.microsoft.com/office/drawing/2014/main" id="{79621ADD-B616-871B-DCDC-D0E355196BDE}"/>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DB6073CE-0A0E-BB50-945D-D0FF74D5DC2D}"/>
                      </a:ext>
                    </a:extLst>
                  </p14:cNvPr>
                  <p14:cNvContentPartPr/>
                  <p14:nvPr/>
                </p14:nvContentPartPr>
                <p14:xfrm>
                  <a:off x="2870712" y="2527200"/>
                  <a:ext cx="16200" cy="362880"/>
                </p14:xfrm>
              </p:contentPart>
            </mc:Choice>
            <mc:Fallback xmlns="">
              <p:pic>
                <p:nvPicPr>
                  <p:cNvPr id="24" name="Ink 23">
                    <a:extLst>
                      <a:ext uri="{FF2B5EF4-FFF2-40B4-BE49-F238E27FC236}">
                        <a16:creationId xmlns:a16="http://schemas.microsoft.com/office/drawing/2014/main" id="{DB6073CE-0A0E-BB50-945D-D0FF74D5DC2D}"/>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100C32A3-C179-117A-F7A3-FAB2DAF05BB8}"/>
                      </a:ext>
                    </a:extLst>
                  </p14:cNvPr>
                  <p14:cNvContentPartPr/>
                  <p14:nvPr/>
                </p14:nvContentPartPr>
                <p14:xfrm>
                  <a:off x="2810592" y="2601000"/>
                  <a:ext cx="2880" cy="314640"/>
                </p14:xfrm>
              </p:contentPart>
            </mc:Choice>
            <mc:Fallback xmlns="">
              <p:pic>
                <p:nvPicPr>
                  <p:cNvPr id="25" name="Ink 24">
                    <a:extLst>
                      <a:ext uri="{FF2B5EF4-FFF2-40B4-BE49-F238E27FC236}">
                        <a16:creationId xmlns:a16="http://schemas.microsoft.com/office/drawing/2014/main" id="{100C32A3-C179-117A-F7A3-FAB2DAF05BB8}"/>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225621FF-7F68-7236-2C27-B472A10FA1E2}"/>
                      </a:ext>
                    </a:extLst>
                  </p14:cNvPr>
                  <p14:cNvContentPartPr/>
                  <p14:nvPr/>
                </p14:nvContentPartPr>
                <p14:xfrm>
                  <a:off x="2818512" y="2419560"/>
                  <a:ext cx="10800" cy="390240"/>
                </p14:xfrm>
              </p:contentPart>
            </mc:Choice>
            <mc:Fallback xmlns="">
              <p:pic>
                <p:nvPicPr>
                  <p:cNvPr id="26" name="Ink 25">
                    <a:extLst>
                      <a:ext uri="{FF2B5EF4-FFF2-40B4-BE49-F238E27FC236}">
                        <a16:creationId xmlns:a16="http://schemas.microsoft.com/office/drawing/2014/main" id="{225621FF-7F68-7236-2C27-B472A10FA1E2}"/>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80604FF8-F6B1-76B8-92D9-39439EEDC075}"/>
                      </a:ext>
                    </a:extLst>
                  </p14:cNvPr>
                  <p14:cNvContentPartPr/>
                  <p14:nvPr/>
                </p14:nvContentPartPr>
                <p14:xfrm>
                  <a:off x="2955672" y="2278440"/>
                  <a:ext cx="137160" cy="438120"/>
                </p14:xfrm>
              </p:contentPart>
            </mc:Choice>
            <mc:Fallback xmlns="">
              <p:pic>
                <p:nvPicPr>
                  <p:cNvPr id="27" name="Ink 26">
                    <a:extLst>
                      <a:ext uri="{FF2B5EF4-FFF2-40B4-BE49-F238E27FC236}">
                        <a16:creationId xmlns:a16="http://schemas.microsoft.com/office/drawing/2014/main" id="{80604FF8-F6B1-76B8-92D9-39439EEDC075}"/>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5499798D-CC17-085A-FE77-E7E8BE2E6141}"/>
                      </a:ext>
                    </a:extLst>
                  </p14:cNvPr>
                  <p14:cNvContentPartPr/>
                  <p14:nvPr/>
                </p14:nvContentPartPr>
                <p14:xfrm>
                  <a:off x="3036312" y="2513160"/>
                  <a:ext cx="66240" cy="348480"/>
                </p14:xfrm>
              </p:contentPart>
            </mc:Choice>
            <mc:Fallback xmlns="">
              <p:pic>
                <p:nvPicPr>
                  <p:cNvPr id="28" name="Ink 27">
                    <a:extLst>
                      <a:ext uri="{FF2B5EF4-FFF2-40B4-BE49-F238E27FC236}">
                        <a16:creationId xmlns:a16="http://schemas.microsoft.com/office/drawing/2014/main" id="{5499798D-CC17-085A-FE77-E7E8BE2E6141}"/>
                      </a:ext>
                    </a:extLst>
                  </p:cNvPr>
                  <p:cNvPicPr/>
                  <p:nvPr/>
                </p:nvPicPr>
                <p:blipFill>
                  <a:blip r:embed="rId58"/>
                  <a:stretch>
                    <a:fillRect/>
                  </a:stretch>
                </p:blipFill>
                <p:spPr>
                  <a:xfrm>
                    <a:off x="3027361" y="2504160"/>
                    <a:ext cx="83785" cy="366120"/>
                  </a:xfrm>
                  <a:prstGeom prst="rect">
                    <a:avLst/>
                  </a:prstGeom>
                </p:spPr>
              </p:pic>
            </mc:Fallback>
          </mc:AlternateContent>
        </p:grpSp>
      </p:grpSp>
      <p:sp>
        <p:nvSpPr>
          <p:cNvPr id="54" name="TextBox 53">
            <a:extLst>
              <a:ext uri="{FF2B5EF4-FFF2-40B4-BE49-F238E27FC236}">
                <a16:creationId xmlns:a16="http://schemas.microsoft.com/office/drawing/2014/main" id="{E97C847D-0488-B0DD-C025-75D9F803CDAF}"/>
              </a:ext>
            </a:extLst>
          </p:cNvPr>
          <p:cNvSpPr txBox="1"/>
          <p:nvPr/>
        </p:nvSpPr>
        <p:spPr>
          <a:xfrm>
            <a:off x="223787" y="1160839"/>
            <a:ext cx="6073118" cy="3785652"/>
          </a:xfrm>
          <a:prstGeom prst="rect">
            <a:avLst/>
          </a:prstGeom>
          <a:noFill/>
        </p:spPr>
        <p:txBody>
          <a:bodyPr wrap="square" rtlCol="0">
            <a:spAutoFit/>
          </a:bodyPr>
          <a:lstStyle/>
          <a:p>
            <a:pPr marL="285750" indent="-285750">
              <a:buClr>
                <a:schemeClr val="tx1"/>
              </a:buClr>
              <a:buFont typeface="Wingdings" pitchFamily="2" charset="2"/>
              <a:buChar char="Ø"/>
            </a:pPr>
            <a:r>
              <a:rPr lang="en-US" sz="2000" dirty="0">
                <a:solidFill>
                  <a:schemeClr val="tx1"/>
                </a:solidFill>
              </a:rPr>
              <a:t>Rising rents &amp; lack of affordable housing</a:t>
            </a:r>
          </a:p>
          <a:p>
            <a:pPr marL="285750" indent="-285750">
              <a:buClr>
                <a:schemeClr val="tx1"/>
              </a:buClr>
              <a:buFont typeface="Wingdings" pitchFamily="2" charset="2"/>
              <a:buChar char="Ø"/>
            </a:pPr>
            <a:r>
              <a:rPr lang="en-US" sz="2000" dirty="0">
                <a:solidFill>
                  <a:schemeClr val="tx1"/>
                </a:solidFill>
              </a:rPr>
              <a:t>Evictions and predatory lending practices</a:t>
            </a:r>
          </a:p>
          <a:p>
            <a:pPr marL="285750" indent="-285750">
              <a:buClr>
                <a:schemeClr val="tx1"/>
              </a:buClr>
              <a:buFont typeface="Wingdings" pitchFamily="2" charset="2"/>
              <a:buChar char="Ø"/>
            </a:pPr>
            <a:r>
              <a:rPr lang="en-US" sz="2000" dirty="0">
                <a:solidFill>
                  <a:schemeClr val="tx1"/>
                </a:solidFill>
              </a:rPr>
              <a:t>Wage stagnation vs. cost-of-living increases</a:t>
            </a:r>
          </a:p>
          <a:p>
            <a:pPr marL="285750" indent="-285750">
              <a:buClr>
                <a:schemeClr val="tx1"/>
              </a:buClr>
              <a:buFont typeface="Wingdings" pitchFamily="2" charset="2"/>
              <a:buChar char="Ø"/>
            </a:pPr>
            <a:r>
              <a:rPr lang="en-US" sz="2000" dirty="0">
                <a:solidFill>
                  <a:schemeClr val="tx1"/>
                </a:solidFill>
              </a:rPr>
              <a:t>Job loss or unstable gig economy work</a:t>
            </a:r>
          </a:p>
          <a:p>
            <a:pPr marL="285750" indent="-285750">
              <a:buClr>
                <a:schemeClr val="tx1"/>
              </a:buClr>
              <a:buFont typeface="Wingdings" pitchFamily="2" charset="2"/>
              <a:buChar char="Ø"/>
            </a:pPr>
            <a:r>
              <a:rPr lang="en-US" sz="2000" dirty="0">
                <a:solidFill>
                  <a:schemeClr val="tx1"/>
                </a:solidFill>
              </a:rPr>
              <a:t>Domestic violence and family conflict</a:t>
            </a:r>
          </a:p>
          <a:p>
            <a:pPr marL="285750" indent="-285750">
              <a:buClr>
                <a:schemeClr val="tx1"/>
              </a:buClr>
              <a:buFont typeface="Wingdings" pitchFamily="2" charset="2"/>
              <a:buChar char="Ø"/>
            </a:pPr>
            <a:r>
              <a:rPr lang="en-US" sz="2000" dirty="0">
                <a:solidFill>
                  <a:schemeClr val="tx1"/>
                </a:solidFill>
              </a:rPr>
              <a:t>Hospital discharge without housing plan</a:t>
            </a:r>
          </a:p>
          <a:p>
            <a:pPr marL="285750" indent="-285750">
              <a:buClr>
                <a:schemeClr val="tx1"/>
              </a:buClr>
              <a:buFont typeface="Wingdings" pitchFamily="2" charset="2"/>
              <a:buChar char="Ø"/>
            </a:pPr>
            <a:r>
              <a:rPr lang="en-US" sz="2000" dirty="0">
                <a:solidFill>
                  <a:schemeClr val="tx1"/>
                </a:solidFill>
              </a:rPr>
              <a:t>Foster care system exits</a:t>
            </a:r>
          </a:p>
          <a:p>
            <a:pPr marL="285750" indent="-285750">
              <a:buClr>
                <a:schemeClr val="tx1"/>
              </a:buClr>
              <a:buFont typeface="Wingdings" pitchFamily="2" charset="2"/>
              <a:buChar char="Ø"/>
            </a:pPr>
            <a:r>
              <a:rPr lang="en-US" sz="2000" dirty="0">
                <a:solidFill>
                  <a:schemeClr val="tx1"/>
                </a:solidFill>
              </a:rPr>
              <a:t>Incarceration re-entry without support</a:t>
            </a:r>
          </a:p>
          <a:p>
            <a:pPr marL="285750" indent="-285750">
              <a:buClr>
                <a:schemeClr val="tx1"/>
              </a:buClr>
              <a:buFont typeface="Wingdings" pitchFamily="2" charset="2"/>
              <a:buChar char="Ø"/>
            </a:pPr>
            <a:r>
              <a:rPr lang="en-US" sz="2000" dirty="0">
                <a:solidFill>
                  <a:schemeClr val="tx1"/>
                </a:solidFill>
              </a:rPr>
              <a:t>Addiction fueled by alcohol &amp; drug advertising</a:t>
            </a:r>
          </a:p>
          <a:p>
            <a:pPr marL="285750" indent="-285750">
              <a:buClr>
                <a:schemeClr val="tx1"/>
              </a:buClr>
              <a:buFont typeface="Wingdings" pitchFamily="2" charset="2"/>
              <a:buChar char="Ø"/>
            </a:pPr>
            <a:r>
              <a:rPr lang="en-US" sz="2000" dirty="0">
                <a:solidFill>
                  <a:schemeClr val="tx1"/>
                </a:solidFill>
              </a:rPr>
              <a:t>Gambling expansion (lottery, casinos)</a:t>
            </a:r>
          </a:p>
          <a:p>
            <a:pPr marL="285750" indent="-285750">
              <a:buClr>
                <a:schemeClr val="tx1"/>
              </a:buClr>
              <a:buFont typeface="Wingdings" pitchFamily="2" charset="2"/>
              <a:buChar char="Ø"/>
            </a:pPr>
            <a:r>
              <a:rPr lang="en-US" sz="2000" dirty="0">
                <a:solidFill>
                  <a:schemeClr val="tx1"/>
                </a:solidFill>
              </a:rPr>
              <a:t>Natural disasters &amp; climate events</a:t>
            </a:r>
          </a:p>
          <a:p>
            <a:pPr marL="285750" indent="-285750">
              <a:buClr>
                <a:schemeClr val="tx1"/>
              </a:buClr>
              <a:buFont typeface="Wingdings" pitchFamily="2" charset="2"/>
              <a:buChar char="Ø"/>
            </a:pPr>
            <a:r>
              <a:rPr lang="en-US" sz="2000" dirty="0">
                <a:solidFill>
                  <a:schemeClr val="tx1"/>
                </a:solidFill>
              </a:rPr>
              <a:t>Systemic racism and discriminatory policies</a:t>
            </a:r>
          </a:p>
        </p:txBody>
      </p:sp>
    </p:spTree>
    <p:extLst>
      <p:ext uri="{BB962C8B-B14F-4D97-AF65-F5344CB8AC3E}">
        <p14:creationId xmlns:p14="http://schemas.microsoft.com/office/powerpoint/2010/main" val="5022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 calcmode="lin" valueType="num">
                                      <p:cBhvr additive="base">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4">
                                            <p:txEl>
                                              <p:pRg st="1" end="1"/>
                                            </p:txEl>
                                          </p:spTgt>
                                        </p:tgtEl>
                                        <p:attrNameLst>
                                          <p:attrName>style.visibility</p:attrName>
                                        </p:attrNameLst>
                                      </p:cBhvr>
                                      <p:to>
                                        <p:strVal val="visible"/>
                                      </p:to>
                                    </p:set>
                                    <p:anim calcmode="lin" valueType="num">
                                      <p:cBhvr additive="base">
                                        <p:cTn id="16"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4">
                                            <p:txEl>
                                              <p:pRg st="2" end="2"/>
                                            </p:txEl>
                                          </p:spTgt>
                                        </p:tgtEl>
                                        <p:attrNameLst>
                                          <p:attrName>style.visibility</p:attrName>
                                        </p:attrNameLst>
                                      </p:cBhvr>
                                      <p:to>
                                        <p:strVal val="visible"/>
                                      </p:to>
                                    </p:set>
                                    <p:anim calcmode="lin" valueType="num">
                                      <p:cBhvr additive="base">
                                        <p:cTn id="20"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xEl>
                                              <p:pRg st="3" end="3"/>
                                            </p:txEl>
                                          </p:spTgt>
                                        </p:tgtEl>
                                        <p:attrNameLst>
                                          <p:attrName>style.visibility</p:attrName>
                                        </p:attrNameLst>
                                      </p:cBhvr>
                                      <p:to>
                                        <p:strVal val="visible"/>
                                      </p:to>
                                    </p:set>
                                    <p:anim calcmode="lin" valueType="num">
                                      <p:cBhvr additive="base">
                                        <p:cTn id="24"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4">
                                            <p:txEl>
                                              <p:pRg st="4" end="4"/>
                                            </p:txEl>
                                          </p:spTgt>
                                        </p:tgtEl>
                                        <p:attrNameLst>
                                          <p:attrName>style.visibility</p:attrName>
                                        </p:attrNameLst>
                                      </p:cBhvr>
                                      <p:to>
                                        <p:strVal val="visible"/>
                                      </p:to>
                                    </p:set>
                                    <p:anim calcmode="lin" valueType="num">
                                      <p:cBhvr additive="base">
                                        <p:cTn id="28"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4">
                                            <p:txEl>
                                              <p:pRg st="5" end="5"/>
                                            </p:txEl>
                                          </p:spTgt>
                                        </p:tgtEl>
                                        <p:attrNameLst>
                                          <p:attrName>style.visibility</p:attrName>
                                        </p:attrNameLst>
                                      </p:cBhvr>
                                      <p:to>
                                        <p:strVal val="visible"/>
                                      </p:to>
                                    </p:set>
                                    <p:anim calcmode="lin" valueType="num">
                                      <p:cBhvr additive="base">
                                        <p:cTn id="32" dur="500" fill="hold"/>
                                        <p:tgtEl>
                                          <p:spTgt spid="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4">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4">
                                            <p:txEl>
                                              <p:pRg st="6" end="6"/>
                                            </p:txEl>
                                          </p:spTgt>
                                        </p:tgtEl>
                                        <p:attrNameLst>
                                          <p:attrName>style.visibility</p:attrName>
                                        </p:attrNameLst>
                                      </p:cBhvr>
                                      <p:to>
                                        <p:strVal val="visible"/>
                                      </p:to>
                                    </p:set>
                                    <p:anim calcmode="lin" valueType="num">
                                      <p:cBhvr additive="base">
                                        <p:cTn id="36" dur="500" fill="hold"/>
                                        <p:tgtEl>
                                          <p:spTgt spid="5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4">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4">
                                            <p:txEl>
                                              <p:pRg st="7" end="7"/>
                                            </p:txEl>
                                          </p:spTgt>
                                        </p:tgtEl>
                                        <p:attrNameLst>
                                          <p:attrName>style.visibility</p:attrName>
                                        </p:attrNameLst>
                                      </p:cBhvr>
                                      <p:to>
                                        <p:strVal val="visible"/>
                                      </p:to>
                                    </p:set>
                                    <p:anim calcmode="lin" valueType="num">
                                      <p:cBhvr additive="base">
                                        <p:cTn id="40" dur="500" fill="hold"/>
                                        <p:tgtEl>
                                          <p:spTgt spid="54">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4">
                                            <p:txEl>
                                              <p:pRg st="8" end="8"/>
                                            </p:txEl>
                                          </p:spTgt>
                                        </p:tgtEl>
                                        <p:attrNameLst>
                                          <p:attrName>style.visibility</p:attrName>
                                        </p:attrNameLst>
                                      </p:cBhvr>
                                      <p:to>
                                        <p:strVal val="visible"/>
                                      </p:to>
                                    </p:set>
                                    <p:anim calcmode="lin" valueType="num">
                                      <p:cBhvr additive="base">
                                        <p:cTn id="44" dur="500" fill="hold"/>
                                        <p:tgtEl>
                                          <p:spTgt spid="5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4">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4">
                                            <p:txEl>
                                              <p:pRg st="9" end="9"/>
                                            </p:txEl>
                                          </p:spTgt>
                                        </p:tgtEl>
                                        <p:attrNameLst>
                                          <p:attrName>style.visibility</p:attrName>
                                        </p:attrNameLst>
                                      </p:cBhvr>
                                      <p:to>
                                        <p:strVal val="visible"/>
                                      </p:to>
                                    </p:set>
                                    <p:anim calcmode="lin" valueType="num">
                                      <p:cBhvr additive="base">
                                        <p:cTn id="48" dur="500" fill="hold"/>
                                        <p:tgtEl>
                                          <p:spTgt spid="54">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4">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4">
                                            <p:txEl>
                                              <p:pRg st="10" end="10"/>
                                            </p:txEl>
                                          </p:spTgt>
                                        </p:tgtEl>
                                        <p:attrNameLst>
                                          <p:attrName>style.visibility</p:attrName>
                                        </p:attrNameLst>
                                      </p:cBhvr>
                                      <p:to>
                                        <p:strVal val="visible"/>
                                      </p:to>
                                    </p:set>
                                    <p:anim calcmode="lin" valueType="num">
                                      <p:cBhvr additive="base">
                                        <p:cTn id="52" dur="500" fill="hold"/>
                                        <p:tgtEl>
                                          <p:spTgt spid="54">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4">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4">
                                            <p:txEl>
                                              <p:pRg st="11" end="11"/>
                                            </p:txEl>
                                          </p:spTgt>
                                        </p:tgtEl>
                                        <p:attrNameLst>
                                          <p:attrName>style.visibility</p:attrName>
                                        </p:attrNameLst>
                                      </p:cBhvr>
                                      <p:to>
                                        <p:strVal val="visible"/>
                                      </p:to>
                                    </p:set>
                                    <p:anim calcmode="lin" valueType="num">
                                      <p:cBhvr additive="base">
                                        <p:cTn id="56" dur="500" fill="hold"/>
                                        <p:tgtEl>
                                          <p:spTgt spid="5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3" name="Subtitle 2">
            <a:extLst>
              <a:ext uri="{FF2B5EF4-FFF2-40B4-BE49-F238E27FC236}">
                <a16:creationId xmlns:a16="http://schemas.microsoft.com/office/drawing/2014/main" id="{02ABD345-ED7A-3B6A-93EC-6F5E1EE2203D}"/>
              </a:ext>
            </a:extLst>
          </p:cNvPr>
          <p:cNvSpPr>
            <a:spLocks noGrp="1"/>
          </p:cNvSpPr>
          <p:nvPr>
            <p:ph type="subTitle" idx="2"/>
          </p:nvPr>
        </p:nvSpPr>
        <p:spPr>
          <a:xfrm>
            <a:off x="449452" y="1078649"/>
            <a:ext cx="8245096" cy="3619825"/>
          </a:xfrm>
        </p:spPr>
        <p:txBody>
          <a:bodyPr/>
          <a:lstStyle/>
          <a:p>
            <a:pPr>
              <a:lnSpc>
                <a:spcPct val="150000"/>
              </a:lnSpc>
              <a:buFont typeface="Arial" panose="020B0604020202020204" pitchFamily="34" charset="0"/>
              <a:buChar char="•"/>
            </a:pPr>
            <a:r>
              <a:rPr lang="en-US" sz="2400" dirty="0"/>
              <a:t>Homelessness is complex and touches every community</a:t>
            </a:r>
          </a:p>
          <a:p>
            <a:pPr>
              <a:lnSpc>
                <a:spcPct val="150000"/>
              </a:lnSpc>
              <a:buFont typeface="Arial" panose="020B0604020202020204" pitchFamily="34" charset="0"/>
              <a:buChar char="•"/>
            </a:pPr>
            <a:r>
              <a:rPr lang="en-US" sz="2400" dirty="0"/>
              <a:t>Data reveals patterns beyond single stories</a:t>
            </a:r>
          </a:p>
          <a:p>
            <a:pPr>
              <a:lnSpc>
                <a:spcPct val="150000"/>
              </a:lnSpc>
              <a:buFont typeface="Arial" panose="020B0604020202020204" pitchFamily="34" charset="0"/>
              <a:buChar char="•"/>
            </a:pPr>
            <a:r>
              <a:rPr lang="en-US" sz="2400" dirty="0"/>
              <a:t>Systems thinking shows flows in and out of homelessness</a:t>
            </a:r>
          </a:p>
          <a:p>
            <a:pPr>
              <a:lnSpc>
                <a:spcPct val="150000"/>
              </a:lnSpc>
              <a:buFont typeface="Arial" panose="020B0604020202020204" pitchFamily="34" charset="0"/>
              <a:buChar char="•"/>
            </a:pPr>
            <a:r>
              <a:rPr lang="en-US" sz="2400" dirty="0"/>
              <a:t>Together, they point to solutions like Housing First</a:t>
            </a:r>
          </a:p>
          <a:p>
            <a:pPr>
              <a:lnSpc>
                <a:spcPct val="150000"/>
              </a:lnSpc>
              <a:buFont typeface="Arial" panose="020B0604020202020204" pitchFamily="34" charset="0"/>
              <a:buChar char="•"/>
            </a:pPr>
            <a:r>
              <a:rPr lang="en-US" sz="2400" dirty="0"/>
              <a:t>Better data, used well, can change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693AD545-55A1-62C4-3E55-BDEE25486CAE}"/>
            </a:ext>
          </a:extLst>
        </p:cNvPr>
        <p:cNvGrpSpPr/>
        <p:nvPr/>
      </p:nvGrpSpPr>
      <p:grpSpPr>
        <a:xfrm>
          <a:off x="0" y="0"/>
          <a:ext cx="0" cy="0"/>
          <a:chOff x="0" y="0"/>
          <a:chExt cx="0" cy="0"/>
        </a:xfrm>
      </p:grpSpPr>
      <p:sp>
        <p:nvSpPr>
          <p:cNvPr id="258" name="Google Shape;258;p34">
            <a:extLst>
              <a:ext uri="{FF2B5EF4-FFF2-40B4-BE49-F238E27FC236}">
                <a16:creationId xmlns:a16="http://schemas.microsoft.com/office/drawing/2014/main" id="{12E65A58-84D1-A2E6-533F-2F76768D92C8}"/>
              </a:ext>
            </a:extLst>
          </p:cNvPr>
          <p:cNvSpPr txBox="1">
            <a:spLocks noGrp="1"/>
          </p:cNvSpPr>
          <p:nvPr>
            <p:ph type="title"/>
          </p:nvPr>
        </p:nvSpPr>
        <p:spPr>
          <a:xfrm>
            <a:off x="-1" y="0"/>
            <a:ext cx="9143999" cy="1061007"/>
          </a:xfrm>
          <a:prstGeom prst="rect">
            <a:avLst/>
          </a:prstGeom>
          <a:noFill/>
        </p:spPr>
        <p:txBody>
          <a:bodyPr spcFirstLastPara="1" wrap="square" lIns="91425" tIns="91425" rIns="91425" bIns="91425" anchor="b" anchorCtr="0">
            <a:noAutofit/>
          </a:bodyPr>
          <a:lstStyle/>
          <a:p>
            <a:pPr marL="0" lvl="0" indent="0" rtl="0">
              <a:spcBef>
                <a:spcPts val="0"/>
              </a:spcBef>
              <a:spcAft>
                <a:spcPts val="0"/>
              </a:spcAft>
              <a:buNone/>
            </a:pPr>
            <a:r>
              <a:rPr lang="en-US" sz="3600" dirty="0"/>
              <a:t>Why are people homeless?</a:t>
            </a:r>
            <a:br>
              <a:rPr lang="en-US" sz="3600" dirty="0"/>
            </a:br>
            <a:r>
              <a:rPr lang="en-US" sz="2000" dirty="0"/>
              <a:t>(system models shift responsibility to external pressures)</a:t>
            </a:r>
            <a:endParaRPr sz="2800" dirty="0"/>
          </a:p>
        </p:txBody>
      </p:sp>
      <p:pic>
        <p:nvPicPr>
          <p:cNvPr id="6" name="Picture Placeholder 5">
            <a:extLst>
              <a:ext uri="{FF2B5EF4-FFF2-40B4-BE49-F238E27FC236}">
                <a16:creationId xmlns:a16="http://schemas.microsoft.com/office/drawing/2014/main" id="{A30E6FF1-21C8-397B-CB25-CE11964B83AA}"/>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0" y="1061007"/>
            <a:ext cx="9144000" cy="4896365"/>
          </a:xfrm>
        </p:spPr>
      </p:pic>
    </p:spTree>
    <p:extLst>
      <p:ext uri="{BB962C8B-B14F-4D97-AF65-F5344CB8AC3E}">
        <p14:creationId xmlns:p14="http://schemas.microsoft.com/office/powerpoint/2010/main" val="39242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CB848B8B-DBAE-0572-80B7-4A1B76C54047}"/>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C8B83526-4D25-033B-C1E8-868E2FB375F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System Model (even bigger picture!)</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FD9F1D0E-805B-2088-85A7-FB4E66C5E495}"/>
                  </a:ext>
                </a:extLst>
              </p14:cNvPr>
              <p14:cNvContentPartPr/>
              <p14:nvPr/>
            </p14:nvContentPartPr>
            <p14:xfrm>
              <a:off x="2281691" y="1841233"/>
              <a:ext cx="4877640" cy="2195280"/>
            </p14:xfrm>
          </p:contentPart>
        </mc:Choice>
        <mc:Fallback xmlns="">
          <p:pic>
            <p:nvPicPr>
              <p:cNvPr id="63" name="Ink 62">
                <a:extLst>
                  <a:ext uri="{FF2B5EF4-FFF2-40B4-BE49-F238E27FC236}">
                    <a16:creationId xmlns:a16="http://schemas.microsoft.com/office/drawing/2014/main" id="{FD9F1D0E-805B-2088-85A7-FB4E66C5E495}"/>
                  </a:ext>
                </a:extLst>
              </p:cNvPr>
              <p:cNvPicPr/>
              <p:nvPr/>
            </p:nvPicPr>
            <p:blipFill>
              <a:blip r:embed="rId4"/>
              <a:stretch>
                <a:fillRect/>
              </a:stretch>
            </p:blipFill>
            <p:spPr>
              <a:xfrm>
                <a:off x="2245691"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1D4E4976-0128-0E0F-18FA-6CD235CA9E9A}"/>
                  </a:ext>
                </a:extLst>
              </p14:cNvPr>
              <p14:cNvContentPartPr/>
              <p14:nvPr/>
            </p14:nvContentPartPr>
            <p14:xfrm>
              <a:off x="2746811" y="2634313"/>
              <a:ext cx="3891960" cy="200880"/>
            </p14:xfrm>
          </p:contentPart>
        </mc:Choice>
        <mc:Fallback xmlns="">
          <p:pic>
            <p:nvPicPr>
              <p:cNvPr id="576" name="Ink 575">
                <a:extLst>
                  <a:ext uri="{FF2B5EF4-FFF2-40B4-BE49-F238E27FC236}">
                    <a16:creationId xmlns:a16="http://schemas.microsoft.com/office/drawing/2014/main" id="{1D4E4976-0128-0E0F-18FA-6CD235CA9E9A}"/>
                  </a:ext>
                </a:extLst>
              </p:cNvPr>
              <p:cNvPicPr/>
              <p:nvPr/>
            </p:nvPicPr>
            <p:blipFill>
              <a:blip r:embed="rId6"/>
              <a:stretch>
                <a:fillRect/>
              </a:stretch>
            </p:blipFill>
            <p:spPr>
              <a:xfrm>
                <a:off x="2737811"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A6A1B607-8F9B-6277-2450-8EFC3684884F}"/>
                  </a:ext>
                </a:extLst>
              </p14:cNvPr>
              <p14:cNvContentPartPr/>
              <p14:nvPr/>
            </p14:nvContentPartPr>
            <p14:xfrm>
              <a:off x="3164051" y="3880993"/>
              <a:ext cx="268200" cy="299520"/>
            </p14:xfrm>
          </p:contentPart>
        </mc:Choice>
        <mc:Fallback xmlns="">
          <p:pic>
            <p:nvPicPr>
              <p:cNvPr id="577" name="Ink 576">
                <a:extLst>
                  <a:ext uri="{FF2B5EF4-FFF2-40B4-BE49-F238E27FC236}">
                    <a16:creationId xmlns:a16="http://schemas.microsoft.com/office/drawing/2014/main" id="{A6A1B607-8F9B-6277-2450-8EFC3684884F}"/>
                  </a:ext>
                </a:extLst>
              </p:cNvPr>
              <p:cNvPicPr/>
              <p:nvPr/>
            </p:nvPicPr>
            <p:blipFill>
              <a:blip r:embed="rId8"/>
              <a:stretch>
                <a:fillRect/>
              </a:stretch>
            </p:blipFill>
            <p:spPr>
              <a:xfrm>
                <a:off x="3128051"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398E8B59-D5AD-92FC-6AC0-6BE352FD8520}"/>
                  </a:ext>
                </a:extLst>
              </p14:cNvPr>
              <p14:cNvContentPartPr/>
              <p14:nvPr/>
            </p14:nvContentPartPr>
            <p14:xfrm>
              <a:off x="6036851" y="3927793"/>
              <a:ext cx="336600" cy="222840"/>
            </p14:xfrm>
          </p:contentPart>
        </mc:Choice>
        <mc:Fallback xmlns="">
          <p:pic>
            <p:nvPicPr>
              <p:cNvPr id="578" name="Ink 577">
                <a:extLst>
                  <a:ext uri="{FF2B5EF4-FFF2-40B4-BE49-F238E27FC236}">
                    <a16:creationId xmlns:a16="http://schemas.microsoft.com/office/drawing/2014/main" id="{398E8B59-D5AD-92FC-6AC0-6BE352FD8520}"/>
                  </a:ext>
                </a:extLst>
              </p:cNvPr>
              <p:cNvPicPr/>
              <p:nvPr/>
            </p:nvPicPr>
            <p:blipFill>
              <a:blip r:embed="rId10"/>
              <a:stretch>
                <a:fillRect/>
              </a:stretch>
            </p:blipFill>
            <p:spPr>
              <a:xfrm>
                <a:off x="6000889" y="3891793"/>
                <a:ext cx="408163" cy="294480"/>
              </a:xfrm>
              <a:prstGeom prst="rect">
                <a:avLst/>
              </a:prstGeom>
            </p:spPr>
          </p:pic>
        </mc:Fallback>
      </mc:AlternateContent>
      <p:sp>
        <p:nvSpPr>
          <p:cNvPr id="580" name="Rectangle 579">
            <a:extLst>
              <a:ext uri="{FF2B5EF4-FFF2-40B4-BE49-F238E27FC236}">
                <a16:creationId xmlns:a16="http://schemas.microsoft.com/office/drawing/2014/main" id="{C004AB5F-F620-1880-AF6D-16E60BD44445}"/>
              </a:ext>
            </a:extLst>
          </p:cNvPr>
          <p:cNvSpPr/>
          <p:nvPr/>
        </p:nvSpPr>
        <p:spPr>
          <a:xfrm>
            <a:off x="2479119"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5" name="Graphic 4">
            <a:extLst>
              <a:ext uri="{FF2B5EF4-FFF2-40B4-BE49-F238E27FC236}">
                <a16:creationId xmlns:a16="http://schemas.microsoft.com/office/drawing/2014/main" id="{D4E2A473-ECD2-1B07-1871-70AC447F8D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84669" y="1070691"/>
            <a:ext cx="968954" cy="968954"/>
          </a:xfrm>
          <a:prstGeom prst="rect">
            <a:avLst/>
          </a:prstGeom>
        </p:spPr>
      </p:pic>
      <p:grpSp>
        <p:nvGrpSpPr>
          <p:cNvPr id="30" name="Group 29">
            <a:extLst>
              <a:ext uri="{FF2B5EF4-FFF2-40B4-BE49-F238E27FC236}">
                <a16:creationId xmlns:a16="http://schemas.microsoft.com/office/drawing/2014/main" id="{AABF1326-72FC-7311-1C93-1962A609749E}"/>
              </a:ext>
            </a:extLst>
          </p:cNvPr>
          <p:cNvGrpSpPr/>
          <p:nvPr/>
        </p:nvGrpSpPr>
        <p:grpSpPr>
          <a:xfrm>
            <a:off x="2745072" y="1994040"/>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F7C19A8F-5D09-245E-7F26-6D37DEEF4E2D}"/>
                    </a:ext>
                  </a:extLst>
                </p14:cNvPr>
                <p14:cNvContentPartPr/>
                <p14:nvPr/>
              </p14:nvContentPartPr>
              <p14:xfrm>
                <a:off x="2770272" y="2035080"/>
                <a:ext cx="23040" cy="551880"/>
              </p14:xfrm>
            </p:contentPart>
          </mc:Choice>
          <mc:Fallback xmlns="">
            <p:pic>
              <p:nvPicPr>
                <p:cNvPr id="6" name="Ink 5">
                  <a:extLst>
                    <a:ext uri="{FF2B5EF4-FFF2-40B4-BE49-F238E27FC236}">
                      <a16:creationId xmlns:a16="http://schemas.microsoft.com/office/drawing/2014/main" id="{F7C19A8F-5D09-245E-7F26-6D37DEEF4E2D}"/>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C57A294C-0FBD-7466-0EE4-DE7AE119C9DD}"/>
                    </a:ext>
                  </a:extLst>
                </p14:cNvPr>
                <p14:cNvContentPartPr/>
                <p14:nvPr/>
              </p14:nvContentPartPr>
              <p14:xfrm>
                <a:off x="2830752" y="2039760"/>
                <a:ext cx="87120" cy="552240"/>
              </p14:xfrm>
            </p:contentPart>
          </mc:Choice>
          <mc:Fallback xmlns="">
            <p:pic>
              <p:nvPicPr>
                <p:cNvPr id="7" name="Ink 6">
                  <a:extLst>
                    <a:ext uri="{FF2B5EF4-FFF2-40B4-BE49-F238E27FC236}">
                      <a16:creationId xmlns:a16="http://schemas.microsoft.com/office/drawing/2014/main" id="{C57A294C-0FBD-7466-0EE4-DE7AE119C9DD}"/>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35459C02-2FEC-FA31-580F-DD12B1376E4C}"/>
                    </a:ext>
                  </a:extLst>
                </p14:cNvPr>
                <p14:cNvContentPartPr/>
                <p14:nvPr/>
              </p14:nvContentPartPr>
              <p14:xfrm>
                <a:off x="2905272" y="2018880"/>
                <a:ext cx="45360" cy="560520"/>
              </p14:xfrm>
            </p:contentPart>
          </mc:Choice>
          <mc:Fallback xmlns="">
            <p:pic>
              <p:nvPicPr>
                <p:cNvPr id="8" name="Ink 7">
                  <a:extLst>
                    <a:ext uri="{FF2B5EF4-FFF2-40B4-BE49-F238E27FC236}">
                      <a16:creationId xmlns:a16="http://schemas.microsoft.com/office/drawing/2014/main" id="{35459C02-2FEC-FA31-580F-DD12B1376E4C}"/>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1D34EE20-37BA-1B34-4FB9-E9CF1D5E3B68}"/>
                    </a:ext>
                  </a:extLst>
                </p14:cNvPr>
                <p14:cNvContentPartPr/>
                <p14:nvPr/>
              </p14:nvContentPartPr>
              <p14:xfrm>
                <a:off x="2955672" y="2018160"/>
                <a:ext cx="85680" cy="596520"/>
              </p14:xfrm>
            </p:contentPart>
          </mc:Choice>
          <mc:Fallback xmlns="">
            <p:pic>
              <p:nvPicPr>
                <p:cNvPr id="9" name="Ink 8">
                  <a:extLst>
                    <a:ext uri="{FF2B5EF4-FFF2-40B4-BE49-F238E27FC236}">
                      <a16:creationId xmlns:a16="http://schemas.microsoft.com/office/drawing/2014/main" id="{1D34EE20-37BA-1B34-4FB9-E9CF1D5E3B68}"/>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6437E865-BE04-6DE3-71BC-7302EA5FB02C}"/>
                    </a:ext>
                  </a:extLst>
                </p14:cNvPr>
                <p14:cNvContentPartPr/>
                <p14:nvPr/>
              </p14:nvContentPartPr>
              <p14:xfrm>
                <a:off x="2814912" y="2134080"/>
                <a:ext cx="90720" cy="527040"/>
              </p14:xfrm>
            </p:contentPart>
          </mc:Choice>
          <mc:Fallback xmlns="">
            <p:pic>
              <p:nvPicPr>
                <p:cNvPr id="10" name="Ink 9">
                  <a:extLst>
                    <a:ext uri="{FF2B5EF4-FFF2-40B4-BE49-F238E27FC236}">
                      <a16:creationId xmlns:a16="http://schemas.microsoft.com/office/drawing/2014/main" id="{6437E865-BE04-6DE3-71BC-7302EA5FB02C}"/>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A6F01863-C46B-B125-EFC8-85F3B26FA27D}"/>
                    </a:ext>
                  </a:extLst>
                </p14:cNvPr>
                <p14:cNvContentPartPr/>
                <p14:nvPr/>
              </p14:nvContentPartPr>
              <p14:xfrm>
                <a:off x="2812752" y="2290680"/>
                <a:ext cx="63360" cy="509400"/>
              </p14:xfrm>
            </p:contentPart>
          </mc:Choice>
          <mc:Fallback xmlns="">
            <p:pic>
              <p:nvPicPr>
                <p:cNvPr id="11" name="Ink 10">
                  <a:extLst>
                    <a:ext uri="{FF2B5EF4-FFF2-40B4-BE49-F238E27FC236}">
                      <a16:creationId xmlns:a16="http://schemas.microsoft.com/office/drawing/2014/main" id="{A6F01863-C46B-B125-EFC8-85F3B26FA27D}"/>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AAF7EC52-326C-512A-10F8-4EAB5969F580}"/>
                    </a:ext>
                  </a:extLst>
                </p14:cNvPr>
                <p14:cNvContentPartPr/>
                <p14:nvPr/>
              </p14:nvContentPartPr>
              <p14:xfrm>
                <a:off x="2767392" y="2433960"/>
                <a:ext cx="21960" cy="327240"/>
              </p14:xfrm>
            </p:contentPart>
          </mc:Choice>
          <mc:Fallback xmlns="">
            <p:pic>
              <p:nvPicPr>
                <p:cNvPr id="12" name="Ink 11">
                  <a:extLst>
                    <a:ext uri="{FF2B5EF4-FFF2-40B4-BE49-F238E27FC236}">
                      <a16:creationId xmlns:a16="http://schemas.microsoft.com/office/drawing/2014/main" id="{AAF7EC52-326C-512A-10F8-4EAB5969F580}"/>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B9BA81AA-25C5-4EF2-6713-CE24759FCBD0}"/>
                    </a:ext>
                  </a:extLst>
                </p14:cNvPr>
                <p14:cNvContentPartPr/>
                <p14:nvPr/>
              </p14:nvContentPartPr>
              <p14:xfrm>
                <a:off x="2944512" y="1994040"/>
                <a:ext cx="71640" cy="743760"/>
              </p14:xfrm>
            </p:contentPart>
          </mc:Choice>
          <mc:Fallback xmlns="">
            <p:pic>
              <p:nvPicPr>
                <p:cNvPr id="13" name="Ink 12">
                  <a:extLst>
                    <a:ext uri="{FF2B5EF4-FFF2-40B4-BE49-F238E27FC236}">
                      <a16:creationId xmlns:a16="http://schemas.microsoft.com/office/drawing/2014/main" id="{B9BA81AA-25C5-4EF2-6713-CE24759FCBD0}"/>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Ink 13">
                  <a:extLst>
                    <a:ext uri="{FF2B5EF4-FFF2-40B4-BE49-F238E27FC236}">
                      <a16:creationId xmlns:a16="http://schemas.microsoft.com/office/drawing/2014/main" id="{A03445BB-A588-88EA-8479-DD53850D6F5F}"/>
                    </a:ext>
                  </a:extLst>
                </p14:cNvPr>
                <p14:cNvContentPartPr/>
                <p14:nvPr/>
              </p14:nvContentPartPr>
              <p14:xfrm>
                <a:off x="2794752" y="2238120"/>
                <a:ext cx="15840" cy="448200"/>
              </p14:xfrm>
            </p:contentPart>
          </mc:Choice>
          <mc:Fallback xmlns="">
            <p:pic>
              <p:nvPicPr>
                <p:cNvPr id="14" name="Ink 13">
                  <a:extLst>
                    <a:ext uri="{FF2B5EF4-FFF2-40B4-BE49-F238E27FC236}">
                      <a16:creationId xmlns:a16="http://schemas.microsoft.com/office/drawing/2014/main" id="{A03445BB-A588-88EA-8479-DD53850D6F5F}"/>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77CC65CF-C3FE-9C9A-48D3-833D330DF351}"/>
                    </a:ext>
                  </a:extLst>
                </p14:cNvPr>
                <p14:cNvContentPartPr/>
                <p14:nvPr/>
              </p14:nvContentPartPr>
              <p14:xfrm>
                <a:off x="2745072" y="2063520"/>
                <a:ext cx="94680" cy="615960"/>
              </p14:xfrm>
            </p:contentPart>
          </mc:Choice>
          <mc:Fallback xmlns="">
            <p:pic>
              <p:nvPicPr>
                <p:cNvPr id="15" name="Ink 14">
                  <a:extLst>
                    <a:ext uri="{FF2B5EF4-FFF2-40B4-BE49-F238E27FC236}">
                      <a16:creationId xmlns:a16="http://schemas.microsoft.com/office/drawing/2014/main" id="{77CC65CF-C3FE-9C9A-48D3-833D330DF351}"/>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482F5733-A290-5760-5FC9-F5161BC2066D}"/>
                    </a:ext>
                  </a:extLst>
                </p14:cNvPr>
                <p14:cNvContentPartPr/>
                <p14:nvPr/>
              </p14:nvContentPartPr>
              <p14:xfrm>
                <a:off x="2929392" y="2410200"/>
                <a:ext cx="66600" cy="447120"/>
              </p14:xfrm>
            </p:contentPart>
          </mc:Choice>
          <mc:Fallback xmlns="">
            <p:pic>
              <p:nvPicPr>
                <p:cNvPr id="16" name="Ink 15">
                  <a:extLst>
                    <a:ext uri="{FF2B5EF4-FFF2-40B4-BE49-F238E27FC236}">
                      <a16:creationId xmlns:a16="http://schemas.microsoft.com/office/drawing/2014/main" id="{482F5733-A290-5760-5FC9-F5161BC2066D}"/>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62F8BD50-83BB-50E2-B834-B5797467DB41}"/>
                    </a:ext>
                  </a:extLst>
                </p14:cNvPr>
                <p14:cNvContentPartPr/>
                <p14:nvPr/>
              </p14:nvContentPartPr>
              <p14:xfrm>
                <a:off x="2951712" y="2261880"/>
                <a:ext cx="18720" cy="395640"/>
              </p14:xfrm>
            </p:contentPart>
          </mc:Choice>
          <mc:Fallback xmlns="">
            <p:pic>
              <p:nvPicPr>
                <p:cNvPr id="17" name="Ink 16">
                  <a:extLst>
                    <a:ext uri="{FF2B5EF4-FFF2-40B4-BE49-F238E27FC236}">
                      <a16:creationId xmlns:a16="http://schemas.microsoft.com/office/drawing/2014/main" id="{62F8BD50-83BB-50E2-B834-B5797467DB41}"/>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B4A64D41-422C-C5BC-0A1A-C1BA4B8F10C8}"/>
                    </a:ext>
                  </a:extLst>
                </p14:cNvPr>
                <p14:cNvContentPartPr/>
                <p14:nvPr/>
              </p14:nvContentPartPr>
              <p14:xfrm>
                <a:off x="2938032" y="2326680"/>
                <a:ext cx="43920" cy="268920"/>
              </p14:xfrm>
            </p:contentPart>
          </mc:Choice>
          <mc:Fallback xmlns="">
            <p:pic>
              <p:nvPicPr>
                <p:cNvPr id="18" name="Ink 17">
                  <a:extLst>
                    <a:ext uri="{FF2B5EF4-FFF2-40B4-BE49-F238E27FC236}">
                      <a16:creationId xmlns:a16="http://schemas.microsoft.com/office/drawing/2014/main" id="{B4A64D41-422C-C5BC-0A1A-C1BA4B8F10C8}"/>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F66B6662-398F-D750-2586-A9AC782B497E}"/>
                    </a:ext>
                  </a:extLst>
                </p14:cNvPr>
                <p14:cNvContentPartPr/>
                <p14:nvPr/>
              </p14:nvContentPartPr>
              <p14:xfrm>
                <a:off x="2962152" y="2309400"/>
                <a:ext cx="68760" cy="397440"/>
              </p14:xfrm>
            </p:contentPart>
          </mc:Choice>
          <mc:Fallback xmlns="">
            <p:pic>
              <p:nvPicPr>
                <p:cNvPr id="19" name="Ink 18">
                  <a:extLst>
                    <a:ext uri="{FF2B5EF4-FFF2-40B4-BE49-F238E27FC236}">
                      <a16:creationId xmlns:a16="http://schemas.microsoft.com/office/drawing/2014/main" id="{F66B6662-398F-D750-2586-A9AC782B497E}"/>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6F7F1A1C-CCC9-DAFE-1BB3-F8702BAD8137}"/>
                    </a:ext>
                  </a:extLst>
                </p14:cNvPr>
                <p14:cNvContentPartPr/>
                <p14:nvPr/>
              </p14:nvContentPartPr>
              <p14:xfrm>
                <a:off x="2853432" y="2517840"/>
                <a:ext cx="36000" cy="319320"/>
              </p14:xfrm>
            </p:contentPart>
          </mc:Choice>
          <mc:Fallback xmlns="">
            <p:pic>
              <p:nvPicPr>
                <p:cNvPr id="20" name="Ink 19">
                  <a:extLst>
                    <a:ext uri="{FF2B5EF4-FFF2-40B4-BE49-F238E27FC236}">
                      <a16:creationId xmlns:a16="http://schemas.microsoft.com/office/drawing/2014/main" id="{6F7F1A1C-CCC9-DAFE-1BB3-F8702BAD8137}"/>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73110E99-C16F-D101-0C31-F1B96C6D689A}"/>
                    </a:ext>
                  </a:extLst>
                </p14:cNvPr>
                <p14:cNvContentPartPr/>
                <p14:nvPr/>
              </p14:nvContentPartPr>
              <p14:xfrm>
                <a:off x="2903832" y="2352600"/>
                <a:ext cx="34560" cy="398160"/>
              </p14:xfrm>
            </p:contentPart>
          </mc:Choice>
          <mc:Fallback xmlns="">
            <p:pic>
              <p:nvPicPr>
                <p:cNvPr id="21" name="Ink 20">
                  <a:extLst>
                    <a:ext uri="{FF2B5EF4-FFF2-40B4-BE49-F238E27FC236}">
                      <a16:creationId xmlns:a16="http://schemas.microsoft.com/office/drawing/2014/main" id="{73110E99-C16F-D101-0C31-F1B96C6D689A}"/>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78105C91-15C3-CB04-C079-35C3632BF368}"/>
                    </a:ext>
                  </a:extLst>
                </p14:cNvPr>
                <p14:cNvContentPartPr/>
                <p14:nvPr/>
              </p14:nvContentPartPr>
              <p14:xfrm>
                <a:off x="2945952" y="2335680"/>
                <a:ext cx="79560" cy="479880"/>
              </p14:xfrm>
            </p:contentPart>
          </mc:Choice>
          <mc:Fallback xmlns="">
            <p:pic>
              <p:nvPicPr>
                <p:cNvPr id="22" name="Ink 21">
                  <a:extLst>
                    <a:ext uri="{FF2B5EF4-FFF2-40B4-BE49-F238E27FC236}">
                      <a16:creationId xmlns:a16="http://schemas.microsoft.com/office/drawing/2014/main" id="{78105C91-15C3-CB04-C079-35C3632BF368}"/>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CC526209-9EF7-F106-6E69-AD486E0B7CED}"/>
                    </a:ext>
                  </a:extLst>
                </p14:cNvPr>
                <p14:cNvContentPartPr/>
                <p14:nvPr/>
              </p14:nvContentPartPr>
              <p14:xfrm>
                <a:off x="3001392" y="2441880"/>
                <a:ext cx="73800" cy="236520"/>
              </p14:xfrm>
            </p:contentPart>
          </mc:Choice>
          <mc:Fallback xmlns="">
            <p:pic>
              <p:nvPicPr>
                <p:cNvPr id="23" name="Ink 22">
                  <a:extLst>
                    <a:ext uri="{FF2B5EF4-FFF2-40B4-BE49-F238E27FC236}">
                      <a16:creationId xmlns:a16="http://schemas.microsoft.com/office/drawing/2014/main" id="{CC526209-9EF7-F106-6E69-AD486E0B7CED}"/>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78D8A1A2-9AA0-DCFB-77DF-5553E83BBF9E}"/>
                    </a:ext>
                  </a:extLst>
                </p14:cNvPr>
                <p14:cNvContentPartPr/>
                <p14:nvPr/>
              </p14:nvContentPartPr>
              <p14:xfrm>
                <a:off x="2870712" y="2527200"/>
                <a:ext cx="16200" cy="362880"/>
              </p14:xfrm>
            </p:contentPart>
          </mc:Choice>
          <mc:Fallback xmlns="">
            <p:pic>
              <p:nvPicPr>
                <p:cNvPr id="24" name="Ink 23">
                  <a:extLst>
                    <a:ext uri="{FF2B5EF4-FFF2-40B4-BE49-F238E27FC236}">
                      <a16:creationId xmlns:a16="http://schemas.microsoft.com/office/drawing/2014/main" id="{78D8A1A2-9AA0-DCFB-77DF-5553E83BBF9E}"/>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3B444610-F2F9-FAD6-FAC8-B4AF691BBDCF}"/>
                    </a:ext>
                  </a:extLst>
                </p14:cNvPr>
                <p14:cNvContentPartPr/>
                <p14:nvPr/>
              </p14:nvContentPartPr>
              <p14:xfrm>
                <a:off x="2810592" y="2601000"/>
                <a:ext cx="2880" cy="314640"/>
              </p14:xfrm>
            </p:contentPart>
          </mc:Choice>
          <mc:Fallback xmlns="">
            <p:pic>
              <p:nvPicPr>
                <p:cNvPr id="25" name="Ink 24">
                  <a:extLst>
                    <a:ext uri="{FF2B5EF4-FFF2-40B4-BE49-F238E27FC236}">
                      <a16:creationId xmlns:a16="http://schemas.microsoft.com/office/drawing/2014/main" id="{3B444610-F2F9-FAD6-FAC8-B4AF691BBDCF}"/>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7C733880-ADC6-5A92-95AD-DCC3DBAEE4E5}"/>
                    </a:ext>
                  </a:extLst>
                </p14:cNvPr>
                <p14:cNvContentPartPr/>
                <p14:nvPr/>
              </p14:nvContentPartPr>
              <p14:xfrm>
                <a:off x="2818512" y="2419560"/>
                <a:ext cx="10800" cy="390240"/>
              </p14:xfrm>
            </p:contentPart>
          </mc:Choice>
          <mc:Fallback xmlns="">
            <p:pic>
              <p:nvPicPr>
                <p:cNvPr id="26" name="Ink 25">
                  <a:extLst>
                    <a:ext uri="{FF2B5EF4-FFF2-40B4-BE49-F238E27FC236}">
                      <a16:creationId xmlns:a16="http://schemas.microsoft.com/office/drawing/2014/main" id="{7C733880-ADC6-5A92-95AD-DCC3DBAEE4E5}"/>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53EB8650-1D3E-6C7E-D20F-B98F72F61D54}"/>
                    </a:ext>
                  </a:extLst>
                </p14:cNvPr>
                <p14:cNvContentPartPr/>
                <p14:nvPr/>
              </p14:nvContentPartPr>
              <p14:xfrm>
                <a:off x="2955672" y="2278440"/>
                <a:ext cx="137160" cy="438120"/>
              </p14:xfrm>
            </p:contentPart>
          </mc:Choice>
          <mc:Fallback xmlns="">
            <p:pic>
              <p:nvPicPr>
                <p:cNvPr id="27" name="Ink 26">
                  <a:extLst>
                    <a:ext uri="{FF2B5EF4-FFF2-40B4-BE49-F238E27FC236}">
                      <a16:creationId xmlns:a16="http://schemas.microsoft.com/office/drawing/2014/main" id="{53EB8650-1D3E-6C7E-D20F-B98F72F61D54}"/>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FDDF4BC1-71ED-3C52-D300-BEFC712AF6B7}"/>
                    </a:ext>
                  </a:extLst>
                </p14:cNvPr>
                <p14:cNvContentPartPr/>
                <p14:nvPr/>
              </p14:nvContentPartPr>
              <p14:xfrm>
                <a:off x="3036312" y="2513160"/>
                <a:ext cx="66240" cy="348480"/>
              </p14:xfrm>
            </p:contentPart>
          </mc:Choice>
          <mc:Fallback xmlns="">
            <p:pic>
              <p:nvPicPr>
                <p:cNvPr id="28" name="Ink 27">
                  <a:extLst>
                    <a:ext uri="{FF2B5EF4-FFF2-40B4-BE49-F238E27FC236}">
                      <a16:creationId xmlns:a16="http://schemas.microsoft.com/office/drawing/2014/main" id="{FDDF4BC1-71ED-3C52-D300-BEFC712AF6B7}"/>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32" name="Rectangle 31">
            <a:extLst>
              <a:ext uri="{FF2B5EF4-FFF2-40B4-BE49-F238E27FC236}">
                <a16:creationId xmlns:a16="http://schemas.microsoft.com/office/drawing/2014/main" id="{7845F7AC-9104-16D4-2188-7484E0F25A7A}"/>
              </a:ext>
            </a:extLst>
          </p:cNvPr>
          <p:cNvSpPr/>
          <p:nvPr/>
        </p:nvSpPr>
        <p:spPr>
          <a:xfrm>
            <a:off x="-1021710" y="169866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Inflow</a:t>
            </a:r>
          </a:p>
        </p:txBody>
      </p:sp>
      <p:pic>
        <p:nvPicPr>
          <p:cNvPr id="33" name="Graphic 32">
            <a:extLst>
              <a:ext uri="{FF2B5EF4-FFF2-40B4-BE49-F238E27FC236}">
                <a16:creationId xmlns:a16="http://schemas.microsoft.com/office/drawing/2014/main" id="{CA073F72-0309-14A9-4937-166F16464D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52451" y="2677500"/>
            <a:ext cx="968954" cy="968954"/>
          </a:xfrm>
          <a:prstGeom prst="rect">
            <a:avLst/>
          </a:prstGeom>
        </p:spPr>
      </p:pic>
      <p:grpSp>
        <p:nvGrpSpPr>
          <p:cNvPr id="2" name="Group 1">
            <a:extLst>
              <a:ext uri="{FF2B5EF4-FFF2-40B4-BE49-F238E27FC236}">
                <a16:creationId xmlns:a16="http://schemas.microsoft.com/office/drawing/2014/main" id="{5530DEDD-8FD0-B1EA-8299-DD2A6D00D112}"/>
              </a:ext>
            </a:extLst>
          </p:cNvPr>
          <p:cNvGrpSpPr/>
          <p:nvPr/>
        </p:nvGrpSpPr>
        <p:grpSpPr>
          <a:xfrm>
            <a:off x="7430437" y="3631311"/>
            <a:ext cx="357480" cy="921600"/>
            <a:chOff x="2745072" y="1994040"/>
            <a:chExt cx="357480" cy="921600"/>
          </a:xfrm>
        </p:grpSpPr>
        <mc:AlternateContent xmlns:mc="http://schemas.openxmlformats.org/markup-compatibility/2006" xmlns:p14="http://schemas.microsoft.com/office/powerpoint/2010/main">
          <mc:Choice Requires="p14">
            <p:contentPart p14:bwMode="auto" r:id="rId59">
              <p14:nvContentPartPr>
                <p14:cNvPr id="3" name="Ink 2">
                  <a:extLst>
                    <a:ext uri="{FF2B5EF4-FFF2-40B4-BE49-F238E27FC236}">
                      <a16:creationId xmlns:a16="http://schemas.microsoft.com/office/drawing/2014/main" id="{51FFE0E1-7CE7-FA0D-6974-08A03F1E4737}"/>
                    </a:ext>
                  </a:extLst>
                </p14:cNvPr>
                <p14:cNvContentPartPr/>
                <p14:nvPr/>
              </p14:nvContentPartPr>
              <p14:xfrm>
                <a:off x="2770272" y="2035080"/>
                <a:ext cx="23040" cy="551880"/>
              </p14:xfrm>
            </p:contentPart>
          </mc:Choice>
          <mc:Fallback xmlns="">
            <p:pic>
              <p:nvPicPr>
                <p:cNvPr id="3" name="Ink 2">
                  <a:extLst>
                    <a:ext uri="{FF2B5EF4-FFF2-40B4-BE49-F238E27FC236}">
                      <a16:creationId xmlns:a16="http://schemas.microsoft.com/office/drawing/2014/main" id="{51FFE0E1-7CE7-FA0D-6974-08A03F1E4737}"/>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 name="Ink 3">
                  <a:extLst>
                    <a:ext uri="{FF2B5EF4-FFF2-40B4-BE49-F238E27FC236}">
                      <a16:creationId xmlns:a16="http://schemas.microsoft.com/office/drawing/2014/main" id="{E3CDEB48-D2FB-4782-D90D-8595DA57A175}"/>
                    </a:ext>
                  </a:extLst>
                </p14:cNvPr>
                <p14:cNvContentPartPr/>
                <p14:nvPr/>
              </p14:nvContentPartPr>
              <p14:xfrm>
                <a:off x="2830752" y="2039760"/>
                <a:ext cx="87120" cy="552240"/>
              </p14:xfrm>
            </p:contentPart>
          </mc:Choice>
          <mc:Fallback xmlns="">
            <p:pic>
              <p:nvPicPr>
                <p:cNvPr id="4" name="Ink 3">
                  <a:extLst>
                    <a:ext uri="{FF2B5EF4-FFF2-40B4-BE49-F238E27FC236}">
                      <a16:creationId xmlns:a16="http://schemas.microsoft.com/office/drawing/2014/main" id="{E3CDEB48-D2FB-4782-D90D-8595DA57A175}"/>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Ink 28">
                  <a:extLst>
                    <a:ext uri="{FF2B5EF4-FFF2-40B4-BE49-F238E27FC236}">
                      <a16:creationId xmlns:a16="http://schemas.microsoft.com/office/drawing/2014/main" id="{44608C0F-D860-5009-CA05-A40C2DB8892C}"/>
                    </a:ext>
                  </a:extLst>
                </p14:cNvPr>
                <p14:cNvContentPartPr/>
                <p14:nvPr/>
              </p14:nvContentPartPr>
              <p14:xfrm>
                <a:off x="2905272" y="2018880"/>
                <a:ext cx="45360" cy="560520"/>
              </p14:xfrm>
            </p:contentPart>
          </mc:Choice>
          <mc:Fallback xmlns="">
            <p:pic>
              <p:nvPicPr>
                <p:cNvPr id="29" name="Ink 28">
                  <a:extLst>
                    <a:ext uri="{FF2B5EF4-FFF2-40B4-BE49-F238E27FC236}">
                      <a16:creationId xmlns:a16="http://schemas.microsoft.com/office/drawing/2014/main" id="{44608C0F-D860-5009-CA05-A40C2DB8892C}"/>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Ink 30">
                  <a:extLst>
                    <a:ext uri="{FF2B5EF4-FFF2-40B4-BE49-F238E27FC236}">
                      <a16:creationId xmlns:a16="http://schemas.microsoft.com/office/drawing/2014/main" id="{E0F159B6-1E94-78A2-D949-BAAA0F0A3275}"/>
                    </a:ext>
                  </a:extLst>
                </p14:cNvPr>
                <p14:cNvContentPartPr/>
                <p14:nvPr/>
              </p14:nvContentPartPr>
              <p14:xfrm>
                <a:off x="2955672" y="2018160"/>
                <a:ext cx="85680" cy="596520"/>
              </p14:xfrm>
            </p:contentPart>
          </mc:Choice>
          <mc:Fallback xmlns="">
            <p:pic>
              <p:nvPicPr>
                <p:cNvPr id="31" name="Ink 30">
                  <a:extLst>
                    <a:ext uri="{FF2B5EF4-FFF2-40B4-BE49-F238E27FC236}">
                      <a16:creationId xmlns:a16="http://schemas.microsoft.com/office/drawing/2014/main" id="{E0F159B6-1E94-78A2-D949-BAAA0F0A3275}"/>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k 33">
                  <a:extLst>
                    <a:ext uri="{FF2B5EF4-FFF2-40B4-BE49-F238E27FC236}">
                      <a16:creationId xmlns:a16="http://schemas.microsoft.com/office/drawing/2014/main" id="{3F47129D-9D6C-0C05-4343-253C0B776B4A}"/>
                    </a:ext>
                  </a:extLst>
                </p14:cNvPr>
                <p14:cNvContentPartPr/>
                <p14:nvPr/>
              </p14:nvContentPartPr>
              <p14:xfrm>
                <a:off x="2814912" y="2134080"/>
                <a:ext cx="90720" cy="527040"/>
              </p14:xfrm>
            </p:contentPart>
          </mc:Choice>
          <mc:Fallback xmlns="">
            <p:pic>
              <p:nvPicPr>
                <p:cNvPr id="34" name="Ink 33">
                  <a:extLst>
                    <a:ext uri="{FF2B5EF4-FFF2-40B4-BE49-F238E27FC236}">
                      <a16:creationId xmlns:a16="http://schemas.microsoft.com/office/drawing/2014/main" id="{3F47129D-9D6C-0C05-4343-253C0B776B4A}"/>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4EFE2A3D-FDDA-A8E2-6A03-544844B260DE}"/>
                    </a:ext>
                  </a:extLst>
                </p14:cNvPr>
                <p14:cNvContentPartPr/>
                <p14:nvPr/>
              </p14:nvContentPartPr>
              <p14:xfrm>
                <a:off x="2812752" y="2290680"/>
                <a:ext cx="63360" cy="509400"/>
              </p14:xfrm>
            </p:contentPart>
          </mc:Choice>
          <mc:Fallback xmlns="">
            <p:pic>
              <p:nvPicPr>
                <p:cNvPr id="35" name="Ink 34">
                  <a:extLst>
                    <a:ext uri="{FF2B5EF4-FFF2-40B4-BE49-F238E27FC236}">
                      <a16:creationId xmlns:a16="http://schemas.microsoft.com/office/drawing/2014/main" id="{4EFE2A3D-FDDA-A8E2-6A03-544844B260DE}"/>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Ink 35">
                  <a:extLst>
                    <a:ext uri="{FF2B5EF4-FFF2-40B4-BE49-F238E27FC236}">
                      <a16:creationId xmlns:a16="http://schemas.microsoft.com/office/drawing/2014/main" id="{40EFF0AD-70D7-4BBD-031C-A4CEE53342BF}"/>
                    </a:ext>
                  </a:extLst>
                </p14:cNvPr>
                <p14:cNvContentPartPr/>
                <p14:nvPr/>
              </p14:nvContentPartPr>
              <p14:xfrm>
                <a:off x="2767392" y="2433960"/>
                <a:ext cx="21960" cy="327240"/>
              </p14:xfrm>
            </p:contentPart>
          </mc:Choice>
          <mc:Fallback xmlns="">
            <p:pic>
              <p:nvPicPr>
                <p:cNvPr id="36" name="Ink 35">
                  <a:extLst>
                    <a:ext uri="{FF2B5EF4-FFF2-40B4-BE49-F238E27FC236}">
                      <a16:creationId xmlns:a16="http://schemas.microsoft.com/office/drawing/2014/main" id="{40EFF0AD-70D7-4BBD-031C-A4CEE53342BF}"/>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090BD455-7865-C5C0-B757-57F86E7AB35B}"/>
                    </a:ext>
                  </a:extLst>
                </p14:cNvPr>
                <p14:cNvContentPartPr/>
                <p14:nvPr/>
              </p14:nvContentPartPr>
              <p14:xfrm>
                <a:off x="2944512" y="1994040"/>
                <a:ext cx="71640" cy="743760"/>
              </p14:xfrm>
            </p:contentPart>
          </mc:Choice>
          <mc:Fallback xmlns="">
            <p:pic>
              <p:nvPicPr>
                <p:cNvPr id="37" name="Ink 36">
                  <a:extLst>
                    <a:ext uri="{FF2B5EF4-FFF2-40B4-BE49-F238E27FC236}">
                      <a16:creationId xmlns:a16="http://schemas.microsoft.com/office/drawing/2014/main" id="{090BD455-7865-C5C0-B757-57F86E7AB35B}"/>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Ink 37">
                  <a:extLst>
                    <a:ext uri="{FF2B5EF4-FFF2-40B4-BE49-F238E27FC236}">
                      <a16:creationId xmlns:a16="http://schemas.microsoft.com/office/drawing/2014/main" id="{32C7D89F-EA2B-D2E9-5F12-16C4B009FC07}"/>
                    </a:ext>
                  </a:extLst>
                </p14:cNvPr>
                <p14:cNvContentPartPr/>
                <p14:nvPr/>
              </p14:nvContentPartPr>
              <p14:xfrm>
                <a:off x="2794752" y="2238120"/>
                <a:ext cx="15840" cy="448200"/>
              </p14:xfrm>
            </p:contentPart>
          </mc:Choice>
          <mc:Fallback xmlns="">
            <p:pic>
              <p:nvPicPr>
                <p:cNvPr id="38" name="Ink 37">
                  <a:extLst>
                    <a:ext uri="{FF2B5EF4-FFF2-40B4-BE49-F238E27FC236}">
                      <a16:creationId xmlns:a16="http://schemas.microsoft.com/office/drawing/2014/main" id="{32C7D89F-EA2B-D2E9-5F12-16C4B009FC07}"/>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41B04F4D-7CE4-5AF2-9ED5-AC09CC60F150}"/>
                    </a:ext>
                  </a:extLst>
                </p14:cNvPr>
                <p14:cNvContentPartPr/>
                <p14:nvPr/>
              </p14:nvContentPartPr>
              <p14:xfrm>
                <a:off x="2745072" y="2063520"/>
                <a:ext cx="94680" cy="615960"/>
              </p14:xfrm>
            </p:contentPart>
          </mc:Choice>
          <mc:Fallback xmlns="">
            <p:pic>
              <p:nvPicPr>
                <p:cNvPr id="39" name="Ink 38">
                  <a:extLst>
                    <a:ext uri="{FF2B5EF4-FFF2-40B4-BE49-F238E27FC236}">
                      <a16:creationId xmlns:a16="http://schemas.microsoft.com/office/drawing/2014/main" id="{41B04F4D-7CE4-5AF2-9ED5-AC09CC60F150}"/>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Ink 39">
                  <a:extLst>
                    <a:ext uri="{FF2B5EF4-FFF2-40B4-BE49-F238E27FC236}">
                      <a16:creationId xmlns:a16="http://schemas.microsoft.com/office/drawing/2014/main" id="{51C7A20A-A24C-925B-C152-3741191E5A5C}"/>
                    </a:ext>
                  </a:extLst>
                </p14:cNvPr>
                <p14:cNvContentPartPr/>
                <p14:nvPr/>
              </p14:nvContentPartPr>
              <p14:xfrm>
                <a:off x="2929392" y="2410200"/>
                <a:ext cx="66600" cy="447120"/>
              </p14:xfrm>
            </p:contentPart>
          </mc:Choice>
          <mc:Fallback xmlns="">
            <p:pic>
              <p:nvPicPr>
                <p:cNvPr id="40" name="Ink 39">
                  <a:extLst>
                    <a:ext uri="{FF2B5EF4-FFF2-40B4-BE49-F238E27FC236}">
                      <a16:creationId xmlns:a16="http://schemas.microsoft.com/office/drawing/2014/main" id="{51C7A20A-A24C-925B-C152-3741191E5A5C}"/>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3DAC0016-3611-F1C3-115C-2F6757110A57}"/>
                    </a:ext>
                  </a:extLst>
                </p14:cNvPr>
                <p14:cNvContentPartPr/>
                <p14:nvPr/>
              </p14:nvContentPartPr>
              <p14:xfrm>
                <a:off x="2951712" y="2261880"/>
                <a:ext cx="18720" cy="395640"/>
              </p14:xfrm>
            </p:contentPart>
          </mc:Choice>
          <mc:Fallback xmlns="">
            <p:pic>
              <p:nvPicPr>
                <p:cNvPr id="41" name="Ink 40">
                  <a:extLst>
                    <a:ext uri="{FF2B5EF4-FFF2-40B4-BE49-F238E27FC236}">
                      <a16:creationId xmlns:a16="http://schemas.microsoft.com/office/drawing/2014/main" id="{3DAC0016-3611-F1C3-115C-2F6757110A57}"/>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a:extLst>
                    <a:ext uri="{FF2B5EF4-FFF2-40B4-BE49-F238E27FC236}">
                      <a16:creationId xmlns:a16="http://schemas.microsoft.com/office/drawing/2014/main" id="{08B5DE9C-1875-A6AF-3FD1-9CF81857A9AF}"/>
                    </a:ext>
                  </a:extLst>
                </p14:cNvPr>
                <p14:cNvContentPartPr/>
                <p14:nvPr/>
              </p14:nvContentPartPr>
              <p14:xfrm>
                <a:off x="2938032" y="2326680"/>
                <a:ext cx="43920" cy="268920"/>
              </p14:xfrm>
            </p:contentPart>
          </mc:Choice>
          <mc:Fallback xmlns="">
            <p:pic>
              <p:nvPicPr>
                <p:cNvPr id="42" name="Ink 41">
                  <a:extLst>
                    <a:ext uri="{FF2B5EF4-FFF2-40B4-BE49-F238E27FC236}">
                      <a16:creationId xmlns:a16="http://schemas.microsoft.com/office/drawing/2014/main" id="{08B5DE9C-1875-A6AF-3FD1-9CF81857A9AF}"/>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A00FDE7A-273F-D0C6-ED92-46F60BFD99A8}"/>
                    </a:ext>
                  </a:extLst>
                </p14:cNvPr>
                <p14:cNvContentPartPr/>
                <p14:nvPr/>
              </p14:nvContentPartPr>
              <p14:xfrm>
                <a:off x="2962152" y="2309400"/>
                <a:ext cx="68760" cy="397440"/>
              </p14:xfrm>
            </p:contentPart>
          </mc:Choice>
          <mc:Fallback xmlns="">
            <p:pic>
              <p:nvPicPr>
                <p:cNvPr id="43" name="Ink 42">
                  <a:extLst>
                    <a:ext uri="{FF2B5EF4-FFF2-40B4-BE49-F238E27FC236}">
                      <a16:creationId xmlns:a16="http://schemas.microsoft.com/office/drawing/2014/main" id="{A00FDE7A-273F-D0C6-ED92-46F60BFD99A8}"/>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8C2D6719-84D2-06BA-F377-C568AC54286C}"/>
                    </a:ext>
                  </a:extLst>
                </p14:cNvPr>
                <p14:cNvContentPartPr/>
                <p14:nvPr/>
              </p14:nvContentPartPr>
              <p14:xfrm>
                <a:off x="2853432" y="2517840"/>
                <a:ext cx="36000" cy="319320"/>
              </p14:xfrm>
            </p:contentPart>
          </mc:Choice>
          <mc:Fallback xmlns="">
            <p:pic>
              <p:nvPicPr>
                <p:cNvPr id="44" name="Ink 43">
                  <a:extLst>
                    <a:ext uri="{FF2B5EF4-FFF2-40B4-BE49-F238E27FC236}">
                      <a16:creationId xmlns:a16="http://schemas.microsoft.com/office/drawing/2014/main" id="{8C2D6719-84D2-06BA-F377-C568AC54286C}"/>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2E99B62A-F7EB-2764-6357-2F7BBC68AC5A}"/>
                    </a:ext>
                  </a:extLst>
                </p14:cNvPr>
                <p14:cNvContentPartPr/>
                <p14:nvPr/>
              </p14:nvContentPartPr>
              <p14:xfrm>
                <a:off x="2903832" y="2352600"/>
                <a:ext cx="34560" cy="398160"/>
              </p14:xfrm>
            </p:contentPart>
          </mc:Choice>
          <mc:Fallback xmlns="">
            <p:pic>
              <p:nvPicPr>
                <p:cNvPr id="45" name="Ink 44">
                  <a:extLst>
                    <a:ext uri="{FF2B5EF4-FFF2-40B4-BE49-F238E27FC236}">
                      <a16:creationId xmlns:a16="http://schemas.microsoft.com/office/drawing/2014/main" id="{2E99B62A-F7EB-2764-6357-2F7BBC68AC5A}"/>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8C15BCBF-09E8-46F3-F06A-1F12ACE47A08}"/>
                    </a:ext>
                  </a:extLst>
                </p14:cNvPr>
                <p14:cNvContentPartPr/>
                <p14:nvPr/>
              </p14:nvContentPartPr>
              <p14:xfrm>
                <a:off x="2945952" y="2335680"/>
                <a:ext cx="79560" cy="479880"/>
              </p14:xfrm>
            </p:contentPart>
          </mc:Choice>
          <mc:Fallback xmlns="">
            <p:pic>
              <p:nvPicPr>
                <p:cNvPr id="46" name="Ink 45">
                  <a:extLst>
                    <a:ext uri="{FF2B5EF4-FFF2-40B4-BE49-F238E27FC236}">
                      <a16:creationId xmlns:a16="http://schemas.microsoft.com/office/drawing/2014/main" id="{8C15BCBF-09E8-46F3-F06A-1F12ACE47A08}"/>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BA630709-6AE8-4620-D4BB-3C42D4D1D99B}"/>
                    </a:ext>
                  </a:extLst>
                </p14:cNvPr>
                <p14:cNvContentPartPr/>
                <p14:nvPr/>
              </p14:nvContentPartPr>
              <p14:xfrm>
                <a:off x="3001392" y="2441880"/>
                <a:ext cx="73800" cy="236520"/>
              </p14:xfrm>
            </p:contentPart>
          </mc:Choice>
          <mc:Fallback xmlns="">
            <p:pic>
              <p:nvPicPr>
                <p:cNvPr id="47" name="Ink 46">
                  <a:extLst>
                    <a:ext uri="{FF2B5EF4-FFF2-40B4-BE49-F238E27FC236}">
                      <a16:creationId xmlns:a16="http://schemas.microsoft.com/office/drawing/2014/main" id="{BA630709-6AE8-4620-D4BB-3C42D4D1D99B}"/>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BBED1806-7BD2-2C00-43B3-203DF720559F}"/>
                    </a:ext>
                  </a:extLst>
                </p14:cNvPr>
                <p14:cNvContentPartPr/>
                <p14:nvPr/>
              </p14:nvContentPartPr>
              <p14:xfrm>
                <a:off x="2870712" y="2527200"/>
                <a:ext cx="16200" cy="362880"/>
              </p14:xfrm>
            </p:contentPart>
          </mc:Choice>
          <mc:Fallback xmlns="">
            <p:pic>
              <p:nvPicPr>
                <p:cNvPr id="48" name="Ink 47">
                  <a:extLst>
                    <a:ext uri="{FF2B5EF4-FFF2-40B4-BE49-F238E27FC236}">
                      <a16:creationId xmlns:a16="http://schemas.microsoft.com/office/drawing/2014/main" id="{BBED1806-7BD2-2C00-43B3-203DF720559F}"/>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8874DFF6-7F40-7DD8-BE71-48B605F91BE8}"/>
                    </a:ext>
                  </a:extLst>
                </p14:cNvPr>
                <p14:cNvContentPartPr/>
                <p14:nvPr/>
              </p14:nvContentPartPr>
              <p14:xfrm>
                <a:off x="2810592" y="2601000"/>
                <a:ext cx="2880" cy="314640"/>
              </p14:xfrm>
            </p:contentPart>
          </mc:Choice>
          <mc:Fallback xmlns="">
            <p:pic>
              <p:nvPicPr>
                <p:cNvPr id="49" name="Ink 48">
                  <a:extLst>
                    <a:ext uri="{FF2B5EF4-FFF2-40B4-BE49-F238E27FC236}">
                      <a16:creationId xmlns:a16="http://schemas.microsoft.com/office/drawing/2014/main" id="{8874DFF6-7F40-7DD8-BE71-48B605F91BE8}"/>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855C9E5F-75DD-CBEF-5C8F-65BBE1837FD3}"/>
                    </a:ext>
                  </a:extLst>
                </p14:cNvPr>
                <p14:cNvContentPartPr/>
                <p14:nvPr/>
              </p14:nvContentPartPr>
              <p14:xfrm>
                <a:off x="2818512" y="2419560"/>
                <a:ext cx="10800" cy="390240"/>
              </p14:xfrm>
            </p:contentPart>
          </mc:Choice>
          <mc:Fallback xmlns="">
            <p:pic>
              <p:nvPicPr>
                <p:cNvPr id="50" name="Ink 49">
                  <a:extLst>
                    <a:ext uri="{FF2B5EF4-FFF2-40B4-BE49-F238E27FC236}">
                      <a16:creationId xmlns:a16="http://schemas.microsoft.com/office/drawing/2014/main" id="{855C9E5F-75DD-CBEF-5C8F-65BBE1837FD3}"/>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9FBC1195-D7A3-56DC-1E93-B06B81A5FC93}"/>
                    </a:ext>
                  </a:extLst>
                </p14:cNvPr>
                <p14:cNvContentPartPr/>
                <p14:nvPr/>
              </p14:nvContentPartPr>
              <p14:xfrm>
                <a:off x="2955672" y="2278440"/>
                <a:ext cx="137160" cy="438120"/>
              </p14:xfrm>
            </p:contentPart>
          </mc:Choice>
          <mc:Fallback xmlns="">
            <p:pic>
              <p:nvPicPr>
                <p:cNvPr id="51" name="Ink 50">
                  <a:extLst>
                    <a:ext uri="{FF2B5EF4-FFF2-40B4-BE49-F238E27FC236}">
                      <a16:creationId xmlns:a16="http://schemas.microsoft.com/office/drawing/2014/main" id="{9FBC1195-D7A3-56DC-1E93-B06B81A5FC93}"/>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F0F4E190-9D13-A5A8-46B9-5E0F47283DA0}"/>
                    </a:ext>
                  </a:extLst>
                </p14:cNvPr>
                <p14:cNvContentPartPr/>
                <p14:nvPr/>
              </p14:nvContentPartPr>
              <p14:xfrm>
                <a:off x="3036312" y="2513160"/>
                <a:ext cx="66240" cy="348480"/>
              </p14:xfrm>
            </p:contentPart>
          </mc:Choice>
          <mc:Fallback xmlns="">
            <p:pic>
              <p:nvPicPr>
                <p:cNvPr id="52" name="Ink 51">
                  <a:extLst>
                    <a:ext uri="{FF2B5EF4-FFF2-40B4-BE49-F238E27FC236}">
                      <a16:creationId xmlns:a16="http://schemas.microsoft.com/office/drawing/2014/main" id="{F0F4E190-9D13-A5A8-46B9-5E0F47283DA0}"/>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53" name="Rectangle 52">
            <a:extLst>
              <a:ext uri="{FF2B5EF4-FFF2-40B4-BE49-F238E27FC236}">
                <a16:creationId xmlns:a16="http://schemas.microsoft.com/office/drawing/2014/main" id="{65C3AF64-F49A-C371-196E-C3C54416D08B}"/>
              </a:ext>
            </a:extLst>
          </p:cNvPr>
          <p:cNvSpPr/>
          <p:nvPr/>
        </p:nvSpPr>
        <p:spPr>
          <a:xfrm>
            <a:off x="5823367" y="1937101"/>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FFC000"/>
                </a:solidFill>
                <a:effectLst/>
              </a:rPr>
              <a:t>Outflow</a:t>
            </a:r>
          </a:p>
        </p:txBody>
      </p:sp>
    </p:spTree>
    <p:extLst>
      <p:ext uri="{BB962C8B-B14F-4D97-AF65-F5344CB8AC3E}">
        <p14:creationId xmlns:p14="http://schemas.microsoft.com/office/powerpoint/2010/main" val="45378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2000" fill="hold"/>
                                        <p:tgtEl>
                                          <p:spTgt spid="63"/>
                                        </p:tgtEl>
                                        <p:attrNameLst>
                                          <p:attrName>ppt_w</p:attrName>
                                        </p:attrNameLst>
                                      </p:cBhvr>
                                      <p:tavLst>
                                        <p:tav tm="0">
                                          <p:val>
                                            <p:fltVal val="0"/>
                                          </p:val>
                                        </p:tav>
                                        <p:tav tm="100000">
                                          <p:val>
                                            <p:strVal val="#ppt_w"/>
                                          </p:val>
                                        </p:tav>
                                      </p:tavLst>
                                    </p:anim>
                                    <p:anim calcmode="lin" valueType="num">
                                      <p:cBhvr>
                                        <p:cTn id="8" dur="2000" fill="hold"/>
                                        <p:tgtEl>
                                          <p:spTgt spid="63"/>
                                        </p:tgtEl>
                                        <p:attrNameLst>
                                          <p:attrName>ppt_h</p:attrName>
                                        </p:attrNameLst>
                                      </p:cBhvr>
                                      <p:tavLst>
                                        <p:tav tm="0">
                                          <p:val>
                                            <p:fltVal val="0"/>
                                          </p:val>
                                        </p:tav>
                                        <p:tav tm="100000">
                                          <p:val>
                                            <p:strVal val="#ppt_h"/>
                                          </p:val>
                                        </p:tav>
                                      </p:tavLst>
                                    </p:anim>
                                    <p:anim calcmode="lin" valueType="num">
                                      <p:cBhvr>
                                        <p:cTn id="9" dur="2000" fill="hold"/>
                                        <p:tgtEl>
                                          <p:spTgt spid="63"/>
                                        </p:tgtEl>
                                        <p:attrNameLst>
                                          <p:attrName>style.rotation</p:attrName>
                                        </p:attrNameLst>
                                      </p:cBhvr>
                                      <p:tavLst>
                                        <p:tav tm="0">
                                          <p:val>
                                            <p:fltVal val="360"/>
                                          </p:val>
                                        </p:tav>
                                        <p:tav tm="100000">
                                          <p:val>
                                            <p:fltVal val="0"/>
                                          </p:val>
                                        </p:tav>
                                      </p:tavLst>
                                    </p:anim>
                                    <p:animEffect transition="in" filter="fade">
                                      <p:cBhvr>
                                        <p:cTn id="10" dur="2000"/>
                                        <p:tgtEl>
                                          <p:spTgt spid="6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 calcmode="lin" valueType="num">
                                      <p:cBhvr>
                                        <p:cTn id="13" dur="2000" fill="hold"/>
                                        <p:tgtEl>
                                          <p:spTgt spid="576"/>
                                        </p:tgtEl>
                                        <p:attrNameLst>
                                          <p:attrName>ppt_w</p:attrName>
                                        </p:attrNameLst>
                                      </p:cBhvr>
                                      <p:tavLst>
                                        <p:tav tm="0">
                                          <p:val>
                                            <p:fltVal val="0"/>
                                          </p:val>
                                        </p:tav>
                                        <p:tav tm="100000">
                                          <p:val>
                                            <p:strVal val="#ppt_w"/>
                                          </p:val>
                                        </p:tav>
                                      </p:tavLst>
                                    </p:anim>
                                    <p:anim calcmode="lin" valueType="num">
                                      <p:cBhvr>
                                        <p:cTn id="14" dur="2000" fill="hold"/>
                                        <p:tgtEl>
                                          <p:spTgt spid="576"/>
                                        </p:tgtEl>
                                        <p:attrNameLst>
                                          <p:attrName>ppt_h</p:attrName>
                                        </p:attrNameLst>
                                      </p:cBhvr>
                                      <p:tavLst>
                                        <p:tav tm="0">
                                          <p:val>
                                            <p:fltVal val="0"/>
                                          </p:val>
                                        </p:tav>
                                        <p:tav tm="100000">
                                          <p:val>
                                            <p:strVal val="#ppt_h"/>
                                          </p:val>
                                        </p:tav>
                                      </p:tavLst>
                                    </p:anim>
                                    <p:anim calcmode="lin" valueType="num">
                                      <p:cBhvr>
                                        <p:cTn id="15" dur="2000" fill="hold"/>
                                        <p:tgtEl>
                                          <p:spTgt spid="576"/>
                                        </p:tgtEl>
                                        <p:attrNameLst>
                                          <p:attrName>style.rotation</p:attrName>
                                        </p:attrNameLst>
                                      </p:cBhvr>
                                      <p:tavLst>
                                        <p:tav tm="0">
                                          <p:val>
                                            <p:fltVal val="360"/>
                                          </p:val>
                                        </p:tav>
                                        <p:tav tm="100000">
                                          <p:val>
                                            <p:fltVal val="0"/>
                                          </p:val>
                                        </p:tav>
                                      </p:tavLst>
                                    </p:anim>
                                    <p:animEffect transition="in" filter="fade">
                                      <p:cBhvr>
                                        <p:cTn id="16" dur="2000"/>
                                        <p:tgtEl>
                                          <p:spTgt spid="57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 calcmode="lin" valueType="num">
                                      <p:cBhvr>
                                        <p:cTn id="19" dur="2000" fill="hold"/>
                                        <p:tgtEl>
                                          <p:spTgt spid="577"/>
                                        </p:tgtEl>
                                        <p:attrNameLst>
                                          <p:attrName>ppt_w</p:attrName>
                                        </p:attrNameLst>
                                      </p:cBhvr>
                                      <p:tavLst>
                                        <p:tav tm="0">
                                          <p:val>
                                            <p:fltVal val="0"/>
                                          </p:val>
                                        </p:tav>
                                        <p:tav tm="100000">
                                          <p:val>
                                            <p:strVal val="#ppt_w"/>
                                          </p:val>
                                        </p:tav>
                                      </p:tavLst>
                                    </p:anim>
                                    <p:anim calcmode="lin" valueType="num">
                                      <p:cBhvr>
                                        <p:cTn id="20" dur="2000" fill="hold"/>
                                        <p:tgtEl>
                                          <p:spTgt spid="577"/>
                                        </p:tgtEl>
                                        <p:attrNameLst>
                                          <p:attrName>ppt_h</p:attrName>
                                        </p:attrNameLst>
                                      </p:cBhvr>
                                      <p:tavLst>
                                        <p:tav tm="0">
                                          <p:val>
                                            <p:fltVal val="0"/>
                                          </p:val>
                                        </p:tav>
                                        <p:tav tm="100000">
                                          <p:val>
                                            <p:strVal val="#ppt_h"/>
                                          </p:val>
                                        </p:tav>
                                      </p:tavLst>
                                    </p:anim>
                                    <p:anim calcmode="lin" valueType="num">
                                      <p:cBhvr>
                                        <p:cTn id="21" dur="2000" fill="hold"/>
                                        <p:tgtEl>
                                          <p:spTgt spid="577"/>
                                        </p:tgtEl>
                                        <p:attrNameLst>
                                          <p:attrName>style.rotation</p:attrName>
                                        </p:attrNameLst>
                                      </p:cBhvr>
                                      <p:tavLst>
                                        <p:tav tm="0">
                                          <p:val>
                                            <p:fltVal val="360"/>
                                          </p:val>
                                        </p:tav>
                                        <p:tav tm="100000">
                                          <p:val>
                                            <p:fltVal val="0"/>
                                          </p:val>
                                        </p:tav>
                                      </p:tavLst>
                                    </p:anim>
                                    <p:animEffect transition="in" filter="fade">
                                      <p:cBhvr>
                                        <p:cTn id="22" dur="2000"/>
                                        <p:tgtEl>
                                          <p:spTgt spid="57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anim calcmode="lin" valueType="num">
                                      <p:cBhvr>
                                        <p:cTn id="25" dur="2000" fill="hold"/>
                                        <p:tgtEl>
                                          <p:spTgt spid="578"/>
                                        </p:tgtEl>
                                        <p:attrNameLst>
                                          <p:attrName>ppt_w</p:attrName>
                                        </p:attrNameLst>
                                      </p:cBhvr>
                                      <p:tavLst>
                                        <p:tav tm="0">
                                          <p:val>
                                            <p:fltVal val="0"/>
                                          </p:val>
                                        </p:tav>
                                        <p:tav tm="100000">
                                          <p:val>
                                            <p:strVal val="#ppt_w"/>
                                          </p:val>
                                        </p:tav>
                                      </p:tavLst>
                                    </p:anim>
                                    <p:anim calcmode="lin" valueType="num">
                                      <p:cBhvr>
                                        <p:cTn id="26" dur="2000" fill="hold"/>
                                        <p:tgtEl>
                                          <p:spTgt spid="578"/>
                                        </p:tgtEl>
                                        <p:attrNameLst>
                                          <p:attrName>ppt_h</p:attrName>
                                        </p:attrNameLst>
                                      </p:cBhvr>
                                      <p:tavLst>
                                        <p:tav tm="0">
                                          <p:val>
                                            <p:fltVal val="0"/>
                                          </p:val>
                                        </p:tav>
                                        <p:tav tm="100000">
                                          <p:val>
                                            <p:strVal val="#ppt_h"/>
                                          </p:val>
                                        </p:tav>
                                      </p:tavLst>
                                    </p:anim>
                                    <p:anim calcmode="lin" valueType="num">
                                      <p:cBhvr>
                                        <p:cTn id="27" dur="2000" fill="hold"/>
                                        <p:tgtEl>
                                          <p:spTgt spid="578"/>
                                        </p:tgtEl>
                                        <p:attrNameLst>
                                          <p:attrName>style.rotation</p:attrName>
                                        </p:attrNameLst>
                                      </p:cBhvr>
                                      <p:tavLst>
                                        <p:tav tm="0">
                                          <p:val>
                                            <p:fltVal val="360"/>
                                          </p:val>
                                        </p:tav>
                                        <p:tav tm="100000">
                                          <p:val>
                                            <p:fltVal val="0"/>
                                          </p:val>
                                        </p:tav>
                                      </p:tavLst>
                                    </p:anim>
                                    <p:animEffect transition="in" filter="fade">
                                      <p:cBhvr>
                                        <p:cTn id="28" dur="2000"/>
                                        <p:tgtEl>
                                          <p:spTgt spid="57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580"/>
                                        </p:tgtEl>
                                        <p:attrNameLst>
                                          <p:attrName>style.visibility</p:attrName>
                                        </p:attrNameLst>
                                      </p:cBhvr>
                                      <p:to>
                                        <p:strVal val="visible"/>
                                      </p:to>
                                    </p:set>
                                    <p:anim calcmode="lin" valueType="num">
                                      <p:cBhvr>
                                        <p:cTn id="31" dur="2000" fill="hold"/>
                                        <p:tgtEl>
                                          <p:spTgt spid="580"/>
                                        </p:tgtEl>
                                        <p:attrNameLst>
                                          <p:attrName>ppt_w</p:attrName>
                                        </p:attrNameLst>
                                      </p:cBhvr>
                                      <p:tavLst>
                                        <p:tav tm="0">
                                          <p:val>
                                            <p:fltVal val="0"/>
                                          </p:val>
                                        </p:tav>
                                        <p:tav tm="100000">
                                          <p:val>
                                            <p:strVal val="#ppt_w"/>
                                          </p:val>
                                        </p:tav>
                                      </p:tavLst>
                                    </p:anim>
                                    <p:anim calcmode="lin" valueType="num">
                                      <p:cBhvr>
                                        <p:cTn id="32" dur="2000" fill="hold"/>
                                        <p:tgtEl>
                                          <p:spTgt spid="580"/>
                                        </p:tgtEl>
                                        <p:attrNameLst>
                                          <p:attrName>ppt_h</p:attrName>
                                        </p:attrNameLst>
                                      </p:cBhvr>
                                      <p:tavLst>
                                        <p:tav tm="0">
                                          <p:val>
                                            <p:fltVal val="0"/>
                                          </p:val>
                                        </p:tav>
                                        <p:tav tm="100000">
                                          <p:val>
                                            <p:strVal val="#ppt_h"/>
                                          </p:val>
                                        </p:tav>
                                      </p:tavLst>
                                    </p:anim>
                                    <p:anim calcmode="lin" valueType="num">
                                      <p:cBhvr>
                                        <p:cTn id="33" dur="2000" fill="hold"/>
                                        <p:tgtEl>
                                          <p:spTgt spid="580"/>
                                        </p:tgtEl>
                                        <p:attrNameLst>
                                          <p:attrName>style.rotation</p:attrName>
                                        </p:attrNameLst>
                                      </p:cBhvr>
                                      <p:tavLst>
                                        <p:tav tm="0">
                                          <p:val>
                                            <p:fltVal val="360"/>
                                          </p:val>
                                        </p:tav>
                                        <p:tav tm="100000">
                                          <p:val>
                                            <p:fltVal val="0"/>
                                          </p:val>
                                        </p:tav>
                                      </p:tavLst>
                                    </p:anim>
                                    <p:animEffect transition="in" filter="fade">
                                      <p:cBhvr>
                                        <p:cTn id="34" dur="2000"/>
                                        <p:tgtEl>
                                          <p:spTgt spid="580"/>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style.rotation</p:attrName>
                                        </p:attrNameLst>
                                      </p:cBhvr>
                                      <p:tavLst>
                                        <p:tav tm="0">
                                          <p:val>
                                            <p:fltVal val="360"/>
                                          </p:val>
                                        </p:tav>
                                        <p:tav tm="100000">
                                          <p:val>
                                            <p:fltVal val="0"/>
                                          </p:val>
                                        </p:tav>
                                      </p:tavLst>
                                    </p:anim>
                                    <p:animEffect transition="in" filter="fade">
                                      <p:cBhvr>
                                        <p:cTn id="40" dur="2000"/>
                                        <p:tgtEl>
                                          <p:spTgt spid="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2000" fill="hold"/>
                                        <p:tgtEl>
                                          <p:spTgt spid="30"/>
                                        </p:tgtEl>
                                        <p:attrNameLst>
                                          <p:attrName>ppt_w</p:attrName>
                                        </p:attrNameLst>
                                      </p:cBhvr>
                                      <p:tavLst>
                                        <p:tav tm="0">
                                          <p:val>
                                            <p:fltVal val="0"/>
                                          </p:val>
                                        </p:tav>
                                        <p:tav tm="100000">
                                          <p:val>
                                            <p:strVal val="#ppt_w"/>
                                          </p:val>
                                        </p:tav>
                                      </p:tavLst>
                                    </p:anim>
                                    <p:anim calcmode="lin" valueType="num">
                                      <p:cBhvr>
                                        <p:cTn id="44" dur="2000" fill="hold"/>
                                        <p:tgtEl>
                                          <p:spTgt spid="30"/>
                                        </p:tgtEl>
                                        <p:attrNameLst>
                                          <p:attrName>ppt_h</p:attrName>
                                        </p:attrNameLst>
                                      </p:cBhvr>
                                      <p:tavLst>
                                        <p:tav tm="0">
                                          <p:val>
                                            <p:fltVal val="0"/>
                                          </p:val>
                                        </p:tav>
                                        <p:tav tm="100000">
                                          <p:val>
                                            <p:strVal val="#ppt_h"/>
                                          </p:val>
                                        </p:tav>
                                      </p:tavLst>
                                    </p:anim>
                                    <p:anim calcmode="lin" valueType="num">
                                      <p:cBhvr>
                                        <p:cTn id="45" dur="2000" fill="hold"/>
                                        <p:tgtEl>
                                          <p:spTgt spid="30"/>
                                        </p:tgtEl>
                                        <p:attrNameLst>
                                          <p:attrName>style.rotation</p:attrName>
                                        </p:attrNameLst>
                                      </p:cBhvr>
                                      <p:tavLst>
                                        <p:tav tm="0">
                                          <p:val>
                                            <p:fltVal val="360"/>
                                          </p:val>
                                        </p:tav>
                                        <p:tav tm="100000">
                                          <p:val>
                                            <p:fltVal val="0"/>
                                          </p:val>
                                        </p:tav>
                                      </p:tavLst>
                                    </p:anim>
                                    <p:animEffect transition="in" filter="fade">
                                      <p:cBhvr>
                                        <p:cTn id="46" dur="2000"/>
                                        <p:tgtEl>
                                          <p:spTgt spid="30"/>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2000" fill="hold"/>
                                        <p:tgtEl>
                                          <p:spTgt spid="33"/>
                                        </p:tgtEl>
                                        <p:attrNameLst>
                                          <p:attrName>ppt_w</p:attrName>
                                        </p:attrNameLst>
                                      </p:cBhvr>
                                      <p:tavLst>
                                        <p:tav tm="0">
                                          <p:val>
                                            <p:fltVal val="0"/>
                                          </p:val>
                                        </p:tav>
                                        <p:tav tm="100000">
                                          <p:val>
                                            <p:strVal val="#ppt_w"/>
                                          </p:val>
                                        </p:tav>
                                      </p:tavLst>
                                    </p:anim>
                                    <p:anim calcmode="lin" valueType="num">
                                      <p:cBhvr>
                                        <p:cTn id="50" dur="2000" fill="hold"/>
                                        <p:tgtEl>
                                          <p:spTgt spid="33"/>
                                        </p:tgtEl>
                                        <p:attrNameLst>
                                          <p:attrName>ppt_h</p:attrName>
                                        </p:attrNameLst>
                                      </p:cBhvr>
                                      <p:tavLst>
                                        <p:tav tm="0">
                                          <p:val>
                                            <p:fltVal val="0"/>
                                          </p:val>
                                        </p:tav>
                                        <p:tav tm="100000">
                                          <p:val>
                                            <p:strVal val="#ppt_h"/>
                                          </p:val>
                                        </p:tav>
                                      </p:tavLst>
                                    </p:anim>
                                    <p:anim calcmode="lin" valueType="num">
                                      <p:cBhvr>
                                        <p:cTn id="51" dur="2000" fill="hold"/>
                                        <p:tgtEl>
                                          <p:spTgt spid="33"/>
                                        </p:tgtEl>
                                        <p:attrNameLst>
                                          <p:attrName>style.rotation</p:attrName>
                                        </p:attrNameLst>
                                      </p:cBhvr>
                                      <p:tavLst>
                                        <p:tav tm="0">
                                          <p:val>
                                            <p:fltVal val="360"/>
                                          </p:val>
                                        </p:tav>
                                        <p:tav tm="100000">
                                          <p:val>
                                            <p:fltVal val="0"/>
                                          </p:val>
                                        </p:tav>
                                      </p:tavLst>
                                    </p:anim>
                                    <p:animEffect transition="in" filter="fade">
                                      <p:cBhvr>
                                        <p:cTn id="52" dur="2000"/>
                                        <p:tgtEl>
                                          <p:spTgt spid="33"/>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2000" fill="hold"/>
                                        <p:tgtEl>
                                          <p:spTgt spid="2"/>
                                        </p:tgtEl>
                                        <p:attrNameLst>
                                          <p:attrName>ppt_w</p:attrName>
                                        </p:attrNameLst>
                                      </p:cBhvr>
                                      <p:tavLst>
                                        <p:tav tm="0">
                                          <p:val>
                                            <p:fltVal val="0"/>
                                          </p:val>
                                        </p:tav>
                                        <p:tav tm="100000">
                                          <p:val>
                                            <p:strVal val="#ppt_w"/>
                                          </p:val>
                                        </p:tav>
                                      </p:tavLst>
                                    </p:anim>
                                    <p:anim calcmode="lin" valueType="num">
                                      <p:cBhvr>
                                        <p:cTn id="56" dur="2000" fill="hold"/>
                                        <p:tgtEl>
                                          <p:spTgt spid="2"/>
                                        </p:tgtEl>
                                        <p:attrNameLst>
                                          <p:attrName>ppt_h</p:attrName>
                                        </p:attrNameLst>
                                      </p:cBhvr>
                                      <p:tavLst>
                                        <p:tav tm="0">
                                          <p:val>
                                            <p:fltVal val="0"/>
                                          </p:val>
                                        </p:tav>
                                        <p:tav tm="100000">
                                          <p:val>
                                            <p:strVal val="#ppt_h"/>
                                          </p:val>
                                        </p:tav>
                                      </p:tavLst>
                                    </p:anim>
                                    <p:anim calcmode="lin" valueType="num">
                                      <p:cBhvr>
                                        <p:cTn id="57" dur="2000" fill="hold"/>
                                        <p:tgtEl>
                                          <p:spTgt spid="2"/>
                                        </p:tgtEl>
                                        <p:attrNameLst>
                                          <p:attrName>style.rotation</p:attrName>
                                        </p:attrNameLst>
                                      </p:cBhvr>
                                      <p:tavLst>
                                        <p:tav tm="0">
                                          <p:val>
                                            <p:fltVal val="360"/>
                                          </p:val>
                                        </p:tav>
                                        <p:tav tm="100000">
                                          <p:val>
                                            <p:fltVal val="0"/>
                                          </p:val>
                                        </p:tav>
                                      </p:tavLst>
                                    </p:anim>
                                    <p:animEffect transition="in" filter="fade">
                                      <p:cBhvr>
                                        <p:cTn id="58" dur="2000"/>
                                        <p:tgtEl>
                                          <p:spTgt spid="2"/>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2000" fill="hold"/>
                                        <p:tgtEl>
                                          <p:spTgt spid="53"/>
                                        </p:tgtEl>
                                        <p:attrNameLst>
                                          <p:attrName>ppt_w</p:attrName>
                                        </p:attrNameLst>
                                      </p:cBhvr>
                                      <p:tavLst>
                                        <p:tav tm="0">
                                          <p:val>
                                            <p:fltVal val="0"/>
                                          </p:val>
                                        </p:tav>
                                        <p:tav tm="100000">
                                          <p:val>
                                            <p:strVal val="#ppt_w"/>
                                          </p:val>
                                        </p:tav>
                                      </p:tavLst>
                                    </p:anim>
                                    <p:anim calcmode="lin" valueType="num">
                                      <p:cBhvr>
                                        <p:cTn id="62" dur="2000" fill="hold"/>
                                        <p:tgtEl>
                                          <p:spTgt spid="53"/>
                                        </p:tgtEl>
                                        <p:attrNameLst>
                                          <p:attrName>ppt_h</p:attrName>
                                        </p:attrNameLst>
                                      </p:cBhvr>
                                      <p:tavLst>
                                        <p:tav tm="0">
                                          <p:val>
                                            <p:fltVal val="0"/>
                                          </p:val>
                                        </p:tav>
                                        <p:tav tm="100000">
                                          <p:val>
                                            <p:strVal val="#ppt_h"/>
                                          </p:val>
                                        </p:tav>
                                      </p:tavLst>
                                    </p:anim>
                                    <p:anim calcmode="lin" valueType="num">
                                      <p:cBhvr>
                                        <p:cTn id="63" dur="2000" fill="hold"/>
                                        <p:tgtEl>
                                          <p:spTgt spid="53"/>
                                        </p:tgtEl>
                                        <p:attrNameLst>
                                          <p:attrName>style.rotation</p:attrName>
                                        </p:attrNameLst>
                                      </p:cBhvr>
                                      <p:tavLst>
                                        <p:tav tm="0">
                                          <p:val>
                                            <p:fltVal val="360"/>
                                          </p:val>
                                        </p:tav>
                                        <p:tav tm="100000">
                                          <p:val>
                                            <p:fltVal val="0"/>
                                          </p:val>
                                        </p:tav>
                                      </p:tavLst>
                                    </p:anim>
                                    <p:animEffect transition="in" filter="fade">
                                      <p:cBhvr>
                                        <p:cTn id="64" dur="2000"/>
                                        <p:tgtEl>
                                          <p:spTgt spid="53"/>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2000" fill="hold"/>
                                        <p:tgtEl>
                                          <p:spTgt spid="32"/>
                                        </p:tgtEl>
                                        <p:attrNameLst>
                                          <p:attrName>ppt_w</p:attrName>
                                        </p:attrNameLst>
                                      </p:cBhvr>
                                      <p:tavLst>
                                        <p:tav tm="0">
                                          <p:val>
                                            <p:fltVal val="0"/>
                                          </p:val>
                                        </p:tav>
                                        <p:tav tm="100000">
                                          <p:val>
                                            <p:strVal val="#ppt_w"/>
                                          </p:val>
                                        </p:tav>
                                      </p:tavLst>
                                    </p:anim>
                                    <p:anim calcmode="lin" valueType="num">
                                      <p:cBhvr>
                                        <p:cTn id="68" dur="2000" fill="hold"/>
                                        <p:tgtEl>
                                          <p:spTgt spid="32"/>
                                        </p:tgtEl>
                                        <p:attrNameLst>
                                          <p:attrName>ppt_h</p:attrName>
                                        </p:attrNameLst>
                                      </p:cBhvr>
                                      <p:tavLst>
                                        <p:tav tm="0">
                                          <p:val>
                                            <p:fltVal val="0"/>
                                          </p:val>
                                        </p:tav>
                                        <p:tav tm="100000">
                                          <p:val>
                                            <p:strVal val="#ppt_h"/>
                                          </p:val>
                                        </p:tav>
                                      </p:tavLst>
                                    </p:anim>
                                    <p:anim calcmode="lin" valueType="num">
                                      <p:cBhvr>
                                        <p:cTn id="69" dur="2000" fill="hold"/>
                                        <p:tgtEl>
                                          <p:spTgt spid="32"/>
                                        </p:tgtEl>
                                        <p:attrNameLst>
                                          <p:attrName>style.rotation</p:attrName>
                                        </p:attrNameLst>
                                      </p:cBhvr>
                                      <p:tavLst>
                                        <p:tav tm="0">
                                          <p:val>
                                            <p:fltVal val="360"/>
                                          </p:val>
                                        </p:tav>
                                        <p:tav tm="100000">
                                          <p:val>
                                            <p:fltVal val="0"/>
                                          </p:val>
                                        </p:tav>
                                      </p:tavLst>
                                    </p:anim>
                                    <p:animEffect transition="in" filter="fade">
                                      <p:cBhvr>
                                        <p:cTn id="7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3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5AFE696E-364A-F33B-6E10-A25E50F08F75}"/>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65ED8F1F-E5FB-05E1-9BAC-C58A2B677ECA}"/>
              </a:ext>
            </a:extLst>
          </p:cNvPr>
          <p:cNvSpPr txBox="1">
            <a:spLocks noGrp="1"/>
          </p:cNvSpPr>
          <p:nvPr>
            <p:ph type="title"/>
          </p:nvPr>
        </p:nvSpPr>
        <p:spPr>
          <a:xfrm>
            <a:off x="720000" y="445025"/>
            <a:ext cx="82450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C000"/>
                </a:solidFill>
              </a:rPr>
              <a:t>Outflow</a:t>
            </a:r>
            <a:r>
              <a:rPr lang="en-US" dirty="0"/>
              <a:t> Causes (homeless system response)</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F4A4E3FA-52D3-F2CA-9F81-3DC4D1BFEA34}"/>
                  </a:ext>
                </a:extLst>
              </p14:cNvPr>
              <p14:cNvContentPartPr/>
              <p14:nvPr/>
            </p14:nvContentPartPr>
            <p14:xfrm>
              <a:off x="-2134191" y="1661117"/>
              <a:ext cx="4877640" cy="2195280"/>
            </p14:xfrm>
          </p:contentPart>
        </mc:Choice>
        <mc:Fallback xmlns="">
          <p:pic>
            <p:nvPicPr>
              <p:cNvPr id="63" name="Ink 62">
                <a:extLst>
                  <a:ext uri="{FF2B5EF4-FFF2-40B4-BE49-F238E27FC236}">
                    <a16:creationId xmlns:a16="http://schemas.microsoft.com/office/drawing/2014/main" id="{F4A4E3FA-52D3-F2CA-9F81-3DC4D1BFEA34}"/>
                  </a:ext>
                </a:extLst>
              </p:cNvPr>
              <p:cNvPicPr/>
              <p:nvPr/>
            </p:nvPicPr>
            <p:blipFill>
              <a:blip r:embed="rId4"/>
              <a:stretch>
                <a:fillRect/>
              </a:stretch>
            </p:blipFill>
            <p:spPr>
              <a:xfrm>
                <a:off x="-2170191" y="1625117"/>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5E53DDF8-9502-D99B-6C70-ED559CC4CFDD}"/>
                  </a:ext>
                </a:extLst>
              </p14:cNvPr>
              <p14:cNvContentPartPr/>
              <p14:nvPr/>
            </p14:nvContentPartPr>
            <p14:xfrm>
              <a:off x="-1669071" y="2454197"/>
              <a:ext cx="3891960" cy="200880"/>
            </p14:xfrm>
          </p:contentPart>
        </mc:Choice>
        <mc:Fallback xmlns="">
          <p:pic>
            <p:nvPicPr>
              <p:cNvPr id="576" name="Ink 575">
                <a:extLst>
                  <a:ext uri="{FF2B5EF4-FFF2-40B4-BE49-F238E27FC236}">
                    <a16:creationId xmlns:a16="http://schemas.microsoft.com/office/drawing/2014/main" id="{5E53DDF8-9502-D99B-6C70-ED559CC4CFDD}"/>
                  </a:ext>
                </a:extLst>
              </p:cNvPr>
              <p:cNvPicPr/>
              <p:nvPr/>
            </p:nvPicPr>
            <p:blipFill>
              <a:blip r:embed="rId6"/>
              <a:stretch>
                <a:fillRect/>
              </a:stretch>
            </p:blipFill>
            <p:spPr>
              <a:xfrm>
                <a:off x="-1678071" y="2445181"/>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F3549226-95C2-95C3-08B7-4ACF4B5A358A}"/>
                  </a:ext>
                </a:extLst>
              </p14:cNvPr>
              <p14:cNvContentPartPr/>
              <p14:nvPr/>
            </p14:nvContentPartPr>
            <p14:xfrm>
              <a:off x="-1251831" y="3700877"/>
              <a:ext cx="268200" cy="299520"/>
            </p14:xfrm>
          </p:contentPart>
        </mc:Choice>
        <mc:Fallback xmlns="">
          <p:pic>
            <p:nvPicPr>
              <p:cNvPr id="577" name="Ink 576">
                <a:extLst>
                  <a:ext uri="{FF2B5EF4-FFF2-40B4-BE49-F238E27FC236}">
                    <a16:creationId xmlns:a16="http://schemas.microsoft.com/office/drawing/2014/main" id="{F3549226-95C2-95C3-08B7-4ACF4B5A358A}"/>
                  </a:ext>
                </a:extLst>
              </p:cNvPr>
              <p:cNvPicPr/>
              <p:nvPr/>
            </p:nvPicPr>
            <p:blipFill>
              <a:blip r:embed="rId8"/>
              <a:stretch>
                <a:fillRect/>
              </a:stretch>
            </p:blipFill>
            <p:spPr>
              <a:xfrm>
                <a:off x="-1287831" y="3664920"/>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A78609B6-3D0A-C9E4-BB7A-BD84CA7F0AC6}"/>
                  </a:ext>
                </a:extLst>
              </p14:cNvPr>
              <p14:cNvContentPartPr/>
              <p14:nvPr/>
            </p14:nvContentPartPr>
            <p14:xfrm>
              <a:off x="1620969" y="3747677"/>
              <a:ext cx="336600" cy="222840"/>
            </p14:xfrm>
          </p:contentPart>
        </mc:Choice>
        <mc:Fallback xmlns="">
          <p:pic>
            <p:nvPicPr>
              <p:cNvPr id="578" name="Ink 577">
                <a:extLst>
                  <a:ext uri="{FF2B5EF4-FFF2-40B4-BE49-F238E27FC236}">
                    <a16:creationId xmlns:a16="http://schemas.microsoft.com/office/drawing/2014/main" id="{A78609B6-3D0A-C9E4-BB7A-BD84CA7F0AC6}"/>
                  </a:ext>
                </a:extLst>
              </p:cNvPr>
              <p:cNvPicPr/>
              <p:nvPr/>
            </p:nvPicPr>
            <p:blipFill>
              <a:blip r:embed="rId10"/>
              <a:stretch>
                <a:fillRect/>
              </a:stretch>
            </p:blipFill>
            <p:spPr>
              <a:xfrm>
                <a:off x="1585007" y="3711677"/>
                <a:ext cx="408163" cy="294480"/>
              </a:xfrm>
              <a:prstGeom prst="rect">
                <a:avLst/>
              </a:prstGeom>
            </p:spPr>
          </p:pic>
        </mc:Fallback>
      </mc:AlternateContent>
      <p:sp>
        <p:nvSpPr>
          <p:cNvPr id="580" name="Rectangle 579">
            <a:extLst>
              <a:ext uri="{FF2B5EF4-FFF2-40B4-BE49-F238E27FC236}">
                <a16:creationId xmlns:a16="http://schemas.microsoft.com/office/drawing/2014/main" id="{D4CBBD97-BBE7-C035-89AD-52F1C25B8032}"/>
              </a:ext>
            </a:extLst>
          </p:cNvPr>
          <p:cNvSpPr/>
          <p:nvPr/>
        </p:nvSpPr>
        <p:spPr>
          <a:xfrm>
            <a:off x="-1113619" y="2740798"/>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33" name="Graphic 32">
            <a:extLst>
              <a:ext uri="{FF2B5EF4-FFF2-40B4-BE49-F238E27FC236}">
                <a16:creationId xmlns:a16="http://schemas.microsoft.com/office/drawing/2014/main" id="{7ED2337D-E6D6-A516-A765-76E68D0CED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36569" y="2497384"/>
            <a:ext cx="968954" cy="968954"/>
          </a:xfrm>
          <a:prstGeom prst="rect">
            <a:avLst/>
          </a:prstGeom>
        </p:spPr>
      </p:pic>
      <p:grpSp>
        <p:nvGrpSpPr>
          <p:cNvPr id="2" name="Group 1">
            <a:extLst>
              <a:ext uri="{FF2B5EF4-FFF2-40B4-BE49-F238E27FC236}">
                <a16:creationId xmlns:a16="http://schemas.microsoft.com/office/drawing/2014/main" id="{ADD97368-67AA-5E4B-1435-974BCACD07A6}"/>
              </a:ext>
            </a:extLst>
          </p:cNvPr>
          <p:cNvGrpSpPr/>
          <p:nvPr/>
        </p:nvGrpSpPr>
        <p:grpSpPr>
          <a:xfrm>
            <a:off x="3014555" y="3451195"/>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03C53DB6-5133-04CD-B733-305D2FB728BB}"/>
                    </a:ext>
                  </a:extLst>
                </p14:cNvPr>
                <p14:cNvContentPartPr/>
                <p14:nvPr/>
              </p14:nvContentPartPr>
              <p14:xfrm>
                <a:off x="2770272" y="2035080"/>
                <a:ext cx="23040" cy="551880"/>
              </p14:xfrm>
            </p:contentPart>
          </mc:Choice>
          <mc:Fallback xmlns="">
            <p:pic>
              <p:nvPicPr>
                <p:cNvPr id="3" name="Ink 2">
                  <a:extLst>
                    <a:ext uri="{FF2B5EF4-FFF2-40B4-BE49-F238E27FC236}">
                      <a16:creationId xmlns:a16="http://schemas.microsoft.com/office/drawing/2014/main" id="{03C53DB6-5133-04CD-B733-305D2FB728BB}"/>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a:extLst>
                    <a:ext uri="{FF2B5EF4-FFF2-40B4-BE49-F238E27FC236}">
                      <a16:creationId xmlns:a16="http://schemas.microsoft.com/office/drawing/2014/main" id="{C1D9B68A-C53B-2810-F2E9-C51C934F7F4A}"/>
                    </a:ext>
                  </a:extLst>
                </p14:cNvPr>
                <p14:cNvContentPartPr/>
                <p14:nvPr/>
              </p14:nvContentPartPr>
              <p14:xfrm>
                <a:off x="2830752" y="2039760"/>
                <a:ext cx="87120" cy="552240"/>
              </p14:xfrm>
            </p:contentPart>
          </mc:Choice>
          <mc:Fallback xmlns="">
            <p:pic>
              <p:nvPicPr>
                <p:cNvPr id="4" name="Ink 3">
                  <a:extLst>
                    <a:ext uri="{FF2B5EF4-FFF2-40B4-BE49-F238E27FC236}">
                      <a16:creationId xmlns:a16="http://schemas.microsoft.com/office/drawing/2014/main" id="{C1D9B68A-C53B-2810-F2E9-C51C934F7F4A}"/>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5294EEE0-CCF4-CD34-A09B-84DDE02D3DD1}"/>
                    </a:ext>
                  </a:extLst>
                </p14:cNvPr>
                <p14:cNvContentPartPr/>
                <p14:nvPr/>
              </p14:nvContentPartPr>
              <p14:xfrm>
                <a:off x="2905272" y="2018880"/>
                <a:ext cx="45360" cy="560520"/>
              </p14:xfrm>
            </p:contentPart>
          </mc:Choice>
          <mc:Fallback xmlns="">
            <p:pic>
              <p:nvPicPr>
                <p:cNvPr id="29" name="Ink 28">
                  <a:extLst>
                    <a:ext uri="{FF2B5EF4-FFF2-40B4-BE49-F238E27FC236}">
                      <a16:creationId xmlns:a16="http://schemas.microsoft.com/office/drawing/2014/main" id="{5294EEE0-CCF4-CD34-A09B-84DDE02D3DD1}"/>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F41EF6E8-94D0-9163-901F-D7B08434A4BD}"/>
                    </a:ext>
                  </a:extLst>
                </p14:cNvPr>
                <p14:cNvContentPartPr/>
                <p14:nvPr/>
              </p14:nvContentPartPr>
              <p14:xfrm>
                <a:off x="2955672" y="2018160"/>
                <a:ext cx="85680" cy="596520"/>
              </p14:xfrm>
            </p:contentPart>
          </mc:Choice>
          <mc:Fallback xmlns="">
            <p:pic>
              <p:nvPicPr>
                <p:cNvPr id="31" name="Ink 30">
                  <a:extLst>
                    <a:ext uri="{FF2B5EF4-FFF2-40B4-BE49-F238E27FC236}">
                      <a16:creationId xmlns:a16="http://schemas.microsoft.com/office/drawing/2014/main" id="{F41EF6E8-94D0-9163-901F-D7B08434A4BD}"/>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85731769-807C-6CF8-2DCA-4E79774E3274}"/>
                    </a:ext>
                  </a:extLst>
                </p14:cNvPr>
                <p14:cNvContentPartPr/>
                <p14:nvPr/>
              </p14:nvContentPartPr>
              <p14:xfrm>
                <a:off x="2814912" y="2134080"/>
                <a:ext cx="90720" cy="527040"/>
              </p14:xfrm>
            </p:contentPart>
          </mc:Choice>
          <mc:Fallback xmlns="">
            <p:pic>
              <p:nvPicPr>
                <p:cNvPr id="34" name="Ink 33">
                  <a:extLst>
                    <a:ext uri="{FF2B5EF4-FFF2-40B4-BE49-F238E27FC236}">
                      <a16:creationId xmlns:a16="http://schemas.microsoft.com/office/drawing/2014/main" id="{85731769-807C-6CF8-2DCA-4E79774E3274}"/>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4C00E6AB-25A2-AEE2-61E6-F8C9DD0404AA}"/>
                    </a:ext>
                  </a:extLst>
                </p14:cNvPr>
                <p14:cNvContentPartPr/>
                <p14:nvPr/>
              </p14:nvContentPartPr>
              <p14:xfrm>
                <a:off x="2812752" y="2290680"/>
                <a:ext cx="63360" cy="509400"/>
              </p14:xfrm>
            </p:contentPart>
          </mc:Choice>
          <mc:Fallback xmlns="">
            <p:pic>
              <p:nvPicPr>
                <p:cNvPr id="35" name="Ink 34">
                  <a:extLst>
                    <a:ext uri="{FF2B5EF4-FFF2-40B4-BE49-F238E27FC236}">
                      <a16:creationId xmlns:a16="http://schemas.microsoft.com/office/drawing/2014/main" id="{4C00E6AB-25A2-AEE2-61E6-F8C9DD0404AA}"/>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A5B8B8F6-9B2F-6A81-4909-32A82755DF43}"/>
                    </a:ext>
                  </a:extLst>
                </p14:cNvPr>
                <p14:cNvContentPartPr/>
                <p14:nvPr/>
              </p14:nvContentPartPr>
              <p14:xfrm>
                <a:off x="2767392" y="2433960"/>
                <a:ext cx="21960" cy="327240"/>
              </p14:xfrm>
            </p:contentPart>
          </mc:Choice>
          <mc:Fallback xmlns="">
            <p:pic>
              <p:nvPicPr>
                <p:cNvPr id="36" name="Ink 35">
                  <a:extLst>
                    <a:ext uri="{FF2B5EF4-FFF2-40B4-BE49-F238E27FC236}">
                      <a16:creationId xmlns:a16="http://schemas.microsoft.com/office/drawing/2014/main" id="{A5B8B8F6-9B2F-6A81-4909-32A82755DF43}"/>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900F4EEC-A89E-D5E9-61C1-56D2F895C25E}"/>
                    </a:ext>
                  </a:extLst>
                </p14:cNvPr>
                <p14:cNvContentPartPr/>
                <p14:nvPr/>
              </p14:nvContentPartPr>
              <p14:xfrm>
                <a:off x="2944512" y="1994040"/>
                <a:ext cx="71640" cy="743760"/>
              </p14:xfrm>
            </p:contentPart>
          </mc:Choice>
          <mc:Fallback xmlns="">
            <p:pic>
              <p:nvPicPr>
                <p:cNvPr id="37" name="Ink 36">
                  <a:extLst>
                    <a:ext uri="{FF2B5EF4-FFF2-40B4-BE49-F238E27FC236}">
                      <a16:creationId xmlns:a16="http://schemas.microsoft.com/office/drawing/2014/main" id="{900F4EEC-A89E-D5E9-61C1-56D2F895C25E}"/>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79DEFF87-3F7E-E325-B87F-748451877F79}"/>
                    </a:ext>
                  </a:extLst>
                </p14:cNvPr>
                <p14:cNvContentPartPr/>
                <p14:nvPr/>
              </p14:nvContentPartPr>
              <p14:xfrm>
                <a:off x="2794752" y="2238120"/>
                <a:ext cx="15840" cy="448200"/>
              </p14:xfrm>
            </p:contentPart>
          </mc:Choice>
          <mc:Fallback xmlns="">
            <p:pic>
              <p:nvPicPr>
                <p:cNvPr id="38" name="Ink 37">
                  <a:extLst>
                    <a:ext uri="{FF2B5EF4-FFF2-40B4-BE49-F238E27FC236}">
                      <a16:creationId xmlns:a16="http://schemas.microsoft.com/office/drawing/2014/main" id="{79DEFF87-3F7E-E325-B87F-748451877F79}"/>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F44DBEB1-F29F-B27B-553D-73487D8DEEE3}"/>
                    </a:ext>
                  </a:extLst>
                </p14:cNvPr>
                <p14:cNvContentPartPr/>
                <p14:nvPr/>
              </p14:nvContentPartPr>
              <p14:xfrm>
                <a:off x="2745072" y="2063520"/>
                <a:ext cx="94680" cy="615960"/>
              </p14:xfrm>
            </p:contentPart>
          </mc:Choice>
          <mc:Fallback xmlns="">
            <p:pic>
              <p:nvPicPr>
                <p:cNvPr id="39" name="Ink 38">
                  <a:extLst>
                    <a:ext uri="{FF2B5EF4-FFF2-40B4-BE49-F238E27FC236}">
                      <a16:creationId xmlns:a16="http://schemas.microsoft.com/office/drawing/2014/main" id="{F44DBEB1-F29F-B27B-553D-73487D8DEEE3}"/>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DCE67D2B-1161-2472-CBAB-4261AFD63473}"/>
                    </a:ext>
                  </a:extLst>
                </p14:cNvPr>
                <p14:cNvContentPartPr/>
                <p14:nvPr/>
              </p14:nvContentPartPr>
              <p14:xfrm>
                <a:off x="2929392" y="2410200"/>
                <a:ext cx="66600" cy="447120"/>
              </p14:xfrm>
            </p:contentPart>
          </mc:Choice>
          <mc:Fallback xmlns="">
            <p:pic>
              <p:nvPicPr>
                <p:cNvPr id="40" name="Ink 39">
                  <a:extLst>
                    <a:ext uri="{FF2B5EF4-FFF2-40B4-BE49-F238E27FC236}">
                      <a16:creationId xmlns:a16="http://schemas.microsoft.com/office/drawing/2014/main" id="{DCE67D2B-1161-2472-CBAB-4261AFD63473}"/>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k 40">
                  <a:extLst>
                    <a:ext uri="{FF2B5EF4-FFF2-40B4-BE49-F238E27FC236}">
                      <a16:creationId xmlns:a16="http://schemas.microsoft.com/office/drawing/2014/main" id="{E82B1E1B-12ED-AE9A-DEC0-CB8042665E2D}"/>
                    </a:ext>
                  </a:extLst>
                </p14:cNvPr>
                <p14:cNvContentPartPr/>
                <p14:nvPr/>
              </p14:nvContentPartPr>
              <p14:xfrm>
                <a:off x="2951712" y="2261880"/>
                <a:ext cx="18720" cy="395640"/>
              </p14:xfrm>
            </p:contentPart>
          </mc:Choice>
          <mc:Fallback xmlns="">
            <p:pic>
              <p:nvPicPr>
                <p:cNvPr id="41" name="Ink 40">
                  <a:extLst>
                    <a:ext uri="{FF2B5EF4-FFF2-40B4-BE49-F238E27FC236}">
                      <a16:creationId xmlns:a16="http://schemas.microsoft.com/office/drawing/2014/main" id="{E82B1E1B-12ED-AE9A-DEC0-CB8042665E2D}"/>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Ink 41">
                  <a:extLst>
                    <a:ext uri="{FF2B5EF4-FFF2-40B4-BE49-F238E27FC236}">
                      <a16:creationId xmlns:a16="http://schemas.microsoft.com/office/drawing/2014/main" id="{5E8FE0F5-C019-349E-1429-3639017F4F00}"/>
                    </a:ext>
                  </a:extLst>
                </p14:cNvPr>
                <p14:cNvContentPartPr/>
                <p14:nvPr/>
              </p14:nvContentPartPr>
              <p14:xfrm>
                <a:off x="2938032" y="2326680"/>
                <a:ext cx="43920" cy="268920"/>
              </p14:xfrm>
            </p:contentPart>
          </mc:Choice>
          <mc:Fallback xmlns="">
            <p:pic>
              <p:nvPicPr>
                <p:cNvPr id="42" name="Ink 41">
                  <a:extLst>
                    <a:ext uri="{FF2B5EF4-FFF2-40B4-BE49-F238E27FC236}">
                      <a16:creationId xmlns:a16="http://schemas.microsoft.com/office/drawing/2014/main" id="{5E8FE0F5-C019-349E-1429-3639017F4F00}"/>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id="{3E7C2F70-3902-FFE6-EB17-1CC1F89EA89D}"/>
                    </a:ext>
                  </a:extLst>
                </p14:cNvPr>
                <p14:cNvContentPartPr/>
                <p14:nvPr/>
              </p14:nvContentPartPr>
              <p14:xfrm>
                <a:off x="2962152" y="2309400"/>
                <a:ext cx="68760" cy="397440"/>
              </p14:xfrm>
            </p:contentPart>
          </mc:Choice>
          <mc:Fallback xmlns="">
            <p:pic>
              <p:nvPicPr>
                <p:cNvPr id="43" name="Ink 42">
                  <a:extLst>
                    <a:ext uri="{FF2B5EF4-FFF2-40B4-BE49-F238E27FC236}">
                      <a16:creationId xmlns:a16="http://schemas.microsoft.com/office/drawing/2014/main" id="{3E7C2F70-3902-FFE6-EB17-1CC1F89EA89D}"/>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CC78B732-6B9C-905F-7250-26B4F6761509}"/>
                    </a:ext>
                  </a:extLst>
                </p14:cNvPr>
                <p14:cNvContentPartPr/>
                <p14:nvPr/>
              </p14:nvContentPartPr>
              <p14:xfrm>
                <a:off x="2853432" y="2517840"/>
                <a:ext cx="36000" cy="319320"/>
              </p14:xfrm>
            </p:contentPart>
          </mc:Choice>
          <mc:Fallback xmlns="">
            <p:pic>
              <p:nvPicPr>
                <p:cNvPr id="44" name="Ink 43">
                  <a:extLst>
                    <a:ext uri="{FF2B5EF4-FFF2-40B4-BE49-F238E27FC236}">
                      <a16:creationId xmlns:a16="http://schemas.microsoft.com/office/drawing/2014/main" id="{CC78B732-6B9C-905F-7250-26B4F6761509}"/>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D48ED392-A219-02FD-672F-87A8D40A4B3D}"/>
                    </a:ext>
                  </a:extLst>
                </p14:cNvPr>
                <p14:cNvContentPartPr/>
                <p14:nvPr/>
              </p14:nvContentPartPr>
              <p14:xfrm>
                <a:off x="2903832" y="2352600"/>
                <a:ext cx="34560" cy="398160"/>
              </p14:xfrm>
            </p:contentPart>
          </mc:Choice>
          <mc:Fallback xmlns="">
            <p:pic>
              <p:nvPicPr>
                <p:cNvPr id="45" name="Ink 44">
                  <a:extLst>
                    <a:ext uri="{FF2B5EF4-FFF2-40B4-BE49-F238E27FC236}">
                      <a16:creationId xmlns:a16="http://schemas.microsoft.com/office/drawing/2014/main" id="{D48ED392-A219-02FD-672F-87A8D40A4B3D}"/>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id="{CCECEA50-0F50-C6C8-09F4-2F8907FD1106}"/>
                    </a:ext>
                  </a:extLst>
                </p14:cNvPr>
                <p14:cNvContentPartPr/>
                <p14:nvPr/>
              </p14:nvContentPartPr>
              <p14:xfrm>
                <a:off x="2945952" y="2335680"/>
                <a:ext cx="79560" cy="479880"/>
              </p14:xfrm>
            </p:contentPart>
          </mc:Choice>
          <mc:Fallback xmlns="">
            <p:pic>
              <p:nvPicPr>
                <p:cNvPr id="46" name="Ink 45">
                  <a:extLst>
                    <a:ext uri="{FF2B5EF4-FFF2-40B4-BE49-F238E27FC236}">
                      <a16:creationId xmlns:a16="http://schemas.microsoft.com/office/drawing/2014/main" id="{CCECEA50-0F50-C6C8-09F4-2F8907FD1106}"/>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 name="Ink 46">
                  <a:extLst>
                    <a:ext uri="{FF2B5EF4-FFF2-40B4-BE49-F238E27FC236}">
                      <a16:creationId xmlns:a16="http://schemas.microsoft.com/office/drawing/2014/main" id="{D76602BA-88B3-D32D-DBA3-0464A8D6A15F}"/>
                    </a:ext>
                  </a:extLst>
                </p14:cNvPr>
                <p14:cNvContentPartPr/>
                <p14:nvPr/>
              </p14:nvContentPartPr>
              <p14:xfrm>
                <a:off x="3001392" y="2441880"/>
                <a:ext cx="73800" cy="236520"/>
              </p14:xfrm>
            </p:contentPart>
          </mc:Choice>
          <mc:Fallback xmlns="">
            <p:pic>
              <p:nvPicPr>
                <p:cNvPr id="47" name="Ink 46">
                  <a:extLst>
                    <a:ext uri="{FF2B5EF4-FFF2-40B4-BE49-F238E27FC236}">
                      <a16:creationId xmlns:a16="http://schemas.microsoft.com/office/drawing/2014/main" id="{D76602BA-88B3-D32D-DBA3-0464A8D6A15F}"/>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Ink 47">
                  <a:extLst>
                    <a:ext uri="{FF2B5EF4-FFF2-40B4-BE49-F238E27FC236}">
                      <a16:creationId xmlns:a16="http://schemas.microsoft.com/office/drawing/2014/main" id="{D30A2B30-C4CD-2B24-EC25-3C2DBEE070EC}"/>
                    </a:ext>
                  </a:extLst>
                </p14:cNvPr>
                <p14:cNvContentPartPr/>
                <p14:nvPr/>
              </p14:nvContentPartPr>
              <p14:xfrm>
                <a:off x="2870712" y="2527200"/>
                <a:ext cx="16200" cy="362880"/>
              </p14:xfrm>
            </p:contentPart>
          </mc:Choice>
          <mc:Fallback xmlns="">
            <p:pic>
              <p:nvPicPr>
                <p:cNvPr id="48" name="Ink 47">
                  <a:extLst>
                    <a:ext uri="{FF2B5EF4-FFF2-40B4-BE49-F238E27FC236}">
                      <a16:creationId xmlns:a16="http://schemas.microsoft.com/office/drawing/2014/main" id="{D30A2B30-C4CD-2B24-EC25-3C2DBEE070EC}"/>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 name="Ink 48">
                  <a:extLst>
                    <a:ext uri="{FF2B5EF4-FFF2-40B4-BE49-F238E27FC236}">
                      <a16:creationId xmlns:a16="http://schemas.microsoft.com/office/drawing/2014/main" id="{300D04D6-4859-D522-EB09-0D7D68F34CE5}"/>
                    </a:ext>
                  </a:extLst>
                </p14:cNvPr>
                <p14:cNvContentPartPr/>
                <p14:nvPr/>
              </p14:nvContentPartPr>
              <p14:xfrm>
                <a:off x="2810592" y="2601000"/>
                <a:ext cx="2880" cy="314640"/>
              </p14:xfrm>
            </p:contentPart>
          </mc:Choice>
          <mc:Fallback xmlns="">
            <p:pic>
              <p:nvPicPr>
                <p:cNvPr id="49" name="Ink 48">
                  <a:extLst>
                    <a:ext uri="{FF2B5EF4-FFF2-40B4-BE49-F238E27FC236}">
                      <a16:creationId xmlns:a16="http://schemas.microsoft.com/office/drawing/2014/main" id="{300D04D6-4859-D522-EB09-0D7D68F34CE5}"/>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Ink 49">
                  <a:extLst>
                    <a:ext uri="{FF2B5EF4-FFF2-40B4-BE49-F238E27FC236}">
                      <a16:creationId xmlns:a16="http://schemas.microsoft.com/office/drawing/2014/main" id="{83C6CD55-719F-BF95-1669-2F78BDCF88A7}"/>
                    </a:ext>
                  </a:extLst>
                </p14:cNvPr>
                <p14:cNvContentPartPr/>
                <p14:nvPr/>
              </p14:nvContentPartPr>
              <p14:xfrm>
                <a:off x="2818512" y="2419560"/>
                <a:ext cx="10800" cy="390240"/>
              </p14:xfrm>
            </p:contentPart>
          </mc:Choice>
          <mc:Fallback xmlns="">
            <p:pic>
              <p:nvPicPr>
                <p:cNvPr id="50" name="Ink 49">
                  <a:extLst>
                    <a:ext uri="{FF2B5EF4-FFF2-40B4-BE49-F238E27FC236}">
                      <a16:creationId xmlns:a16="http://schemas.microsoft.com/office/drawing/2014/main" id="{83C6CD55-719F-BF95-1669-2F78BDCF88A7}"/>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Ink 50">
                  <a:extLst>
                    <a:ext uri="{FF2B5EF4-FFF2-40B4-BE49-F238E27FC236}">
                      <a16:creationId xmlns:a16="http://schemas.microsoft.com/office/drawing/2014/main" id="{A5938E2E-8105-FD7E-A5F5-1E25CA869C01}"/>
                    </a:ext>
                  </a:extLst>
                </p14:cNvPr>
                <p14:cNvContentPartPr/>
                <p14:nvPr/>
              </p14:nvContentPartPr>
              <p14:xfrm>
                <a:off x="2955672" y="2278440"/>
                <a:ext cx="137160" cy="438120"/>
              </p14:xfrm>
            </p:contentPart>
          </mc:Choice>
          <mc:Fallback xmlns="">
            <p:pic>
              <p:nvPicPr>
                <p:cNvPr id="51" name="Ink 50">
                  <a:extLst>
                    <a:ext uri="{FF2B5EF4-FFF2-40B4-BE49-F238E27FC236}">
                      <a16:creationId xmlns:a16="http://schemas.microsoft.com/office/drawing/2014/main" id="{A5938E2E-8105-FD7E-A5F5-1E25CA869C01}"/>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Ink 51">
                  <a:extLst>
                    <a:ext uri="{FF2B5EF4-FFF2-40B4-BE49-F238E27FC236}">
                      <a16:creationId xmlns:a16="http://schemas.microsoft.com/office/drawing/2014/main" id="{F53BAC4B-055E-D9A2-668E-E9594EAB3C33}"/>
                    </a:ext>
                  </a:extLst>
                </p14:cNvPr>
                <p14:cNvContentPartPr/>
                <p14:nvPr/>
              </p14:nvContentPartPr>
              <p14:xfrm>
                <a:off x="3036312" y="2513160"/>
                <a:ext cx="66240" cy="348480"/>
              </p14:xfrm>
            </p:contentPart>
          </mc:Choice>
          <mc:Fallback xmlns="">
            <p:pic>
              <p:nvPicPr>
                <p:cNvPr id="52" name="Ink 51">
                  <a:extLst>
                    <a:ext uri="{FF2B5EF4-FFF2-40B4-BE49-F238E27FC236}">
                      <a16:creationId xmlns:a16="http://schemas.microsoft.com/office/drawing/2014/main" id="{F53BAC4B-055E-D9A2-668E-E9594EAB3C33}"/>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54" name="TextBox 53">
            <a:extLst>
              <a:ext uri="{FF2B5EF4-FFF2-40B4-BE49-F238E27FC236}">
                <a16:creationId xmlns:a16="http://schemas.microsoft.com/office/drawing/2014/main" id="{11033D40-3749-5735-6ED0-683E950B6A4B}"/>
              </a:ext>
            </a:extLst>
          </p:cNvPr>
          <p:cNvSpPr txBox="1"/>
          <p:nvPr/>
        </p:nvSpPr>
        <p:spPr>
          <a:xfrm>
            <a:off x="3444395" y="1089035"/>
            <a:ext cx="5800752" cy="3785652"/>
          </a:xfrm>
          <a:prstGeom prst="rect">
            <a:avLst/>
          </a:prstGeom>
          <a:noFill/>
        </p:spPr>
        <p:txBody>
          <a:bodyPr wrap="square" rtlCol="0">
            <a:spAutoFit/>
          </a:bodyPr>
          <a:lstStyle/>
          <a:p>
            <a:pPr marL="285750" indent="-285750">
              <a:buClr>
                <a:schemeClr val="tx1"/>
              </a:buClr>
              <a:buFont typeface="Wingdings" pitchFamily="2" charset="2"/>
              <a:buChar char="Ø"/>
            </a:pPr>
            <a:r>
              <a:rPr lang="en-US" sz="2000" dirty="0">
                <a:solidFill>
                  <a:schemeClr val="tx1"/>
                </a:solidFill>
              </a:rPr>
              <a:t>Permanent supportive housing placements</a:t>
            </a:r>
          </a:p>
          <a:p>
            <a:pPr marL="285750" indent="-285750">
              <a:buClr>
                <a:schemeClr val="tx1"/>
              </a:buClr>
              <a:buFont typeface="Wingdings" pitchFamily="2" charset="2"/>
              <a:buChar char="Ø"/>
            </a:pPr>
            <a:r>
              <a:rPr lang="en-US" sz="2000" dirty="0">
                <a:solidFill>
                  <a:schemeClr val="tx1"/>
                </a:solidFill>
              </a:rPr>
              <a:t>Rapid rehousing programs</a:t>
            </a:r>
          </a:p>
          <a:p>
            <a:pPr marL="285750" indent="-285750">
              <a:buClr>
                <a:schemeClr val="tx1"/>
              </a:buClr>
              <a:buFont typeface="Wingdings" pitchFamily="2" charset="2"/>
              <a:buChar char="Ø"/>
            </a:pPr>
            <a:r>
              <a:rPr lang="en-US" sz="2000" dirty="0">
                <a:solidFill>
                  <a:schemeClr val="tx1"/>
                </a:solidFill>
              </a:rPr>
              <a:t>Affordable housing development</a:t>
            </a:r>
          </a:p>
          <a:p>
            <a:pPr marL="285750" indent="-285750">
              <a:buClr>
                <a:schemeClr val="tx1"/>
              </a:buClr>
              <a:buFont typeface="Wingdings" pitchFamily="2" charset="2"/>
              <a:buChar char="Ø"/>
            </a:pPr>
            <a:r>
              <a:rPr lang="en-US" sz="2000" dirty="0">
                <a:solidFill>
                  <a:schemeClr val="tx1"/>
                </a:solidFill>
              </a:rPr>
              <a:t>Family reunification</a:t>
            </a:r>
          </a:p>
          <a:p>
            <a:pPr marL="285750" indent="-285750">
              <a:buClr>
                <a:schemeClr val="tx1"/>
              </a:buClr>
              <a:buFont typeface="Wingdings" pitchFamily="2" charset="2"/>
              <a:buChar char="Ø"/>
            </a:pPr>
            <a:r>
              <a:rPr lang="en-US" sz="2000" dirty="0">
                <a:solidFill>
                  <a:schemeClr val="tx1"/>
                </a:solidFill>
              </a:rPr>
              <a:t>Access to healthcare &amp; addiction treatment</a:t>
            </a:r>
          </a:p>
          <a:p>
            <a:pPr marL="285750" indent="-285750">
              <a:buClr>
                <a:schemeClr val="tx1"/>
              </a:buClr>
              <a:buFont typeface="Wingdings" pitchFamily="2" charset="2"/>
              <a:buChar char="Ø"/>
            </a:pPr>
            <a:r>
              <a:rPr lang="en-US" sz="2000" dirty="0">
                <a:solidFill>
                  <a:schemeClr val="tx1"/>
                </a:solidFill>
              </a:rPr>
              <a:t>Employment programs leading to stable income</a:t>
            </a:r>
          </a:p>
          <a:p>
            <a:pPr marL="285750" indent="-285750">
              <a:buClr>
                <a:schemeClr val="tx1"/>
              </a:buClr>
              <a:buFont typeface="Wingdings" pitchFamily="2" charset="2"/>
              <a:buChar char="Ø"/>
            </a:pPr>
            <a:r>
              <a:rPr lang="en-US" sz="2000" dirty="0">
                <a:solidFill>
                  <a:schemeClr val="tx1"/>
                </a:solidFill>
              </a:rPr>
              <a:t>Rental assistance / vouchers</a:t>
            </a:r>
          </a:p>
          <a:p>
            <a:pPr marL="285750" indent="-285750">
              <a:buClr>
                <a:schemeClr val="tx1"/>
              </a:buClr>
              <a:buFont typeface="Wingdings" pitchFamily="2" charset="2"/>
              <a:buChar char="Ø"/>
            </a:pPr>
            <a:r>
              <a:rPr lang="en-US" sz="2000" dirty="0">
                <a:solidFill>
                  <a:schemeClr val="tx1"/>
                </a:solidFill>
              </a:rPr>
              <a:t>Diversion &amp; prevention services</a:t>
            </a:r>
          </a:p>
          <a:p>
            <a:pPr marL="285750" indent="-285750">
              <a:buClr>
                <a:schemeClr val="tx1"/>
              </a:buClr>
              <a:buFont typeface="Wingdings" pitchFamily="2" charset="2"/>
              <a:buChar char="Ø"/>
            </a:pPr>
            <a:r>
              <a:rPr lang="en-US" sz="2000" dirty="0">
                <a:solidFill>
                  <a:schemeClr val="tx1"/>
                </a:solidFill>
              </a:rPr>
              <a:t>Community-based supports (faith groups, nonprofits)</a:t>
            </a:r>
          </a:p>
          <a:p>
            <a:pPr marL="285750" indent="-285750">
              <a:buClr>
                <a:schemeClr val="tx1"/>
              </a:buClr>
              <a:buFont typeface="Wingdings" pitchFamily="2" charset="2"/>
              <a:buChar char="Ø"/>
            </a:pPr>
            <a:r>
              <a:rPr lang="en-US" sz="2000" dirty="0">
                <a:solidFill>
                  <a:schemeClr val="tx1"/>
                </a:solidFill>
              </a:rPr>
              <a:t>Veterans' programs (HUD-VASH, SSVF)</a:t>
            </a:r>
          </a:p>
        </p:txBody>
      </p:sp>
    </p:spTree>
    <p:extLst>
      <p:ext uri="{BB962C8B-B14F-4D97-AF65-F5344CB8AC3E}">
        <p14:creationId xmlns:p14="http://schemas.microsoft.com/office/powerpoint/2010/main" val="32770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p:cTn id="7" dur="1000" fill="hold"/>
                                        <p:tgtEl>
                                          <p:spTgt spid="576"/>
                                        </p:tgtEl>
                                        <p:attrNameLst>
                                          <p:attrName>ppt_w</p:attrName>
                                        </p:attrNameLst>
                                      </p:cBhvr>
                                      <p:tavLst>
                                        <p:tav tm="0">
                                          <p:val>
                                            <p:fltVal val="0"/>
                                          </p:val>
                                        </p:tav>
                                        <p:tav tm="100000">
                                          <p:val>
                                            <p:strVal val="#ppt_w"/>
                                          </p:val>
                                        </p:tav>
                                      </p:tavLst>
                                    </p:anim>
                                    <p:anim calcmode="lin" valueType="num">
                                      <p:cBhvr>
                                        <p:cTn id="8" dur="1000" fill="hold"/>
                                        <p:tgtEl>
                                          <p:spTgt spid="576"/>
                                        </p:tgtEl>
                                        <p:attrNameLst>
                                          <p:attrName>ppt_h</p:attrName>
                                        </p:attrNameLst>
                                      </p:cBhvr>
                                      <p:tavLst>
                                        <p:tav tm="0">
                                          <p:val>
                                            <p:fltVal val="0"/>
                                          </p:val>
                                        </p:tav>
                                        <p:tav tm="100000">
                                          <p:val>
                                            <p:strVal val="#ppt_h"/>
                                          </p:val>
                                        </p:tav>
                                      </p:tavLst>
                                    </p:anim>
                                    <p:anim calcmode="lin" valueType="num">
                                      <p:cBhvr>
                                        <p:cTn id="9" dur="1000" fill="hold"/>
                                        <p:tgtEl>
                                          <p:spTgt spid="576"/>
                                        </p:tgtEl>
                                        <p:attrNameLst>
                                          <p:attrName>style.rotation</p:attrName>
                                        </p:attrNameLst>
                                      </p:cBhvr>
                                      <p:tavLst>
                                        <p:tav tm="0">
                                          <p:val>
                                            <p:fltVal val="90"/>
                                          </p:val>
                                        </p:tav>
                                        <p:tav tm="100000">
                                          <p:val>
                                            <p:fltVal val="0"/>
                                          </p:val>
                                        </p:tav>
                                      </p:tavLst>
                                    </p:anim>
                                    <p:animEffect transition="in" filter="fade">
                                      <p:cBhvr>
                                        <p:cTn id="10" dur="1000"/>
                                        <p:tgtEl>
                                          <p:spTgt spid="576"/>
                                        </p:tgtEl>
                                      </p:cBhvr>
                                    </p:animEffect>
                                  </p:childTnLst>
                                </p:cTn>
                              </p:par>
                              <p:par>
                                <p:cTn id="11" presetID="31" presetClass="entr" presetSubtype="0" fill="hold" nodeType="withEffect">
                                  <p:stCondLst>
                                    <p:cond delay="0"/>
                                  </p:stCondLst>
                                  <p:childTnLst>
                                    <p:set>
                                      <p:cBhvr>
                                        <p:cTn id="12" dur="1" fill="hold">
                                          <p:stCondLst>
                                            <p:cond delay="0"/>
                                          </p:stCondLst>
                                        </p:cTn>
                                        <p:tgtEl>
                                          <p:spTgt spid="577"/>
                                        </p:tgtEl>
                                        <p:attrNameLst>
                                          <p:attrName>style.visibility</p:attrName>
                                        </p:attrNameLst>
                                      </p:cBhvr>
                                      <p:to>
                                        <p:strVal val="visible"/>
                                      </p:to>
                                    </p:set>
                                    <p:anim calcmode="lin" valueType="num">
                                      <p:cBhvr>
                                        <p:cTn id="13" dur="1000" fill="hold"/>
                                        <p:tgtEl>
                                          <p:spTgt spid="577"/>
                                        </p:tgtEl>
                                        <p:attrNameLst>
                                          <p:attrName>ppt_w</p:attrName>
                                        </p:attrNameLst>
                                      </p:cBhvr>
                                      <p:tavLst>
                                        <p:tav tm="0">
                                          <p:val>
                                            <p:fltVal val="0"/>
                                          </p:val>
                                        </p:tav>
                                        <p:tav tm="100000">
                                          <p:val>
                                            <p:strVal val="#ppt_w"/>
                                          </p:val>
                                        </p:tav>
                                      </p:tavLst>
                                    </p:anim>
                                    <p:anim calcmode="lin" valueType="num">
                                      <p:cBhvr>
                                        <p:cTn id="14" dur="1000" fill="hold"/>
                                        <p:tgtEl>
                                          <p:spTgt spid="577"/>
                                        </p:tgtEl>
                                        <p:attrNameLst>
                                          <p:attrName>ppt_h</p:attrName>
                                        </p:attrNameLst>
                                      </p:cBhvr>
                                      <p:tavLst>
                                        <p:tav tm="0">
                                          <p:val>
                                            <p:fltVal val="0"/>
                                          </p:val>
                                        </p:tav>
                                        <p:tav tm="100000">
                                          <p:val>
                                            <p:strVal val="#ppt_h"/>
                                          </p:val>
                                        </p:tav>
                                      </p:tavLst>
                                    </p:anim>
                                    <p:anim calcmode="lin" valueType="num">
                                      <p:cBhvr>
                                        <p:cTn id="15" dur="1000" fill="hold"/>
                                        <p:tgtEl>
                                          <p:spTgt spid="577"/>
                                        </p:tgtEl>
                                        <p:attrNameLst>
                                          <p:attrName>style.rotation</p:attrName>
                                        </p:attrNameLst>
                                      </p:cBhvr>
                                      <p:tavLst>
                                        <p:tav tm="0">
                                          <p:val>
                                            <p:fltVal val="90"/>
                                          </p:val>
                                        </p:tav>
                                        <p:tav tm="100000">
                                          <p:val>
                                            <p:fltVal val="0"/>
                                          </p:val>
                                        </p:tav>
                                      </p:tavLst>
                                    </p:anim>
                                    <p:animEffect transition="in" filter="fade">
                                      <p:cBhvr>
                                        <p:cTn id="16" dur="1000"/>
                                        <p:tgtEl>
                                          <p:spTgt spid="577"/>
                                        </p:tgtEl>
                                      </p:cBhvr>
                                    </p:animEffect>
                                  </p:childTnLst>
                                </p:cTn>
                              </p:par>
                              <p:par>
                                <p:cTn id="17" presetID="31" presetClass="entr" presetSubtype="0" fill="hold" nodeType="withEffect">
                                  <p:stCondLst>
                                    <p:cond delay="0"/>
                                  </p:stCondLst>
                                  <p:childTnLst>
                                    <p:set>
                                      <p:cBhvr>
                                        <p:cTn id="18" dur="1" fill="hold">
                                          <p:stCondLst>
                                            <p:cond delay="0"/>
                                          </p:stCondLst>
                                        </p:cTn>
                                        <p:tgtEl>
                                          <p:spTgt spid="578"/>
                                        </p:tgtEl>
                                        <p:attrNameLst>
                                          <p:attrName>style.visibility</p:attrName>
                                        </p:attrNameLst>
                                      </p:cBhvr>
                                      <p:to>
                                        <p:strVal val="visible"/>
                                      </p:to>
                                    </p:set>
                                    <p:anim calcmode="lin" valueType="num">
                                      <p:cBhvr>
                                        <p:cTn id="19" dur="1000" fill="hold"/>
                                        <p:tgtEl>
                                          <p:spTgt spid="578"/>
                                        </p:tgtEl>
                                        <p:attrNameLst>
                                          <p:attrName>ppt_w</p:attrName>
                                        </p:attrNameLst>
                                      </p:cBhvr>
                                      <p:tavLst>
                                        <p:tav tm="0">
                                          <p:val>
                                            <p:fltVal val="0"/>
                                          </p:val>
                                        </p:tav>
                                        <p:tav tm="100000">
                                          <p:val>
                                            <p:strVal val="#ppt_w"/>
                                          </p:val>
                                        </p:tav>
                                      </p:tavLst>
                                    </p:anim>
                                    <p:anim calcmode="lin" valueType="num">
                                      <p:cBhvr>
                                        <p:cTn id="20" dur="1000" fill="hold"/>
                                        <p:tgtEl>
                                          <p:spTgt spid="578"/>
                                        </p:tgtEl>
                                        <p:attrNameLst>
                                          <p:attrName>ppt_h</p:attrName>
                                        </p:attrNameLst>
                                      </p:cBhvr>
                                      <p:tavLst>
                                        <p:tav tm="0">
                                          <p:val>
                                            <p:fltVal val="0"/>
                                          </p:val>
                                        </p:tav>
                                        <p:tav tm="100000">
                                          <p:val>
                                            <p:strVal val="#ppt_h"/>
                                          </p:val>
                                        </p:tav>
                                      </p:tavLst>
                                    </p:anim>
                                    <p:anim calcmode="lin" valueType="num">
                                      <p:cBhvr>
                                        <p:cTn id="21" dur="1000" fill="hold"/>
                                        <p:tgtEl>
                                          <p:spTgt spid="578"/>
                                        </p:tgtEl>
                                        <p:attrNameLst>
                                          <p:attrName>style.rotation</p:attrName>
                                        </p:attrNameLst>
                                      </p:cBhvr>
                                      <p:tavLst>
                                        <p:tav tm="0">
                                          <p:val>
                                            <p:fltVal val="90"/>
                                          </p:val>
                                        </p:tav>
                                        <p:tav tm="100000">
                                          <p:val>
                                            <p:fltVal val="0"/>
                                          </p:val>
                                        </p:tav>
                                      </p:tavLst>
                                    </p:anim>
                                    <p:animEffect transition="in" filter="fade">
                                      <p:cBhvr>
                                        <p:cTn id="22" dur="1000"/>
                                        <p:tgtEl>
                                          <p:spTgt spid="57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80"/>
                                        </p:tgtEl>
                                        <p:attrNameLst>
                                          <p:attrName>style.visibility</p:attrName>
                                        </p:attrNameLst>
                                      </p:cBhvr>
                                      <p:to>
                                        <p:strVal val="visible"/>
                                      </p:to>
                                    </p:set>
                                    <p:anim calcmode="lin" valueType="num">
                                      <p:cBhvr>
                                        <p:cTn id="25" dur="1000" fill="hold"/>
                                        <p:tgtEl>
                                          <p:spTgt spid="580"/>
                                        </p:tgtEl>
                                        <p:attrNameLst>
                                          <p:attrName>ppt_w</p:attrName>
                                        </p:attrNameLst>
                                      </p:cBhvr>
                                      <p:tavLst>
                                        <p:tav tm="0">
                                          <p:val>
                                            <p:fltVal val="0"/>
                                          </p:val>
                                        </p:tav>
                                        <p:tav tm="100000">
                                          <p:val>
                                            <p:strVal val="#ppt_w"/>
                                          </p:val>
                                        </p:tav>
                                      </p:tavLst>
                                    </p:anim>
                                    <p:anim calcmode="lin" valueType="num">
                                      <p:cBhvr>
                                        <p:cTn id="26" dur="1000" fill="hold"/>
                                        <p:tgtEl>
                                          <p:spTgt spid="580"/>
                                        </p:tgtEl>
                                        <p:attrNameLst>
                                          <p:attrName>ppt_h</p:attrName>
                                        </p:attrNameLst>
                                      </p:cBhvr>
                                      <p:tavLst>
                                        <p:tav tm="0">
                                          <p:val>
                                            <p:fltVal val="0"/>
                                          </p:val>
                                        </p:tav>
                                        <p:tav tm="100000">
                                          <p:val>
                                            <p:strVal val="#ppt_h"/>
                                          </p:val>
                                        </p:tav>
                                      </p:tavLst>
                                    </p:anim>
                                    <p:anim calcmode="lin" valueType="num">
                                      <p:cBhvr>
                                        <p:cTn id="27" dur="1000" fill="hold"/>
                                        <p:tgtEl>
                                          <p:spTgt spid="580"/>
                                        </p:tgtEl>
                                        <p:attrNameLst>
                                          <p:attrName>style.rotation</p:attrName>
                                        </p:attrNameLst>
                                      </p:cBhvr>
                                      <p:tavLst>
                                        <p:tav tm="0">
                                          <p:val>
                                            <p:fltVal val="90"/>
                                          </p:val>
                                        </p:tav>
                                        <p:tav tm="100000">
                                          <p:val>
                                            <p:fltVal val="0"/>
                                          </p:val>
                                        </p:tav>
                                      </p:tavLst>
                                    </p:anim>
                                    <p:animEffect transition="in" filter="fade">
                                      <p:cBhvr>
                                        <p:cTn id="28" dur="1000"/>
                                        <p:tgtEl>
                                          <p:spTgt spid="580"/>
                                        </p:tgtEl>
                                      </p:cBhvr>
                                    </p:animEffect>
                                  </p:childTnLst>
                                </p:cTn>
                              </p:par>
                              <p:par>
                                <p:cTn id="29" presetID="3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par>
                                <p:cTn id="35" presetID="3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1000" fill="hold"/>
                                        <p:tgtEl>
                                          <p:spTgt spid="63"/>
                                        </p:tgtEl>
                                        <p:attrNameLst>
                                          <p:attrName>ppt_w</p:attrName>
                                        </p:attrNameLst>
                                      </p:cBhvr>
                                      <p:tavLst>
                                        <p:tav tm="0">
                                          <p:val>
                                            <p:fltVal val="0"/>
                                          </p:val>
                                        </p:tav>
                                        <p:tav tm="100000">
                                          <p:val>
                                            <p:strVal val="#ppt_w"/>
                                          </p:val>
                                        </p:tav>
                                      </p:tavLst>
                                    </p:anim>
                                    <p:anim calcmode="lin" valueType="num">
                                      <p:cBhvr>
                                        <p:cTn id="44" dur="1000" fill="hold"/>
                                        <p:tgtEl>
                                          <p:spTgt spid="63"/>
                                        </p:tgtEl>
                                        <p:attrNameLst>
                                          <p:attrName>ppt_h</p:attrName>
                                        </p:attrNameLst>
                                      </p:cBhvr>
                                      <p:tavLst>
                                        <p:tav tm="0">
                                          <p:val>
                                            <p:fltVal val="0"/>
                                          </p:val>
                                        </p:tav>
                                        <p:tav tm="100000">
                                          <p:val>
                                            <p:strVal val="#ppt_h"/>
                                          </p:val>
                                        </p:tav>
                                      </p:tavLst>
                                    </p:anim>
                                    <p:anim calcmode="lin" valueType="num">
                                      <p:cBhvr>
                                        <p:cTn id="45" dur="1000" fill="hold"/>
                                        <p:tgtEl>
                                          <p:spTgt spid="63"/>
                                        </p:tgtEl>
                                        <p:attrNameLst>
                                          <p:attrName>style.rotation</p:attrName>
                                        </p:attrNameLst>
                                      </p:cBhvr>
                                      <p:tavLst>
                                        <p:tav tm="0">
                                          <p:val>
                                            <p:fltVal val="90"/>
                                          </p:val>
                                        </p:tav>
                                        <p:tav tm="100000">
                                          <p:val>
                                            <p:fltVal val="0"/>
                                          </p:val>
                                        </p:tav>
                                      </p:tavLst>
                                    </p:anim>
                                    <p:animEffect transition="in" filter="fade">
                                      <p:cBhvr>
                                        <p:cTn id="46" dur="1000"/>
                                        <p:tgtEl>
                                          <p:spTgt spid="63"/>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E1A33521-319B-7957-0B41-9C2C6775886A}"/>
            </a:ext>
          </a:extLst>
        </p:cNvPr>
        <p:cNvGrpSpPr/>
        <p:nvPr/>
      </p:nvGrpSpPr>
      <p:grpSpPr>
        <a:xfrm>
          <a:off x="0" y="0"/>
          <a:ext cx="0" cy="0"/>
          <a:chOff x="0" y="0"/>
          <a:chExt cx="0" cy="0"/>
        </a:xfrm>
      </p:grpSpPr>
      <p:sp>
        <p:nvSpPr>
          <p:cNvPr id="213" name="Google Shape;213;p29">
            <a:extLst>
              <a:ext uri="{FF2B5EF4-FFF2-40B4-BE49-F238E27FC236}">
                <a16:creationId xmlns:a16="http://schemas.microsoft.com/office/drawing/2014/main" id="{EFEA5000-F8C0-34F7-C760-623A25E8324F}"/>
              </a:ext>
            </a:extLst>
          </p:cNvPr>
          <p:cNvSpPr txBox="1">
            <a:spLocks noGrp="1"/>
          </p:cNvSpPr>
          <p:nvPr>
            <p:ph type="title"/>
          </p:nvPr>
        </p:nvSpPr>
        <p:spPr>
          <a:xfrm>
            <a:off x="720000" y="445025"/>
            <a:ext cx="791710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Systems Thinking Leads to System Modeling</a:t>
            </a:r>
            <a:endParaRPr dirty="0"/>
          </a:p>
        </p:txBody>
      </p:sp>
      <p:sp>
        <p:nvSpPr>
          <p:cNvPr id="215" name="Google Shape;215;p29">
            <a:extLst>
              <a:ext uri="{FF2B5EF4-FFF2-40B4-BE49-F238E27FC236}">
                <a16:creationId xmlns:a16="http://schemas.microsoft.com/office/drawing/2014/main" id="{B97D5DCA-18BE-4C40-7E02-AA402746B35A}"/>
              </a:ext>
            </a:extLst>
          </p:cNvPr>
          <p:cNvSpPr txBox="1">
            <a:spLocks noGrp="1"/>
          </p:cNvSpPr>
          <p:nvPr>
            <p:ph type="subTitle" idx="2"/>
          </p:nvPr>
        </p:nvSpPr>
        <p:spPr>
          <a:xfrm>
            <a:off x="720000" y="1269475"/>
            <a:ext cx="7668626" cy="3429000"/>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2400" b="1" u="sng" dirty="0"/>
              <a:t>Stock</a:t>
            </a:r>
            <a:r>
              <a:rPr lang="en-US" sz="2400" dirty="0"/>
              <a:t> data shows who is homeless on a single night but not why or how numbers change</a:t>
            </a:r>
          </a:p>
          <a:p>
            <a:pPr marL="285750" lvl="0" indent="-285750">
              <a:lnSpc>
                <a:spcPct val="150000"/>
              </a:lnSpc>
              <a:buFont typeface="Arial" panose="020B0604020202020204" pitchFamily="34" charset="0"/>
              <a:buChar char="•"/>
            </a:pPr>
            <a:r>
              <a:rPr lang="en-US" sz="2400" b="1" u="sng" dirty="0"/>
              <a:t>Inflow</a:t>
            </a:r>
            <a:r>
              <a:rPr lang="en-US" sz="2400" dirty="0"/>
              <a:t> reveals pressures pushing people in</a:t>
            </a:r>
          </a:p>
          <a:p>
            <a:pPr marL="285750" lvl="0" indent="-285750">
              <a:lnSpc>
                <a:spcPct val="150000"/>
              </a:lnSpc>
              <a:buFont typeface="Arial" panose="020B0604020202020204" pitchFamily="34" charset="0"/>
              <a:buChar char="•"/>
            </a:pPr>
            <a:r>
              <a:rPr lang="en-US" sz="2400" b="1" u="sng" dirty="0"/>
              <a:t>Outflow</a:t>
            </a:r>
            <a:r>
              <a:rPr lang="en-US" sz="2400" dirty="0"/>
              <a:t> shows exits through rehousing or supports</a:t>
            </a:r>
          </a:p>
          <a:p>
            <a:pPr marL="285750" lvl="0" indent="-285750">
              <a:lnSpc>
                <a:spcPct val="150000"/>
              </a:lnSpc>
              <a:buFont typeface="Arial" panose="020B0604020202020204" pitchFamily="34" charset="0"/>
              <a:buChar char="•"/>
            </a:pPr>
            <a:r>
              <a:rPr lang="en-US" sz="2400" b="1" u="sng" dirty="0"/>
              <a:t>Together</a:t>
            </a:r>
            <a:r>
              <a:rPr lang="en-US" sz="2400" dirty="0"/>
              <a:t>, stock, inflow, and outflow reveal system dynamics and solutions</a:t>
            </a:r>
          </a:p>
        </p:txBody>
      </p:sp>
    </p:spTree>
    <p:extLst>
      <p:ext uri="{BB962C8B-B14F-4D97-AF65-F5344CB8AC3E}">
        <p14:creationId xmlns:p14="http://schemas.microsoft.com/office/powerpoint/2010/main" val="18953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anim calcmode="lin" valueType="num">
                                      <p:cBhvr additive="base">
                                        <p:cTn id="11"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anim calcmode="lin" valueType="num">
                                      <p:cBhvr additive="base">
                                        <p:cTn id="15"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anim calcmode="lin" valueType="num">
                                      <p:cBhvr additive="base">
                                        <p:cTn id="19" dur="500" fill="hold"/>
                                        <p:tgtEl>
                                          <p:spTgt spid="2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F74A-F3E1-1479-1BDE-E67976C98F6E}"/>
              </a:ext>
            </a:extLst>
          </p:cNvPr>
          <p:cNvSpPr>
            <a:spLocks noGrp="1"/>
          </p:cNvSpPr>
          <p:nvPr>
            <p:ph type="title"/>
          </p:nvPr>
        </p:nvSpPr>
        <p:spPr/>
        <p:txBody>
          <a:bodyPr/>
          <a:lstStyle/>
          <a:p>
            <a:r>
              <a:rPr lang="en-US" dirty="0"/>
              <a:t>Homeless Causal Loop Diagram Example</a:t>
            </a:r>
          </a:p>
        </p:txBody>
      </p:sp>
      <p:pic>
        <p:nvPicPr>
          <p:cNvPr id="9" name="Picture 8" descr="A diagram of a homelessness&#10;&#10;AI-generated content may be incorrect.">
            <a:extLst>
              <a:ext uri="{FF2B5EF4-FFF2-40B4-BE49-F238E27FC236}">
                <a16:creationId xmlns:a16="http://schemas.microsoft.com/office/drawing/2014/main" id="{07792EB9-A01B-10D2-77ED-640D5B5BF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7182" y="1076924"/>
            <a:ext cx="5729635" cy="3668823"/>
          </a:xfrm>
          <a:prstGeom prst="rect">
            <a:avLst/>
          </a:prstGeom>
        </p:spPr>
      </p:pic>
      <p:sp>
        <p:nvSpPr>
          <p:cNvPr id="11" name="TextBox 10">
            <a:extLst>
              <a:ext uri="{FF2B5EF4-FFF2-40B4-BE49-F238E27FC236}">
                <a16:creationId xmlns:a16="http://schemas.microsoft.com/office/drawing/2014/main" id="{A2E96C1F-C1B2-9810-0E8F-91F8D707AC64}"/>
              </a:ext>
            </a:extLst>
          </p:cNvPr>
          <p:cNvSpPr txBox="1"/>
          <p:nvPr/>
        </p:nvSpPr>
        <p:spPr>
          <a:xfrm>
            <a:off x="1" y="4804946"/>
            <a:ext cx="9144000" cy="338554"/>
          </a:xfrm>
          <a:prstGeom prst="rect">
            <a:avLst/>
          </a:prstGeom>
          <a:noFill/>
        </p:spPr>
        <p:txBody>
          <a:bodyPr wrap="square">
            <a:spAutoFit/>
          </a:bodyPr>
          <a:lstStyle/>
          <a:p>
            <a:r>
              <a:rPr lang="en-US" sz="800" dirty="0">
                <a:solidFill>
                  <a:schemeClr val="tx1"/>
                </a:solidFill>
              </a:rPr>
              <a:t>Mago, Vijay &amp; Morden, Hilary &amp; Fritz, Charles &amp; Wu, </a:t>
            </a:r>
            <a:r>
              <a:rPr lang="en-US" sz="800" dirty="0" err="1">
                <a:solidFill>
                  <a:schemeClr val="tx1"/>
                </a:solidFill>
              </a:rPr>
              <a:t>Tiankuang</a:t>
            </a:r>
            <a:r>
              <a:rPr lang="en-US" sz="800" dirty="0">
                <a:solidFill>
                  <a:schemeClr val="tx1"/>
                </a:solidFill>
              </a:rPr>
              <a:t> &amp; Namazi, Sara &amp; </a:t>
            </a:r>
            <a:r>
              <a:rPr lang="en-US" sz="800" dirty="0" err="1">
                <a:solidFill>
                  <a:schemeClr val="tx1"/>
                </a:solidFill>
              </a:rPr>
              <a:t>Geranmayeh</a:t>
            </a:r>
            <a:r>
              <a:rPr lang="en-US" sz="800" dirty="0">
                <a:solidFill>
                  <a:schemeClr val="tx1"/>
                </a:solidFill>
              </a:rPr>
              <a:t>, Parastoo &amp; Chattopadhyay, Rakhi &amp; Dabbaghian, Vahid. (2013). Analyzing the impact of social factors on homelessness: A Fuzzy Cognitive Map approach. BMC medical informatics and decision making. 13. 94. 10.1186/1472-6947-13-94. </a:t>
            </a:r>
          </a:p>
        </p:txBody>
      </p:sp>
    </p:spTree>
    <p:extLst>
      <p:ext uri="{BB962C8B-B14F-4D97-AF65-F5344CB8AC3E}">
        <p14:creationId xmlns:p14="http://schemas.microsoft.com/office/powerpoint/2010/main" val="8724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F49DABC9-367B-B1EF-CE52-BF2C86D8384C}"/>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8467E0C6-5015-26F0-320F-7C71F08ABEFF}"/>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Leverage Matters!</a:t>
            </a:r>
            <a:endParaRPr dirty="0"/>
          </a:p>
        </p:txBody>
      </p:sp>
      <p:pic>
        <p:nvPicPr>
          <p:cNvPr id="2050" name="Picture 2" descr="diagram">
            <a:extLst>
              <a:ext uri="{FF2B5EF4-FFF2-40B4-BE49-F238E27FC236}">
                <a16:creationId xmlns:a16="http://schemas.microsoft.com/office/drawing/2014/main" id="{3F973780-D272-07C5-486B-9AD5824B4E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D2C6E293-2D7C-6893-878E-675B312F6A66}"/>
            </a:ext>
          </a:extLst>
        </p:cNvPr>
        <p:cNvGrpSpPr/>
        <p:nvPr/>
      </p:nvGrpSpPr>
      <p:grpSpPr>
        <a:xfrm>
          <a:off x="0" y="0"/>
          <a:ext cx="0" cy="0"/>
          <a:chOff x="0" y="0"/>
          <a:chExt cx="0" cy="0"/>
        </a:xfrm>
      </p:grpSpPr>
      <p:sp>
        <p:nvSpPr>
          <p:cNvPr id="213" name="Google Shape;213;p29">
            <a:extLst>
              <a:ext uri="{FF2B5EF4-FFF2-40B4-BE49-F238E27FC236}">
                <a16:creationId xmlns:a16="http://schemas.microsoft.com/office/drawing/2014/main" id="{2D2571D6-8D81-A154-0EE3-48B3CE5455F9}"/>
              </a:ext>
            </a:extLst>
          </p:cNvPr>
          <p:cNvSpPr txBox="1">
            <a:spLocks noGrp="1"/>
          </p:cNvSpPr>
          <p:nvPr>
            <p:ph type="title"/>
          </p:nvPr>
        </p:nvSpPr>
        <p:spPr>
          <a:xfrm>
            <a:off x="720000" y="445025"/>
            <a:ext cx="791710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Does it matter who’s responsible?</a:t>
            </a:r>
            <a:endParaRPr dirty="0"/>
          </a:p>
        </p:txBody>
      </p:sp>
      <p:sp>
        <p:nvSpPr>
          <p:cNvPr id="215" name="Google Shape;215;p29">
            <a:extLst>
              <a:ext uri="{FF2B5EF4-FFF2-40B4-BE49-F238E27FC236}">
                <a16:creationId xmlns:a16="http://schemas.microsoft.com/office/drawing/2014/main" id="{CCF68597-DD20-25C3-8226-039785258E91}"/>
              </a:ext>
            </a:extLst>
          </p:cNvPr>
          <p:cNvSpPr txBox="1">
            <a:spLocks noGrp="1"/>
          </p:cNvSpPr>
          <p:nvPr>
            <p:ph type="subTitle" idx="2"/>
          </p:nvPr>
        </p:nvSpPr>
        <p:spPr>
          <a:xfrm>
            <a:off x="719999" y="1143000"/>
            <a:ext cx="7917103" cy="3856383"/>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2400" dirty="0"/>
              <a:t>Blaming individuals is a losing game</a:t>
            </a:r>
          </a:p>
          <a:p>
            <a:pPr marL="285750" lvl="0" indent="-285750">
              <a:lnSpc>
                <a:spcPct val="150000"/>
              </a:lnSpc>
              <a:buFont typeface="Arial" panose="020B0604020202020204" pitchFamily="34" charset="0"/>
              <a:buChar char="•"/>
            </a:pPr>
            <a:r>
              <a:rPr lang="en-US" sz="2400" dirty="0"/>
              <a:t>Stock-only focus recycles leaders and people through the system</a:t>
            </a:r>
          </a:p>
          <a:p>
            <a:pPr marL="285750" lvl="0" indent="-285750">
              <a:lnSpc>
                <a:spcPct val="150000"/>
              </a:lnSpc>
              <a:buFont typeface="Arial" panose="020B0604020202020204" pitchFamily="34" charset="0"/>
              <a:buChar char="•"/>
            </a:pPr>
            <a:r>
              <a:rPr lang="en-US" sz="2400" dirty="0"/>
              <a:t>The real problem is upstream pressures that drive homelessness</a:t>
            </a:r>
          </a:p>
          <a:p>
            <a:pPr marL="285750" lvl="0" indent="-285750">
              <a:lnSpc>
                <a:spcPct val="150000"/>
              </a:lnSpc>
              <a:buFont typeface="Arial" panose="020B0604020202020204" pitchFamily="34" charset="0"/>
              <a:buChar char="•"/>
            </a:pPr>
            <a:r>
              <a:rPr lang="en-US" sz="2400" dirty="0"/>
              <a:t>Responsibility determines strategy</a:t>
            </a:r>
          </a:p>
        </p:txBody>
      </p:sp>
    </p:spTree>
    <p:extLst>
      <p:ext uri="{BB962C8B-B14F-4D97-AF65-F5344CB8AC3E}">
        <p14:creationId xmlns:p14="http://schemas.microsoft.com/office/powerpoint/2010/main" val="34623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anim calcmode="lin" valueType="num">
                                      <p:cBhvr additive="base">
                                        <p:cTn id="11"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anim calcmode="lin" valueType="num">
                                      <p:cBhvr additive="base">
                                        <p:cTn id="15"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anim calcmode="lin" valueType="num">
                                      <p:cBhvr additive="base">
                                        <p:cTn id="19" dur="500" fill="hold"/>
                                        <p:tgtEl>
                                          <p:spTgt spid="2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A7DA499A-17E0-8614-DF03-E6ADF0C41154}"/>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F213A98C-B21C-87CB-FEE8-0E4C4FC2543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Homeless Mental (</a:t>
            </a:r>
            <a:r>
              <a:rPr lang="en-US" b="1" dirty="0">
                <a:solidFill>
                  <a:srgbClr val="00B050"/>
                </a:solidFill>
              </a:rPr>
              <a:t>$Profit$</a:t>
            </a:r>
            <a:r>
              <a:rPr lang="en-US" dirty="0"/>
              <a:t>) Model</a:t>
            </a:r>
            <a:endParaRPr dirty="0"/>
          </a:p>
        </p:txBody>
      </p:sp>
      <p:grpSp>
        <p:nvGrpSpPr>
          <p:cNvPr id="14" name="Google Shape;1508;p53">
            <a:extLst>
              <a:ext uri="{FF2B5EF4-FFF2-40B4-BE49-F238E27FC236}">
                <a16:creationId xmlns:a16="http://schemas.microsoft.com/office/drawing/2014/main" id="{D681F982-F54E-7CD6-23F3-802BF0368464}"/>
              </a:ext>
            </a:extLst>
          </p:cNvPr>
          <p:cNvGrpSpPr/>
          <p:nvPr/>
        </p:nvGrpSpPr>
        <p:grpSpPr>
          <a:xfrm rot="16200000">
            <a:off x="3098524" y="-994807"/>
            <a:ext cx="2901983" cy="8128465"/>
            <a:chOff x="5268936" y="681662"/>
            <a:chExt cx="1309899" cy="1712337"/>
          </a:xfrm>
        </p:grpSpPr>
        <p:sp>
          <p:nvSpPr>
            <p:cNvPr id="15" name="Google Shape;1509;p53">
              <a:extLst>
                <a:ext uri="{FF2B5EF4-FFF2-40B4-BE49-F238E27FC236}">
                  <a16:creationId xmlns:a16="http://schemas.microsoft.com/office/drawing/2014/main" id="{505248B6-7FF4-3789-4A5B-6C0FE312C54E}"/>
                </a:ext>
              </a:extLst>
            </p:cNvPr>
            <p:cNvSpPr/>
            <p:nvPr/>
          </p:nvSpPr>
          <p:spPr>
            <a:xfrm rot="5400000">
              <a:off x="5296435" y="654163"/>
              <a:ext cx="481567" cy="536565"/>
            </a:xfrm>
            <a:prstGeom prst="flowChartConnector">
              <a:avLst/>
            </a:prstGeom>
            <a:solidFill>
              <a:schemeClr val="tx1">
                <a:lumMod val="10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PROFIT!</a:t>
              </a:r>
            </a:p>
          </p:txBody>
        </p:sp>
        <p:sp>
          <p:nvSpPr>
            <p:cNvPr id="16" name="Google Shape;1510;p53">
              <a:extLst>
                <a:ext uri="{FF2B5EF4-FFF2-40B4-BE49-F238E27FC236}">
                  <a16:creationId xmlns:a16="http://schemas.microsoft.com/office/drawing/2014/main" id="{16FE3190-0083-226B-FDAD-CEB4378DAE4A}"/>
                </a:ext>
              </a:extLst>
            </p:cNvPr>
            <p:cNvSpPr/>
            <p:nvPr/>
          </p:nvSpPr>
          <p:spPr>
            <a:xfrm rot="5400000">
              <a:off x="6069768" y="654163"/>
              <a:ext cx="481567" cy="536565"/>
            </a:xfrm>
            <a:prstGeom prst="flowChartConnector">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Blame Homelessness on Individuals</a:t>
              </a:r>
              <a:endParaRPr sz="1600" b="1" dirty="0">
                <a:solidFill>
                  <a:schemeClr val="tx1"/>
                </a:solidFill>
              </a:endParaRPr>
            </a:p>
          </p:txBody>
        </p:sp>
        <p:sp>
          <p:nvSpPr>
            <p:cNvPr id="17" name="Google Shape;1511;p53">
              <a:extLst>
                <a:ext uri="{FF2B5EF4-FFF2-40B4-BE49-F238E27FC236}">
                  <a16:creationId xmlns:a16="http://schemas.microsoft.com/office/drawing/2014/main" id="{74A80107-04CB-29E4-7E60-4900DF98F1A2}"/>
                </a:ext>
              </a:extLst>
            </p:cNvPr>
            <p:cNvSpPr/>
            <p:nvPr/>
          </p:nvSpPr>
          <p:spPr>
            <a:xfrm rot="5400000">
              <a:off x="6069767" y="1274285"/>
              <a:ext cx="481567" cy="536565"/>
            </a:xfrm>
            <a:prstGeom prst="flowChartConnector">
              <a:avLst/>
            </a:prstGeom>
            <a:solidFill>
              <a:schemeClr val="accent1"/>
            </a:solidFill>
            <a:ln>
              <a:noFill/>
            </a:ln>
          </p:spPr>
          <p:txBody>
            <a:bodyPr spcFirstLastPara="1" wrap="square" lIns="91425" tIns="91425" rIns="91425" bIns="91425" anchor="ctr" anchorCtr="0">
              <a:noAutofit/>
            </a:bodyPr>
            <a:lstStyle/>
            <a:p>
              <a:pPr algn="ctr"/>
              <a:r>
                <a:rPr lang="en-US" sz="1600" b="1" dirty="0">
                  <a:solidFill>
                    <a:schemeClr val="tx1"/>
                  </a:solidFill>
                </a:rPr>
                <a:t>Criminalize Homelessness</a:t>
              </a:r>
            </a:p>
            <a:p>
              <a:pPr marL="0" lvl="0" indent="0" algn="l" rtl="0">
                <a:spcBef>
                  <a:spcPts val="0"/>
                </a:spcBef>
                <a:spcAft>
                  <a:spcPts val="0"/>
                </a:spcAft>
                <a:buNone/>
              </a:pPr>
              <a:endParaRPr dirty="0"/>
            </a:p>
          </p:txBody>
        </p:sp>
        <p:sp>
          <p:nvSpPr>
            <p:cNvPr id="22" name="Google Shape;1514;p53">
              <a:extLst>
                <a:ext uri="{FF2B5EF4-FFF2-40B4-BE49-F238E27FC236}">
                  <a16:creationId xmlns:a16="http://schemas.microsoft.com/office/drawing/2014/main" id="{0E794CDB-4AE6-9EB3-F786-8B15B3284548}"/>
                </a:ext>
              </a:extLst>
            </p:cNvPr>
            <p:cNvSpPr/>
            <p:nvPr/>
          </p:nvSpPr>
          <p:spPr>
            <a:xfrm rot="5400000">
              <a:off x="5296435" y="1274285"/>
              <a:ext cx="481567" cy="536565"/>
            </a:xfrm>
            <a:prstGeom prst="flowChartConnector">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Arrest Homeless</a:t>
              </a:r>
              <a:endParaRPr sz="1600" b="1" dirty="0">
                <a:solidFill>
                  <a:schemeClr val="tx1"/>
                </a:solidFill>
              </a:endParaRPr>
            </a:p>
          </p:txBody>
        </p:sp>
        <p:sp>
          <p:nvSpPr>
            <p:cNvPr id="23" name="Google Shape;1517;p53">
              <a:extLst>
                <a:ext uri="{FF2B5EF4-FFF2-40B4-BE49-F238E27FC236}">
                  <a16:creationId xmlns:a16="http://schemas.microsoft.com/office/drawing/2014/main" id="{4F44CF7F-12F9-F569-76AC-FF0A1A59715D}"/>
                </a:ext>
              </a:extLst>
            </p:cNvPr>
            <p:cNvSpPr/>
            <p:nvPr/>
          </p:nvSpPr>
          <p:spPr>
            <a:xfrm rot="5400000">
              <a:off x="5296435" y="1884933"/>
              <a:ext cx="481567" cy="536565"/>
            </a:xfrm>
            <a:prstGeom prst="flowChartConnector">
              <a:avLst/>
            </a:prstGeom>
            <a:solidFill>
              <a:schemeClr val="bg1"/>
            </a:solidFill>
            <a:ln>
              <a:noFill/>
            </a:ln>
          </p:spPr>
          <p:txBody>
            <a:bodyPr spcFirstLastPara="1" wrap="square" lIns="91425" tIns="91425" rIns="91425" bIns="91425" anchor="ctr" anchorCtr="0">
              <a:noAutofit/>
            </a:bodyPr>
            <a:lstStyle/>
            <a:p>
              <a:pPr algn="ctr"/>
              <a:r>
                <a:rPr lang="en-US" sz="1600" b="1" dirty="0">
                  <a:solidFill>
                    <a:schemeClr val="tx1"/>
                  </a:solidFill>
                </a:rPr>
                <a:t>Criminalize Homelessness</a:t>
              </a:r>
            </a:p>
            <a:p>
              <a:pPr marL="0" lvl="0" indent="0" algn="l" rtl="0">
                <a:spcBef>
                  <a:spcPts val="0"/>
                </a:spcBef>
                <a:spcAft>
                  <a:spcPts val="0"/>
                </a:spcAft>
                <a:buNone/>
              </a:pPr>
              <a:endParaRPr dirty="0"/>
            </a:p>
          </p:txBody>
        </p:sp>
        <p:sp>
          <p:nvSpPr>
            <p:cNvPr id="24" name="Google Shape;1518;p53">
              <a:extLst>
                <a:ext uri="{FF2B5EF4-FFF2-40B4-BE49-F238E27FC236}">
                  <a16:creationId xmlns:a16="http://schemas.microsoft.com/office/drawing/2014/main" id="{96BFBAD0-C34E-9B96-0B0C-2181D5CA5AC3}"/>
                </a:ext>
              </a:extLst>
            </p:cNvPr>
            <p:cNvSpPr/>
            <p:nvPr/>
          </p:nvSpPr>
          <p:spPr>
            <a:xfrm rot="5400000">
              <a:off x="6069769" y="1884933"/>
              <a:ext cx="481567" cy="536565"/>
            </a:xfrm>
            <a:prstGeom prst="flowChartConnector">
              <a:avLst/>
            </a:prstGeom>
            <a:solidFill>
              <a:schemeClr val="tx2"/>
            </a:solidFill>
            <a:ln>
              <a:noFill/>
            </a:ln>
          </p:spPr>
          <p:txBody>
            <a:bodyPr spcFirstLastPara="1" wrap="square" lIns="91425" tIns="91425" rIns="91425" bIns="91425" anchor="ctr" anchorCtr="0">
              <a:noAutofit/>
            </a:bodyPr>
            <a:lstStyle/>
            <a:p>
              <a:pPr algn="ctr"/>
              <a:r>
                <a:rPr lang="en-US" sz="1600" b="1" dirty="0">
                  <a:solidFill>
                    <a:schemeClr val="tx1"/>
                  </a:solidFill>
                </a:rPr>
                <a:t>Increase Homelessness</a:t>
              </a:r>
            </a:p>
            <a:p>
              <a:pPr marL="0" lvl="0" indent="0" algn="l" rtl="0">
                <a:spcBef>
                  <a:spcPts val="0"/>
                </a:spcBef>
                <a:spcAft>
                  <a:spcPts val="0"/>
                </a:spcAft>
                <a:buNone/>
              </a:pPr>
              <a:endParaRPr dirty="0"/>
            </a:p>
          </p:txBody>
        </p:sp>
      </p:grpSp>
      <p:cxnSp>
        <p:nvCxnSpPr>
          <p:cNvPr id="62" name="Google Shape;1513;p53">
            <a:extLst>
              <a:ext uri="{FF2B5EF4-FFF2-40B4-BE49-F238E27FC236}">
                <a16:creationId xmlns:a16="http://schemas.microsoft.com/office/drawing/2014/main" id="{EDECF749-636A-BFAC-F707-569F235B7FFB}"/>
              </a:ext>
            </a:extLst>
          </p:cNvPr>
          <p:cNvCxnSpPr>
            <a:cxnSpLocks/>
            <a:stCxn id="16" idx="6"/>
            <a:endCxn id="17" idx="2"/>
          </p:cNvCxnSpPr>
          <p:nvPr/>
        </p:nvCxnSpPr>
        <p:spPr>
          <a:xfrm>
            <a:off x="2771282" y="2212795"/>
            <a:ext cx="657721" cy="3"/>
          </a:xfrm>
          <a:prstGeom prst="bentConnector3">
            <a:avLst>
              <a:gd name="adj1" fmla="val 50000"/>
            </a:avLst>
          </a:prstGeom>
          <a:noFill/>
          <a:ln w="95250" cap="flat" cmpd="sng">
            <a:solidFill>
              <a:schemeClr val="accent2"/>
            </a:solidFill>
            <a:prstDash val="solid"/>
            <a:round/>
            <a:headEnd type="none" w="med" len="med"/>
            <a:tailEnd type="triangle" w="med" len="med"/>
          </a:ln>
        </p:spPr>
      </p:cxnSp>
      <p:cxnSp>
        <p:nvCxnSpPr>
          <p:cNvPr id="598" name="Google Shape;1513;p53">
            <a:extLst>
              <a:ext uri="{FF2B5EF4-FFF2-40B4-BE49-F238E27FC236}">
                <a16:creationId xmlns:a16="http://schemas.microsoft.com/office/drawing/2014/main" id="{8945F43A-E6D2-D9B9-26CB-45D462D19390}"/>
              </a:ext>
            </a:extLst>
          </p:cNvPr>
          <p:cNvCxnSpPr>
            <a:cxnSpLocks/>
            <a:stCxn id="17" idx="6"/>
            <a:endCxn id="24" idx="2"/>
          </p:cNvCxnSpPr>
          <p:nvPr/>
        </p:nvCxnSpPr>
        <p:spPr>
          <a:xfrm flipV="1">
            <a:off x="5715002" y="2212795"/>
            <a:ext cx="612747" cy="4"/>
          </a:xfrm>
          <a:prstGeom prst="bentConnector3">
            <a:avLst>
              <a:gd name="adj1" fmla="val 50000"/>
            </a:avLst>
          </a:prstGeom>
          <a:noFill/>
          <a:ln w="95250" cap="flat" cmpd="sng">
            <a:solidFill>
              <a:schemeClr val="accent1"/>
            </a:solidFill>
            <a:prstDash val="solid"/>
            <a:round/>
            <a:headEnd type="none" w="med" len="med"/>
            <a:tailEnd type="triangle" w="med" len="med"/>
          </a:ln>
        </p:spPr>
      </p:cxnSp>
      <p:cxnSp>
        <p:nvCxnSpPr>
          <p:cNvPr id="602" name="Google Shape;1513;p53">
            <a:extLst>
              <a:ext uri="{FF2B5EF4-FFF2-40B4-BE49-F238E27FC236}">
                <a16:creationId xmlns:a16="http://schemas.microsoft.com/office/drawing/2014/main" id="{ADE74272-3608-AFD8-EA72-9E26E00121CD}"/>
              </a:ext>
            </a:extLst>
          </p:cNvPr>
          <p:cNvCxnSpPr>
            <a:cxnSpLocks/>
            <a:stCxn id="24" idx="4"/>
            <a:endCxn id="23" idx="0"/>
          </p:cNvCxnSpPr>
          <p:nvPr/>
        </p:nvCxnSpPr>
        <p:spPr>
          <a:xfrm rot="5400000">
            <a:off x="7208477" y="3069425"/>
            <a:ext cx="524543" cy="12700"/>
          </a:xfrm>
          <a:prstGeom prst="bentConnector3">
            <a:avLst>
              <a:gd name="adj1" fmla="val 50000"/>
            </a:avLst>
          </a:prstGeom>
          <a:noFill/>
          <a:ln w="95250" cap="flat" cmpd="sng">
            <a:solidFill>
              <a:schemeClr val="tx2"/>
            </a:solidFill>
            <a:prstDash val="solid"/>
            <a:round/>
            <a:headEnd type="none" w="med" len="med"/>
            <a:tailEnd type="triangle" w="med" len="med"/>
          </a:ln>
        </p:spPr>
      </p:cxnSp>
      <p:cxnSp>
        <p:nvCxnSpPr>
          <p:cNvPr id="605" name="Google Shape;1513;p53">
            <a:extLst>
              <a:ext uri="{FF2B5EF4-FFF2-40B4-BE49-F238E27FC236}">
                <a16:creationId xmlns:a16="http://schemas.microsoft.com/office/drawing/2014/main" id="{99812476-198A-013F-2775-4CE9593C07CA}"/>
              </a:ext>
            </a:extLst>
          </p:cNvPr>
          <p:cNvCxnSpPr>
            <a:cxnSpLocks/>
            <a:stCxn id="23" idx="2"/>
            <a:endCxn id="22" idx="6"/>
          </p:cNvCxnSpPr>
          <p:nvPr/>
        </p:nvCxnSpPr>
        <p:spPr>
          <a:xfrm rot="10800000">
            <a:off x="5715002" y="3926057"/>
            <a:ext cx="612747" cy="12700"/>
          </a:xfrm>
          <a:prstGeom prst="bentConnector3">
            <a:avLst>
              <a:gd name="adj1" fmla="val 50000"/>
            </a:avLst>
          </a:prstGeom>
          <a:noFill/>
          <a:ln w="95250" cap="flat" cmpd="sng">
            <a:solidFill>
              <a:schemeClr val="bg1"/>
            </a:solidFill>
            <a:prstDash val="solid"/>
            <a:round/>
            <a:headEnd type="none" w="med" len="med"/>
            <a:tailEnd type="triangle" w="med" len="med"/>
          </a:ln>
        </p:spPr>
      </p:cxnSp>
      <p:cxnSp>
        <p:nvCxnSpPr>
          <p:cNvPr id="608" name="Google Shape;1513;p53">
            <a:extLst>
              <a:ext uri="{FF2B5EF4-FFF2-40B4-BE49-F238E27FC236}">
                <a16:creationId xmlns:a16="http://schemas.microsoft.com/office/drawing/2014/main" id="{D30AA2FF-4841-E24D-BDBB-9B6C41D4A652}"/>
              </a:ext>
            </a:extLst>
          </p:cNvPr>
          <p:cNvCxnSpPr>
            <a:cxnSpLocks/>
            <a:stCxn id="22" idx="2"/>
            <a:endCxn id="15" idx="6"/>
          </p:cNvCxnSpPr>
          <p:nvPr/>
        </p:nvCxnSpPr>
        <p:spPr>
          <a:xfrm rot="10800000">
            <a:off x="2771283" y="3926057"/>
            <a:ext cx="657721" cy="12700"/>
          </a:xfrm>
          <a:prstGeom prst="bentConnector3">
            <a:avLst>
              <a:gd name="adj1" fmla="val 50000"/>
            </a:avLst>
          </a:prstGeom>
          <a:noFill/>
          <a:ln w="95250" cap="flat" cmpd="sng">
            <a:solidFill>
              <a:schemeClr val="bg2"/>
            </a:solidFill>
            <a:prstDash val="solid"/>
            <a:round/>
            <a:headEnd type="none" w="med" len="med"/>
            <a:tailEnd type="triangle" w="med" len="med"/>
          </a:ln>
        </p:spPr>
      </p:cxnSp>
      <p:cxnSp>
        <p:nvCxnSpPr>
          <p:cNvPr id="658" name="Google Shape;1513;p53">
            <a:extLst>
              <a:ext uri="{FF2B5EF4-FFF2-40B4-BE49-F238E27FC236}">
                <a16:creationId xmlns:a16="http://schemas.microsoft.com/office/drawing/2014/main" id="{496E781B-37B8-8119-605A-39BE9C042ABA}"/>
              </a:ext>
            </a:extLst>
          </p:cNvPr>
          <p:cNvCxnSpPr>
            <a:cxnSpLocks/>
            <a:stCxn id="15" idx="0"/>
            <a:endCxn id="16" idx="4"/>
          </p:cNvCxnSpPr>
          <p:nvPr/>
        </p:nvCxnSpPr>
        <p:spPr>
          <a:xfrm rot="5400000" flipH="1" flipV="1">
            <a:off x="1366013" y="3069427"/>
            <a:ext cx="524541" cy="12700"/>
          </a:xfrm>
          <a:prstGeom prst="bentConnector3">
            <a:avLst>
              <a:gd name="adj1" fmla="val 50000"/>
            </a:avLst>
          </a:prstGeom>
          <a:noFill/>
          <a:ln w="95250" cap="flat" cmpd="sng">
            <a:solidFill>
              <a:schemeClr val="tx1">
                <a:lumMod val="10000"/>
              </a:schemeClr>
            </a:solidFill>
            <a:prstDash val="solid"/>
            <a:round/>
            <a:headEnd type="none" w="med" len="med"/>
            <a:tailEnd type="triangle" w="med" len="med"/>
          </a:ln>
        </p:spPr>
      </p:cxnSp>
    </p:spTree>
    <p:extLst>
      <p:ext uri="{BB962C8B-B14F-4D97-AF65-F5344CB8AC3E}">
        <p14:creationId xmlns:p14="http://schemas.microsoft.com/office/powerpoint/2010/main" val="35640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 calcmode="lin" valueType="num">
                                      <p:cBhvr>
                                        <p:cTn id="15" dur="1000" fill="hold"/>
                                        <p:tgtEl>
                                          <p:spTgt spid="62"/>
                                        </p:tgtEl>
                                        <p:attrNameLst>
                                          <p:attrName>style.rotation</p:attrName>
                                        </p:attrNameLst>
                                      </p:cBhvr>
                                      <p:tavLst>
                                        <p:tav tm="0">
                                          <p:val>
                                            <p:fltVal val="90"/>
                                          </p:val>
                                        </p:tav>
                                        <p:tav tm="100000">
                                          <p:val>
                                            <p:fltVal val="0"/>
                                          </p:val>
                                        </p:tav>
                                      </p:tavLst>
                                    </p:anim>
                                    <p:animEffect transition="in" filter="fade">
                                      <p:cBhvr>
                                        <p:cTn id="16" dur="1000"/>
                                        <p:tgtEl>
                                          <p:spTgt spid="62"/>
                                        </p:tgtEl>
                                      </p:cBhvr>
                                    </p:animEffect>
                                  </p:childTnLst>
                                </p:cTn>
                              </p:par>
                              <p:par>
                                <p:cTn id="17" presetID="31" presetClass="entr" presetSubtype="0" fill="hold" nodeType="withEffect">
                                  <p:stCondLst>
                                    <p:cond delay="0"/>
                                  </p:stCondLst>
                                  <p:childTnLst>
                                    <p:set>
                                      <p:cBhvr>
                                        <p:cTn id="18" dur="1" fill="hold">
                                          <p:stCondLst>
                                            <p:cond delay="0"/>
                                          </p:stCondLst>
                                        </p:cTn>
                                        <p:tgtEl>
                                          <p:spTgt spid="598"/>
                                        </p:tgtEl>
                                        <p:attrNameLst>
                                          <p:attrName>style.visibility</p:attrName>
                                        </p:attrNameLst>
                                      </p:cBhvr>
                                      <p:to>
                                        <p:strVal val="visible"/>
                                      </p:to>
                                    </p:set>
                                    <p:anim calcmode="lin" valueType="num">
                                      <p:cBhvr>
                                        <p:cTn id="19" dur="1000" fill="hold"/>
                                        <p:tgtEl>
                                          <p:spTgt spid="598"/>
                                        </p:tgtEl>
                                        <p:attrNameLst>
                                          <p:attrName>ppt_w</p:attrName>
                                        </p:attrNameLst>
                                      </p:cBhvr>
                                      <p:tavLst>
                                        <p:tav tm="0">
                                          <p:val>
                                            <p:fltVal val="0"/>
                                          </p:val>
                                        </p:tav>
                                        <p:tav tm="100000">
                                          <p:val>
                                            <p:strVal val="#ppt_w"/>
                                          </p:val>
                                        </p:tav>
                                      </p:tavLst>
                                    </p:anim>
                                    <p:anim calcmode="lin" valueType="num">
                                      <p:cBhvr>
                                        <p:cTn id="20" dur="1000" fill="hold"/>
                                        <p:tgtEl>
                                          <p:spTgt spid="598"/>
                                        </p:tgtEl>
                                        <p:attrNameLst>
                                          <p:attrName>ppt_h</p:attrName>
                                        </p:attrNameLst>
                                      </p:cBhvr>
                                      <p:tavLst>
                                        <p:tav tm="0">
                                          <p:val>
                                            <p:fltVal val="0"/>
                                          </p:val>
                                        </p:tav>
                                        <p:tav tm="100000">
                                          <p:val>
                                            <p:strVal val="#ppt_h"/>
                                          </p:val>
                                        </p:tav>
                                      </p:tavLst>
                                    </p:anim>
                                    <p:anim calcmode="lin" valueType="num">
                                      <p:cBhvr>
                                        <p:cTn id="21" dur="1000" fill="hold"/>
                                        <p:tgtEl>
                                          <p:spTgt spid="598"/>
                                        </p:tgtEl>
                                        <p:attrNameLst>
                                          <p:attrName>style.rotation</p:attrName>
                                        </p:attrNameLst>
                                      </p:cBhvr>
                                      <p:tavLst>
                                        <p:tav tm="0">
                                          <p:val>
                                            <p:fltVal val="90"/>
                                          </p:val>
                                        </p:tav>
                                        <p:tav tm="100000">
                                          <p:val>
                                            <p:fltVal val="0"/>
                                          </p:val>
                                        </p:tav>
                                      </p:tavLst>
                                    </p:anim>
                                    <p:animEffect transition="in" filter="fade">
                                      <p:cBhvr>
                                        <p:cTn id="22" dur="1000"/>
                                        <p:tgtEl>
                                          <p:spTgt spid="598"/>
                                        </p:tgtEl>
                                      </p:cBhvr>
                                    </p:animEffect>
                                  </p:childTnLst>
                                </p:cTn>
                              </p:par>
                              <p:par>
                                <p:cTn id="23" presetID="31" presetClass="entr" presetSubtype="0" fill="hold" nodeType="withEffect">
                                  <p:stCondLst>
                                    <p:cond delay="0"/>
                                  </p:stCondLst>
                                  <p:childTnLst>
                                    <p:set>
                                      <p:cBhvr>
                                        <p:cTn id="24" dur="1" fill="hold">
                                          <p:stCondLst>
                                            <p:cond delay="0"/>
                                          </p:stCondLst>
                                        </p:cTn>
                                        <p:tgtEl>
                                          <p:spTgt spid="602"/>
                                        </p:tgtEl>
                                        <p:attrNameLst>
                                          <p:attrName>style.visibility</p:attrName>
                                        </p:attrNameLst>
                                      </p:cBhvr>
                                      <p:to>
                                        <p:strVal val="visible"/>
                                      </p:to>
                                    </p:set>
                                    <p:anim calcmode="lin" valueType="num">
                                      <p:cBhvr>
                                        <p:cTn id="25" dur="1000" fill="hold"/>
                                        <p:tgtEl>
                                          <p:spTgt spid="602"/>
                                        </p:tgtEl>
                                        <p:attrNameLst>
                                          <p:attrName>ppt_w</p:attrName>
                                        </p:attrNameLst>
                                      </p:cBhvr>
                                      <p:tavLst>
                                        <p:tav tm="0">
                                          <p:val>
                                            <p:fltVal val="0"/>
                                          </p:val>
                                        </p:tav>
                                        <p:tav tm="100000">
                                          <p:val>
                                            <p:strVal val="#ppt_w"/>
                                          </p:val>
                                        </p:tav>
                                      </p:tavLst>
                                    </p:anim>
                                    <p:anim calcmode="lin" valueType="num">
                                      <p:cBhvr>
                                        <p:cTn id="26" dur="1000" fill="hold"/>
                                        <p:tgtEl>
                                          <p:spTgt spid="602"/>
                                        </p:tgtEl>
                                        <p:attrNameLst>
                                          <p:attrName>ppt_h</p:attrName>
                                        </p:attrNameLst>
                                      </p:cBhvr>
                                      <p:tavLst>
                                        <p:tav tm="0">
                                          <p:val>
                                            <p:fltVal val="0"/>
                                          </p:val>
                                        </p:tav>
                                        <p:tav tm="100000">
                                          <p:val>
                                            <p:strVal val="#ppt_h"/>
                                          </p:val>
                                        </p:tav>
                                      </p:tavLst>
                                    </p:anim>
                                    <p:anim calcmode="lin" valueType="num">
                                      <p:cBhvr>
                                        <p:cTn id="27" dur="1000" fill="hold"/>
                                        <p:tgtEl>
                                          <p:spTgt spid="602"/>
                                        </p:tgtEl>
                                        <p:attrNameLst>
                                          <p:attrName>style.rotation</p:attrName>
                                        </p:attrNameLst>
                                      </p:cBhvr>
                                      <p:tavLst>
                                        <p:tav tm="0">
                                          <p:val>
                                            <p:fltVal val="90"/>
                                          </p:val>
                                        </p:tav>
                                        <p:tav tm="100000">
                                          <p:val>
                                            <p:fltVal val="0"/>
                                          </p:val>
                                        </p:tav>
                                      </p:tavLst>
                                    </p:anim>
                                    <p:animEffect transition="in" filter="fade">
                                      <p:cBhvr>
                                        <p:cTn id="28" dur="1000"/>
                                        <p:tgtEl>
                                          <p:spTgt spid="602"/>
                                        </p:tgtEl>
                                      </p:cBhvr>
                                    </p:animEffect>
                                  </p:childTnLst>
                                </p:cTn>
                              </p:par>
                              <p:par>
                                <p:cTn id="29" presetID="31" presetClass="entr" presetSubtype="0" fill="hold" nodeType="withEffect">
                                  <p:stCondLst>
                                    <p:cond delay="0"/>
                                  </p:stCondLst>
                                  <p:childTnLst>
                                    <p:set>
                                      <p:cBhvr>
                                        <p:cTn id="30" dur="1" fill="hold">
                                          <p:stCondLst>
                                            <p:cond delay="0"/>
                                          </p:stCondLst>
                                        </p:cTn>
                                        <p:tgtEl>
                                          <p:spTgt spid="605"/>
                                        </p:tgtEl>
                                        <p:attrNameLst>
                                          <p:attrName>style.visibility</p:attrName>
                                        </p:attrNameLst>
                                      </p:cBhvr>
                                      <p:to>
                                        <p:strVal val="visible"/>
                                      </p:to>
                                    </p:set>
                                    <p:anim calcmode="lin" valueType="num">
                                      <p:cBhvr>
                                        <p:cTn id="31" dur="1000" fill="hold"/>
                                        <p:tgtEl>
                                          <p:spTgt spid="605"/>
                                        </p:tgtEl>
                                        <p:attrNameLst>
                                          <p:attrName>ppt_w</p:attrName>
                                        </p:attrNameLst>
                                      </p:cBhvr>
                                      <p:tavLst>
                                        <p:tav tm="0">
                                          <p:val>
                                            <p:fltVal val="0"/>
                                          </p:val>
                                        </p:tav>
                                        <p:tav tm="100000">
                                          <p:val>
                                            <p:strVal val="#ppt_w"/>
                                          </p:val>
                                        </p:tav>
                                      </p:tavLst>
                                    </p:anim>
                                    <p:anim calcmode="lin" valueType="num">
                                      <p:cBhvr>
                                        <p:cTn id="32" dur="1000" fill="hold"/>
                                        <p:tgtEl>
                                          <p:spTgt spid="605"/>
                                        </p:tgtEl>
                                        <p:attrNameLst>
                                          <p:attrName>ppt_h</p:attrName>
                                        </p:attrNameLst>
                                      </p:cBhvr>
                                      <p:tavLst>
                                        <p:tav tm="0">
                                          <p:val>
                                            <p:fltVal val="0"/>
                                          </p:val>
                                        </p:tav>
                                        <p:tav tm="100000">
                                          <p:val>
                                            <p:strVal val="#ppt_h"/>
                                          </p:val>
                                        </p:tav>
                                      </p:tavLst>
                                    </p:anim>
                                    <p:anim calcmode="lin" valueType="num">
                                      <p:cBhvr>
                                        <p:cTn id="33" dur="1000" fill="hold"/>
                                        <p:tgtEl>
                                          <p:spTgt spid="605"/>
                                        </p:tgtEl>
                                        <p:attrNameLst>
                                          <p:attrName>style.rotation</p:attrName>
                                        </p:attrNameLst>
                                      </p:cBhvr>
                                      <p:tavLst>
                                        <p:tav tm="0">
                                          <p:val>
                                            <p:fltVal val="90"/>
                                          </p:val>
                                        </p:tav>
                                        <p:tav tm="100000">
                                          <p:val>
                                            <p:fltVal val="0"/>
                                          </p:val>
                                        </p:tav>
                                      </p:tavLst>
                                    </p:anim>
                                    <p:animEffect transition="in" filter="fade">
                                      <p:cBhvr>
                                        <p:cTn id="34" dur="1000"/>
                                        <p:tgtEl>
                                          <p:spTgt spid="605"/>
                                        </p:tgtEl>
                                      </p:cBhvr>
                                    </p:animEffect>
                                  </p:childTnLst>
                                </p:cTn>
                              </p:par>
                              <p:par>
                                <p:cTn id="35" presetID="31" presetClass="entr" presetSubtype="0" fill="hold" nodeType="withEffect">
                                  <p:stCondLst>
                                    <p:cond delay="0"/>
                                  </p:stCondLst>
                                  <p:childTnLst>
                                    <p:set>
                                      <p:cBhvr>
                                        <p:cTn id="36" dur="1" fill="hold">
                                          <p:stCondLst>
                                            <p:cond delay="0"/>
                                          </p:stCondLst>
                                        </p:cTn>
                                        <p:tgtEl>
                                          <p:spTgt spid="608"/>
                                        </p:tgtEl>
                                        <p:attrNameLst>
                                          <p:attrName>style.visibility</p:attrName>
                                        </p:attrNameLst>
                                      </p:cBhvr>
                                      <p:to>
                                        <p:strVal val="visible"/>
                                      </p:to>
                                    </p:set>
                                    <p:anim calcmode="lin" valueType="num">
                                      <p:cBhvr>
                                        <p:cTn id="37" dur="1000" fill="hold"/>
                                        <p:tgtEl>
                                          <p:spTgt spid="608"/>
                                        </p:tgtEl>
                                        <p:attrNameLst>
                                          <p:attrName>ppt_w</p:attrName>
                                        </p:attrNameLst>
                                      </p:cBhvr>
                                      <p:tavLst>
                                        <p:tav tm="0">
                                          <p:val>
                                            <p:fltVal val="0"/>
                                          </p:val>
                                        </p:tav>
                                        <p:tav tm="100000">
                                          <p:val>
                                            <p:strVal val="#ppt_w"/>
                                          </p:val>
                                        </p:tav>
                                      </p:tavLst>
                                    </p:anim>
                                    <p:anim calcmode="lin" valueType="num">
                                      <p:cBhvr>
                                        <p:cTn id="38" dur="1000" fill="hold"/>
                                        <p:tgtEl>
                                          <p:spTgt spid="608"/>
                                        </p:tgtEl>
                                        <p:attrNameLst>
                                          <p:attrName>ppt_h</p:attrName>
                                        </p:attrNameLst>
                                      </p:cBhvr>
                                      <p:tavLst>
                                        <p:tav tm="0">
                                          <p:val>
                                            <p:fltVal val="0"/>
                                          </p:val>
                                        </p:tav>
                                        <p:tav tm="100000">
                                          <p:val>
                                            <p:strVal val="#ppt_h"/>
                                          </p:val>
                                        </p:tav>
                                      </p:tavLst>
                                    </p:anim>
                                    <p:anim calcmode="lin" valueType="num">
                                      <p:cBhvr>
                                        <p:cTn id="39" dur="1000" fill="hold"/>
                                        <p:tgtEl>
                                          <p:spTgt spid="608"/>
                                        </p:tgtEl>
                                        <p:attrNameLst>
                                          <p:attrName>style.rotation</p:attrName>
                                        </p:attrNameLst>
                                      </p:cBhvr>
                                      <p:tavLst>
                                        <p:tav tm="0">
                                          <p:val>
                                            <p:fltVal val="90"/>
                                          </p:val>
                                        </p:tav>
                                        <p:tav tm="100000">
                                          <p:val>
                                            <p:fltVal val="0"/>
                                          </p:val>
                                        </p:tav>
                                      </p:tavLst>
                                    </p:anim>
                                    <p:animEffect transition="in" filter="fade">
                                      <p:cBhvr>
                                        <p:cTn id="40" dur="1000"/>
                                        <p:tgtEl>
                                          <p:spTgt spid="608"/>
                                        </p:tgtEl>
                                      </p:cBhvr>
                                    </p:animEffect>
                                  </p:childTnLst>
                                </p:cTn>
                              </p:par>
                              <p:par>
                                <p:cTn id="41" presetID="31" presetClass="entr" presetSubtype="0" fill="hold" nodeType="withEffect">
                                  <p:stCondLst>
                                    <p:cond delay="0"/>
                                  </p:stCondLst>
                                  <p:childTnLst>
                                    <p:set>
                                      <p:cBhvr>
                                        <p:cTn id="42" dur="1" fill="hold">
                                          <p:stCondLst>
                                            <p:cond delay="0"/>
                                          </p:stCondLst>
                                        </p:cTn>
                                        <p:tgtEl>
                                          <p:spTgt spid="658"/>
                                        </p:tgtEl>
                                        <p:attrNameLst>
                                          <p:attrName>style.visibility</p:attrName>
                                        </p:attrNameLst>
                                      </p:cBhvr>
                                      <p:to>
                                        <p:strVal val="visible"/>
                                      </p:to>
                                    </p:set>
                                    <p:anim calcmode="lin" valueType="num">
                                      <p:cBhvr>
                                        <p:cTn id="43" dur="1000" fill="hold"/>
                                        <p:tgtEl>
                                          <p:spTgt spid="658"/>
                                        </p:tgtEl>
                                        <p:attrNameLst>
                                          <p:attrName>ppt_w</p:attrName>
                                        </p:attrNameLst>
                                      </p:cBhvr>
                                      <p:tavLst>
                                        <p:tav tm="0">
                                          <p:val>
                                            <p:fltVal val="0"/>
                                          </p:val>
                                        </p:tav>
                                        <p:tav tm="100000">
                                          <p:val>
                                            <p:strVal val="#ppt_w"/>
                                          </p:val>
                                        </p:tav>
                                      </p:tavLst>
                                    </p:anim>
                                    <p:anim calcmode="lin" valueType="num">
                                      <p:cBhvr>
                                        <p:cTn id="44" dur="1000" fill="hold"/>
                                        <p:tgtEl>
                                          <p:spTgt spid="658"/>
                                        </p:tgtEl>
                                        <p:attrNameLst>
                                          <p:attrName>ppt_h</p:attrName>
                                        </p:attrNameLst>
                                      </p:cBhvr>
                                      <p:tavLst>
                                        <p:tav tm="0">
                                          <p:val>
                                            <p:fltVal val="0"/>
                                          </p:val>
                                        </p:tav>
                                        <p:tav tm="100000">
                                          <p:val>
                                            <p:strVal val="#ppt_h"/>
                                          </p:val>
                                        </p:tav>
                                      </p:tavLst>
                                    </p:anim>
                                    <p:anim calcmode="lin" valueType="num">
                                      <p:cBhvr>
                                        <p:cTn id="45" dur="1000" fill="hold"/>
                                        <p:tgtEl>
                                          <p:spTgt spid="658"/>
                                        </p:tgtEl>
                                        <p:attrNameLst>
                                          <p:attrName>style.rotation</p:attrName>
                                        </p:attrNameLst>
                                      </p:cBhvr>
                                      <p:tavLst>
                                        <p:tav tm="0">
                                          <p:val>
                                            <p:fltVal val="90"/>
                                          </p:val>
                                        </p:tav>
                                        <p:tav tm="100000">
                                          <p:val>
                                            <p:fltVal val="0"/>
                                          </p:val>
                                        </p:tav>
                                      </p:tavLst>
                                    </p:anim>
                                    <p:animEffect transition="in" filter="fade">
                                      <p:cBhvr>
                                        <p:cTn id="46" dur="10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275D7C8C-BA57-A2C8-19F6-E82C41E4CD0A}"/>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97673DD3-4FB9-78EA-AD08-E91357A791CD}"/>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lvl="0"/>
            <a:r>
              <a:rPr lang="en-US" dirty="0"/>
              <a:t>Homeless System (</a:t>
            </a:r>
            <a:r>
              <a:rPr lang="en-US" sz="2400" b="1" dirty="0"/>
              <a:t>❤️</a:t>
            </a:r>
            <a:r>
              <a:rPr lang="en-US" b="1" dirty="0">
                <a:solidFill>
                  <a:srgbClr val="FF2F92"/>
                </a:solidFill>
              </a:rPr>
              <a:t>Housing First</a:t>
            </a:r>
            <a:r>
              <a:rPr lang="en-US" sz="2400" b="1" dirty="0"/>
              <a:t>❤️</a:t>
            </a:r>
            <a:r>
              <a:rPr lang="en-US" dirty="0"/>
              <a:t>) Model</a:t>
            </a:r>
            <a:endParaRPr dirty="0"/>
          </a:p>
        </p:txBody>
      </p:sp>
      <p:grpSp>
        <p:nvGrpSpPr>
          <p:cNvPr id="14" name="Google Shape;1508;p53">
            <a:extLst>
              <a:ext uri="{FF2B5EF4-FFF2-40B4-BE49-F238E27FC236}">
                <a16:creationId xmlns:a16="http://schemas.microsoft.com/office/drawing/2014/main" id="{F35E685A-C3C5-663E-6189-79150926A17A}"/>
              </a:ext>
            </a:extLst>
          </p:cNvPr>
          <p:cNvGrpSpPr/>
          <p:nvPr/>
        </p:nvGrpSpPr>
        <p:grpSpPr>
          <a:xfrm rot="16200000">
            <a:off x="3098524" y="-994807"/>
            <a:ext cx="2901983" cy="8128465"/>
            <a:chOff x="5268936" y="681662"/>
            <a:chExt cx="1309899" cy="1712337"/>
          </a:xfrm>
        </p:grpSpPr>
        <p:sp>
          <p:nvSpPr>
            <p:cNvPr id="15" name="Google Shape;1509;p53">
              <a:extLst>
                <a:ext uri="{FF2B5EF4-FFF2-40B4-BE49-F238E27FC236}">
                  <a16:creationId xmlns:a16="http://schemas.microsoft.com/office/drawing/2014/main" id="{51A1D9E2-0732-4110-D29B-2FEAF5844E2E}"/>
                </a:ext>
              </a:extLst>
            </p:cNvPr>
            <p:cNvSpPr/>
            <p:nvPr/>
          </p:nvSpPr>
          <p:spPr>
            <a:xfrm rot="5400000">
              <a:off x="5296435" y="654163"/>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Long-Term Stability</a:t>
              </a:r>
            </a:p>
          </p:txBody>
        </p:sp>
        <p:sp>
          <p:nvSpPr>
            <p:cNvPr id="16" name="Google Shape;1510;p53">
              <a:extLst>
                <a:ext uri="{FF2B5EF4-FFF2-40B4-BE49-F238E27FC236}">
                  <a16:creationId xmlns:a16="http://schemas.microsoft.com/office/drawing/2014/main" id="{A416F90D-9097-1C97-48EE-8B5DAD9E55FD}"/>
                </a:ext>
              </a:extLst>
            </p:cNvPr>
            <p:cNvSpPr/>
            <p:nvPr/>
          </p:nvSpPr>
          <p:spPr>
            <a:xfrm rot="5400000">
              <a:off x="6069768" y="654163"/>
              <a:ext cx="481567" cy="536565"/>
            </a:xfrm>
            <a:prstGeom prst="flowChartConnector">
              <a:avLst/>
            </a:prstGeom>
            <a:solidFill>
              <a:schemeClr val="tx1">
                <a:lumMod val="1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Homeless</a:t>
              </a:r>
              <a:endParaRPr sz="1600" b="1" dirty="0">
                <a:solidFill>
                  <a:schemeClr val="tx1"/>
                </a:solidFill>
              </a:endParaRPr>
            </a:p>
          </p:txBody>
        </p:sp>
        <p:sp>
          <p:nvSpPr>
            <p:cNvPr id="17" name="Google Shape;1511;p53">
              <a:extLst>
                <a:ext uri="{FF2B5EF4-FFF2-40B4-BE49-F238E27FC236}">
                  <a16:creationId xmlns:a16="http://schemas.microsoft.com/office/drawing/2014/main" id="{BA52AA36-D342-0A22-451A-B5CC3AB6ED03}"/>
                </a:ext>
              </a:extLst>
            </p:cNvPr>
            <p:cNvSpPr/>
            <p:nvPr/>
          </p:nvSpPr>
          <p:spPr>
            <a:xfrm rot="5400000">
              <a:off x="6069767" y="1274285"/>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Immediate Housing Access</a:t>
              </a:r>
            </a:p>
            <a:p>
              <a:pPr marL="0" lvl="0" indent="0" algn="l" rtl="0">
                <a:spcBef>
                  <a:spcPts val="0"/>
                </a:spcBef>
                <a:spcAft>
                  <a:spcPts val="0"/>
                </a:spcAft>
                <a:buNone/>
              </a:pPr>
              <a:endParaRPr dirty="0"/>
            </a:p>
          </p:txBody>
        </p:sp>
        <p:sp>
          <p:nvSpPr>
            <p:cNvPr id="22" name="Google Shape;1514;p53">
              <a:extLst>
                <a:ext uri="{FF2B5EF4-FFF2-40B4-BE49-F238E27FC236}">
                  <a16:creationId xmlns:a16="http://schemas.microsoft.com/office/drawing/2014/main" id="{B04E99C5-5CC2-EF57-E6C3-2A4A5F8655AC}"/>
                </a:ext>
              </a:extLst>
            </p:cNvPr>
            <p:cNvSpPr/>
            <p:nvPr/>
          </p:nvSpPr>
          <p:spPr>
            <a:xfrm rot="5400000">
              <a:off x="5296435" y="1274285"/>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Respect, Dignity, &amp; Trust</a:t>
              </a:r>
              <a:endParaRPr sz="1600" b="1" dirty="0">
                <a:solidFill>
                  <a:schemeClr val="tx1"/>
                </a:solidFill>
              </a:endParaRPr>
            </a:p>
          </p:txBody>
        </p:sp>
        <p:sp>
          <p:nvSpPr>
            <p:cNvPr id="23" name="Google Shape;1517;p53">
              <a:extLst>
                <a:ext uri="{FF2B5EF4-FFF2-40B4-BE49-F238E27FC236}">
                  <a16:creationId xmlns:a16="http://schemas.microsoft.com/office/drawing/2014/main" id="{4421D3D1-D014-14CF-97AA-EB38E894F178}"/>
                </a:ext>
              </a:extLst>
            </p:cNvPr>
            <p:cNvSpPr/>
            <p:nvPr/>
          </p:nvSpPr>
          <p:spPr>
            <a:xfrm rot="5400000">
              <a:off x="5296435" y="1884933"/>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Connection &amp; Belonging</a:t>
              </a:r>
            </a:p>
            <a:p>
              <a:pPr marL="0" lvl="0" indent="0" algn="l" rtl="0">
                <a:spcBef>
                  <a:spcPts val="0"/>
                </a:spcBef>
                <a:spcAft>
                  <a:spcPts val="0"/>
                </a:spcAft>
                <a:buNone/>
              </a:pPr>
              <a:endParaRPr dirty="0"/>
            </a:p>
          </p:txBody>
        </p:sp>
        <p:sp>
          <p:nvSpPr>
            <p:cNvPr id="24" name="Google Shape;1518;p53">
              <a:extLst>
                <a:ext uri="{FF2B5EF4-FFF2-40B4-BE49-F238E27FC236}">
                  <a16:creationId xmlns:a16="http://schemas.microsoft.com/office/drawing/2014/main" id="{0FBFFFB1-6332-27DE-9AFD-F9C5F2DD3D51}"/>
                </a:ext>
              </a:extLst>
            </p:cNvPr>
            <p:cNvSpPr/>
            <p:nvPr/>
          </p:nvSpPr>
          <p:spPr>
            <a:xfrm rot="5400000">
              <a:off x="6069769" y="1884933"/>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Choice-Based Support Services</a:t>
              </a:r>
            </a:p>
            <a:p>
              <a:pPr marL="0" lvl="0" indent="0" algn="l" rtl="0">
                <a:spcBef>
                  <a:spcPts val="0"/>
                </a:spcBef>
                <a:spcAft>
                  <a:spcPts val="0"/>
                </a:spcAft>
                <a:buNone/>
              </a:pPr>
              <a:endParaRPr dirty="0"/>
            </a:p>
          </p:txBody>
        </p:sp>
      </p:grpSp>
      <p:cxnSp>
        <p:nvCxnSpPr>
          <p:cNvPr id="62" name="Google Shape;1513;p53">
            <a:extLst>
              <a:ext uri="{FF2B5EF4-FFF2-40B4-BE49-F238E27FC236}">
                <a16:creationId xmlns:a16="http://schemas.microsoft.com/office/drawing/2014/main" id="{96D4C13B-4A9E-EF26-9548-1323B5EB354B}"/>
              </a:ext>
            </a:extLst>
          </p:cNvPr>
          <p:cNvCxnSpPr>
            <a:cxnSpLocks/>
            <a:stCxn id="16" idx="6"/>
            <a:endCxn id="17" idx="2"/>
          </p:cNvCxnSpPr>
          <p:nvPr/>
        </p:nvCxnSpPr>
        <p:spPr>
          <a:xfrm>
            <a:off x="2771282" y="2212795"/>
            <a:ext cx="657721" cy="3"/>
          </a:xfrm>
          <a:prstGeom prst="bentConnector3">
            <a:avLst>
              <a:gd name="adj1" fmla="val 50000"/>
            </a:avLst>
          </a:prstGeom>
          <a:noFill/>
          <a:ln w="95250" cap="flat" cmpd="sng">
            <a:solidFill>
              <a:schemeClr val="tx1">
                <a:lumMod val="10000"/>
              </a:schemeClr>
            </a:solidFill>
            <a:prstDash val="solid"/>
            <a:round/>
            <a:headEnd type="none" w="med" len="med"/>
            <a:tailEnd type="triangle" w="med" len="med"/>
          </a:ln>
        </p:spPr>
      </p:cxnSp>
      <p:cxnSp>
        <p:nvCxnSpPr>
          <p:cNvPr id="598" name="Google Shape;1513;p53">
            <a:extLst>
              <a:ext uri="{FF2B5EF4-FFF2-40B4-BE49-F238E27FC236}">
                <a16:creationId xmlns:a16="http://schemas.microsoft.com/office/drawing/2014/main" id="{BC914B82-A887-822E-AD6D-7A36AFEE50FA}"/>
              </a:ext>
            </a:extLst>
          </p:cNvPr>
          <p:cNvCxnSpPr>
            <a:cxnSpLocks/>
            <a:stCxn id="17" idx="6"/>
            <a:endCxn id="24" idx="2"/>
          </p:cNvCxnSpPr>
          <p:nvPr/>
        </p:nvCxnSpPr>
        <p:spPr>
          <a:xfrm flipV="1">
            <a:off x="5715002" y="2212795"/>
            <a:ext cx="612747" cy="4"/>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cxnSp>
        <p:nvCxnSpPr>
          <p:cNvPr id="602" name="Google Shape;1513;p53">
            <a:extLst>
              <a:ext uri="{FF2B5EF4-FFF2-40B4-BE49-F238E27FC236}">
                <a16:creationId xmlns:a16="http://schemas.microsoft.com/office/drawing/2014/main" id="{54E145B0-C864-8477-B075-1127BF4E775E}"/>
              </a:ext>
            </a:extLst>
          </p:cNvPr>
          <p:cNvCxnSpPr>
            <a:cxnSpLocks/>
            <a:stCxn id="24" idx="4"/>
            <a:endCxn id="23" idx="0"/>
          </p:cNvCxnSpPr>
          <p:nvPr/>
        </p:nvCxnSpPr>
        <p:spPr>
          <a:xfrm rot="5400000">
            <a:off x="7208477" y="3069425"/>
            <a:ext cx="524543" cy="12700"/>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cxnSp>
        <p:nvCxnSpPr>
          <p:cNvPr id="605" name="Google Shape;1513;p53">
            <a:extLst>
              <a:ext uri="{FF2B5EF4-FFF2-40B4-BE49-F238E27FC236}">
                <a16:creationId xmlns:a16="http://schemas.microsoft.com/office/drawing/2014/main" id="{B5CE7C88-7BCC-4BA7-C703-0CDD71F7D3A8}"/>
              </a:ext>
            </a:extLst>
          </p:cNvPr>
          <p:cNvCxnSpPr>
            <a:cxnSpLocks/>
            <a:stCxn id="23" idx="2"/>
            <a:endCxn id="22" idx="6"/>
          </p:cNvCxnSpPr>
          <p:nvPr/>
        </p:nvCxnSpPr>
        <p:spPr>
          <a:xfrm rot="10800000">
            <a:off x="5715002" y="3926057"/>
            <a:ext cx="612747" cy="12700"/>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cxnSp>
        <p:nvCxnSpPr>
          <p:cNvPr id="608" name="Google Shape;1513;p53">
            <a:extLst>
              <a:ext uri="{FF2B5EF4-FFF2-40B4-BE49-F238E27FC236}">
                <a16:creationId xmlns:a16="http://schemas.microsoft.com/office/drawing/2014/main" id="{F268DDAE-29F3-07BF-81B2-6868EF83C29E}"/>
              </a:ext>
            </a:extLst>
          </p:cNvPr>
          <p:cNvCxnSpPr>
            <a:cxnSpLocks/>
            <a:stCxn id="22" idx="2"/>
            <a:endCxn id="15" idx="6"/>
          </p:cNvCxnSpPr>
          <p:nvPr/>
        </p:nvCxnSpPr>
        <p:spPr>
          <a:xfrm rot="10800000">
            <a:off x="2771283" y="3926057"/>
            <a:ext cx="657721" cy="12700"/>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spTree>
    <p:extLst>
      <p:ext uri="{BB962C8B-B14F-4D97-AF65-F5344CB8AC3E}">
        <p14:creationId xmlns:p14="http://schemas.microsoft.com/office/powerpoint/2010/main" val="9677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 calcmode="lin" valueType="num">
                                      <p:cBhvr>
                                        <p:cTn id="15" dur="1000" fill="hold"/>
                                        <p:tgtEl>
                                          <p:spTgt spid="62"/>
                                        </p:tgtEl>
                                        <p:attrNameLst>
                                          <p:attrName>style.rotation</p:attrName>
                                        </p:attrNameLst>
                                      </p:cBhvr>
                                      <p:tavLst>
                                        <p:tav tm="0">
                                          <p:val>
                                            <p:fltVal val="90"/>
                                          </p:val>
                                        </p:tav>
                                        <p:tav tm="100000">
                                          <p:val>
                                            <p:fltVal val="0"/>
                                          </p:val>
                                        </p:tav>
                                      </p:tavLst>
                                    </p:anim>
                                    <p:animEffect transition="in" filter="fade">
                                      <p:cBhvr>
                                        <p:cTn id="16" dur="1000"/>
                                        <p:tgtEl>
                                          <p:spTgt spid="62"/>
                                        </p:tgtEl>
                                      </p:cBhvr>
                                    </p:animEffect>
                                  </p:childTnLst>
                                </p:cTn>
                              </p:par>
                              <p:par>
                                <p:cTn id="17" presetID="31" presetClass="entr" presetSubtype="0" fill="hold" nodeType="withEffect">
                                  <p:stCondLst>
                                    <p:cond delay="0"/>
                                  </p:stCondLst>
                                  <p:childTnLst>
                                    <p:set>
                                      <p:cBhvr>
                                        <p:cTn id="18" dur="1" fill="hold">
                                          <p:stCondLst>
                                            <p:cond delay="0"/>
                                          </p:stCondLst>
                                        </p:cTn>
                                        <p:tgtEl>
                                          <p:spTgt spid="598"/>
                                        </p:tgtEl>
                                        <p:attrNameLst>
                                          <p:attrName>style.visibility</p:attrName>
                                        </p:attrNameLst>
                                      </p:cBhvr>
                                      <p:to>
                                        <p:strVal val="visible"/>
                                      </p:to>
                                    </p:set>
                                    <p:anim calcmode="lin" valueType="num">
                                      <p:cBhvr>
                                        <p:cTn id="19" dur="1000" fill="hold"/>
                                        <p:tgtEl>
                                          <p:spTgt spid="598"/>
                                        </p:tgtEl>
                                        <p:attrNameLst>
                                          <p:attrName>ppt_w</p:attrName>
                                        </p:attrNameLst>
                                      </p:cBhvr>
                                      <p:tavLst>
                                        <p:tav tm="0">
                                          <p:val>
                                            <p:fltVal val="0"/>
                                          </p:val>
                                        </p:tav>
                                        <p:tav tm="100000">
                                          <p:val>
                                            <p:strVal val="#ppt_w"/>
                                          </p:val>
                                        </p:tav>
                                      </p:tavLst>
                                    </p:anim>
                                    <p:anim calcmode="lin" valueType="num">
                                      <p:cBhvr>
                                        <p:cTn id="20" dur="1000" fill="hold"/>
                                        <p:tgtEl>
                                          <p:spTgt spid="598"/>
                                        </p:tgtEl>
                                        <p:attrNameLst>
                                          <p:attrName>ppt_h</p:attrName>
                                        </p:attrNameLst>
                                      </p:cBhvr>
                                      <p:tavLst>
                                        <p:tav tm="0">
                                          <p:val>
                                            <p:fltVal val="0"/>
                                          </p:val>
                                        </p:tav>
                                        <p:tav tm="100000">
                                          <p:val>
                                            <p:strVal val="#ppt_h"/>
                                          </p:val>
                                        </p:tav>
                                      </p:tavLst>
                                    </p:anim>
                                    <p:anim calcmode="lin" valueType="num">
                                      <p:cBhvr>
                                        <p:cTn id="21" dur="1000" fill="hold"/>
                                        <p:tgtEl>
                                          <p:spTgt spid="598"/>
                                        </p:tgtEl>
                                        <p:attrNameLst>
                                          <p:attrName>style.rotation</p:attrName>
                                        </p:attrNameLst>
                                      </p:cBhvr>
                                      <p:tavLst>
                                        <p:tav tm="0">
                                          <p:val>
                                            <p:fltVal val="90"/>
                                          </p:val>
                                        </p:tav>
                                        <p:tav tm="100000">
                                          <p:val>
                                            <p:fltVal val="0"/>
                                          </p:val>
                                        </p:tav>
                                      </p:tavLst>
                                    </p:anim>
                                    <p:animEffect transition="in" filter="fade">
                                      <p:cBhvr>
                                        <p:cTn id="22" dur="1000"/>
                                        <p:tgtEl>
                                          <p:spTgt spid="598"/>
                                        </p:tgtEl>
                                      </p:cBhvr>
                                    </p:animEffect>
                                  </p:childTnLst>
                                </p:cTn>
                              </p:par>
                              <p:par>
                                <p:cTn id="23" presetID="31" presetClass="entr" presetSubtype="0" fill="hold" nodeType="withEffect">
                                  <p:stCondLst>
                                    <p:cond delay="0"/>
                                  </p:stCondLst>
                                  <p:childTnLst>
                                    <p:set>
                                      <p:cBhvr>
                                        <p:cTn id="24" dur="1" fill="hold">
                                          <p:stCondLst>
                                            <p:cond delay="0"/>
                                          </p:stCondLst>
                                        </p:cTn>
                                        <p:tgtEl>
                                          <p:spTgt spid="602"/>
                                        </p:tgtEl>
                                        <p:attrNameLst>
                                          <p:attrName>style.visibility</p:attrName>
                                        </p:attrNameLst>
                                      </p:cBhvr>
                                      <p:to>
                                        <p:strVal val="visible"/>
                                      </p:to>
                                    </p:set>
                                    <p:anim calcmode="lin" valueType="num">
                                      <p:cBhvr>
                                        <p:cTn id="25" dur="1000" fill="hold"/>
                                        <p:tgtEl>
                                          <p:spTgt spid="602"/>
                                        </p:tgtEl>
                                        <p:attrNameLst>
                                          <p:attrName>ppt_w</p:attrName>
                                        </p:attrNameLst>
                                      </p:cBhvr>
                                      <p:tavLst>
                                        <p:tav tm="0">
                                          <p:val>
                                            <p:fltVal val="0"/>
                                          </p:val>
                                        </p:tav>
                                        <p:tav tm="100000">
                                          <p:val>
                                            <p:strVal val="#ppt_w"/>
                                          </p:val>
                                        </p:tav>
                                      </p:tavLst>
                                    </p:anim>
                                    <p:anim calcmode="lin" valueType="num">
                                      <p:cBhvr>
                                        <p:cTn id="26" dur="1000" fill="hold"/>
                                        <p:tgtEl>
                                          <p:spTgt spid="602"/>
                                        </p:tgtEl>
                                        <p:attrNameLst>
                                          <p:attrName>ppt_h</p:attrName>
                                        </p:attrNameLst>
                                      </p:cBhvr>
                                      <p:tavLst>
                                        <p:tav tm="0">
                                          <p:val>
                                            <p:fltVal val="0"/>
                                          </p:val>
                                        </p:tav>
                                        <p:tav tm="100000">
                                          <p:val>
                                            <p:strVal val="#ppt_h"/>
                                          </p:val>
                                        </p:tav>
                                      </p:tavLst>
                                    </p:anim>
                                    <p:anim calcmode="lin" valueType="num">
                                      <p:cBhvr>
                                        <p:cTn id="27" dur="1000" fill="hold"/>
                                        <p:tgtEl>
                                          <p:spTgt spid="602"/>
                                        </p:tgtEl>
                                        <p:attrNameLst>
                                          <p:attrName>style.rotation</p:attrName>
                                        </p:attrNameLst>
                                      </p:cBhvr>
                                      <p:tavLst>
                                        <p:tav tm="0">
                                          <p:val>
                                            <p:fltVal val="90"/>
                                          </p:val>
                                        </p:tav>
                                        <p:tav tm="100000">
                                          <p:val>
                                            <p:fltVal val="0"/>
                                          </p:val>
                                        </p:tav>
                                      </p:tavLst>
                                    </p:anim>
                                    <p:animEffect transition="in" filter="fade">
                                      <p:cBhvr>
                                        <p:cTn id="28" dur="1000"/>
                                        <p:tgtEl>
                                          <p:spTgt spid="602"/>
                                        </p:tgtEl>
                                      </p:cBhvr>
                                    </p:animEffect>
                                  </p:childTnLst>
                                </p:cTn>
                              </p:par>
                              <p:par>
                                <p:cTn id="29" presetID="31" presetClass="entr" presetSubtype="0" fill="hold" nodeType="withEffect">
                                  <p:stCondLst>
                                    <p:cond delay="0"/>
                                  </p:stCondLst>
                                  <p:childTnLst>
                                    <p:set>
                                      <p:cBhvr>
                                        <p:cTn id="30" dur="1" fill="hold">
                                          <p:stCondLst>
                                            <p:cond delay="0"/>
                                          </p:stCondLst>
                                        </p:cTn>
                                        <p:tgtEl>
                                          <p:spTgt spid="605"/>
                                        </p:tgtEl>
                                        <p:attrNameLst>
                                          <p:attrName>style.visibility</p:attrName>
                                        </p:attrNameLst>
                                      </p:cBhvr>
                                      <p:to>
                                        <p:strVal val="visible"/>
                                      </p:to>
                                    </p:set>
                                    <p:anim calcmode="lin" valueType="num">
                                      <p:cBhvr>
                                        <p:cTn id="31" dur="1000" fill="hold"/>
                                        <p:tgtEl>
                                          <p:spTgt spid="605"/>
                                        </p:tgtEl>
                                        <p:attrNameLst>
                                          <p:attrName>ppt_w</p:attrName>
                                        </p:attrNameLst>
                                      </p:cBhvr>
                                      <p:tavLst>
                                        <p:tav tm="0">
                                          <p:val>
                                            <p:fltVal val="0"/>
                                          </p:val>
                                        </p:tav>
                                        <p:tav tm="100000">
                                          <p:val>
                                            <p:strVal val="#ppt_w"/>
                                          </p:val>
                                        </p:tav>
                                      </p:tavLst>
                                    </p:anim>
                                    <p:anim calcmode="lin" valueType="num">
                                      <p:cBhvr>
                                        <p:cTn id="32" dur="1000" fill="hold"/>
                                        <p:tgtEl>
                                          <p:spTgt spid="605"/>
                                        </p:tgtEl>
                                        <p:attrNameLst>
                                          <p:attrName>ppt_h</p:attrName>
                                        </p:attrNameLst>
                                      </p:cBhvr>
                                      <p:tavLst>
                                        <p:tav tm="0">
                                          <p:val>
                                            <p:fltVal val="0"/>
                                          </p:val>
                                        </p:tav>
                                        <p:tav tm="100000">
                                          <p:val>
                                            <p:strVal val="#ppt_h"/>
                                          </p:val>
                                        </p:tav>
                                      </p:tavLst>
                                    </p:anim>
                                    <p:anim calcmode="lin" valueType="num">
                                      <p:cBhvr>
                                        <p:cTn id="33" dur="1000" fill="hold"/>
                                        <p:tgtEl>
                                          <p:spTgt spid="605"/>
                                        </p:tgtEl>
                                        <p:attrNameLst>
                                          <p:attrName>style.rotation</p:attrName>
                                        </p:attrNameLst>
                                      </p:cBhvr>
                                      <p:tavLst>
                                        <p:tav tm="0">
                                          <p:val>
                                            <p:fltVal val="90"/>
                                          </p:val>
                                        </p:tav>
                                        <p:tav tm="100000">
                                          <p:val>
                                            <p:fltVal val="0"/>
                                          </p:val>
                                        </p:tav>
                                      </p:tavLst>
                                    </p:anim>
                                    <p:animEffect transition="in" filter="fade">
                                      <p:cBhvr>
                                        <p:cTn id="34" dur="1000"/>
                                        <p:tgtEl>
                                          <p:spTgt spid="605"/>
                                        </p:tgtEl>
                                      </p:cBhvr>
                                    </p:animEffect>
                                  </p:childTnLst>
                                </p:cTn>
                              </p:par>
                              <p:par>
                                <p:cTn id="35" presetID="31" presetClass="entr" presetSubtype="0" fill="hold" nodeType="withEffect">
                                  <p:stCondLst>
                                    <p:cond delay="0"/>
                                  </p:stCondLst>
                                  <p:childTnLst>
                                    <p:set>
                                      <p:cBhvr>
                                        <p:cTn id="36" dur="1" fill="hold">
                                          <p:stCondLst>
                                            <p:cond delay="0"/>
                                          </p:stCondLst>
                                        </p:cTn>
                                        <p:tgtEl>
                                          <p:spTgt spid="608"/>
                                        </p:tgtEl>
                                        <p:attrNameLst>
                                          <p:attrName>style.visibility</p:attrName>
                                        </p:attrNameLst>
                                      </p:cBhvr>
                                      <p:to>
                                        <p:strVal val="visible"/>
                                      </p:to>
                                    </p:set>
                                    <p:anim calcmode="lin" valueType="num">
                                      <p:cBhvr>
                                        <p:cTn id="37" dur="1000" fill="hold"/>
                                        <p:tgtEl>
                                          <p:spTgt spid="608"/>
                                        </p:tgtEl>
                                        <p:attrNameLst>
                                          <p:attrName>ppt_w</p:attrName>
                                        </p:attrNameLst>
                                      </p:cBhvr>
                                      <p:tavLst>
                                        <p:tav tm="0">
                                          <p:val>
                                            <p:fltVal val="0"/>
                                          </p:val>
                                        </p:tav>
                                        <p:tav tm="100000">
                                          <p:val>
                                            <p:strVal val="#ppt_w"/>
                                          </p:val>
                                        </p:tav>
                                      </p:tavLst>
                                    </p:anim>
                                    <p:anim calcmode="lin" valueType="num">
                                      <p:cBhvr>
                                        <p:cTn id="38" dur="1000" fill="hold"/>
                                        <p:tgtEl>
                                          <p:spTgt spid="608"/>
                                        </p:tgtEl>
                                        <p:attrNameLst>
                                          <p:attrName>ppt_h</p:attrName>
                                        </p:attrNameLst>
                                      </p:cBhvr>
                                      <p:tavLst>
                                        <p:tav tm="0">
                                          <p:val>
                                            <p:fltVal val="0"/>
                                          </p:val>
                                        </p:tav>
                                        <p:tav tm="100000">
                                          <p:val>
                                            <p:strVal val="#ppt_h"/>
                                          </p:val>
                                        </p:tav>
                                      </p:tavLst>
                                    </p:anim>
                                    <p:anim calcmode="lin" valueType="num">
                                      <p:cBhvr>
                                        <p:cTn id="39" dur="1000" fill="hold"/>
                                        <p:tgtEl>
                                          <p:spTgt spid="608"/>
                                        </p:tgtEl>
                                        <p:attrNameLst>
                                          <p:attrName>style.rotation</p:attrName>
                                        </p:attrNameLst>
                                      </p:cBhvr>
                                      <p:tavLst>
                                        <p:tav tm="0">
                                          <p:val>
                                            <p:fltVal val="90"/>
                                          </p:val>
                                        </p:tav>
                                        <p:tav tm="100000">
                                          <p:val>
                                            <p:fltVal val="0"/>
                                          </p:val>
                                        </p:tav>
                                      </p:tavLst>
                                    </p:anim>
                                    <p:animEffect transition="in" filter="fade">
                                      <p:cBhvr>
                                        <p:cTn id="40"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E7E06B28-1740-3601-3104-97EEF816CF28}"/>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AA21A206-C2F8-6A45-F341-7EDBFAE2B01C}"/>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l="2818" r="4736" b="7426"/>
          <a:stretch>
            <a:fillRect/>
          </a:stretch>
        </p:blipFill>
        <p:spPr>
          <a:xfrm>
            <a:off x="1" y="1"/>
            <a:ext cx="9144000" cy="5143500"/>
          </a:xfrm>
          <a:prstGeom prst="rect">
            <a:avLst/>
          </a:prstGeom>
        </p:spPr>
      </p:pic>
      <p:sp>
        <p:nvSpPr>
          <p:cNvPr id="6" name="Google Shape;215;p29">
            <a:extLst>
              <a:ext uri="{FF2B5EF4-FFF2-40B4-BE49-F238E27FC236}">
                <a16:creationId xmlns:a16="http://schemas.microsoft.com/office/drawing/2014/main" id="{8059C06B-A7EC-C907-9531-8B5938B6E810}"/>
              </a:ext>
            </a:extLst>
          </p:cNvPr>
          <p:cNvSpPr txBox="1">
            <a:spLocks/>
          </p:cNvSpPr>
          <p:nvPr/>
        </p:nvSpPr>
        <p:spPr>
          <a:xfrm>
            <a:off x="441703" y="650459"/>
            <a:ext cx="4716705" cy="3856383"/>
          </a:xfrm>
          <a:prstGeom prst="rect">
            <a:avLst/>
          </a:prstGeom>
          <a:solidFill>
            <a:schemeClr val="bg1">
              <a:alpha val="82585"/>
            </a:schemeClr>
          </a:solidFill>
          <a:ln>
            <a:noFill/>
          </a:ln>
        </p:spPr>
        <p:txBody>
          <a:bodyPr spcFirstLastPara="1" wrap="square" lIns="91425" tIns="91425" rIns="91425" bIns="91425" anchor="t" anchorCtr="0">
            <a:noAutofit/>
          </a:bodyPr>
          <a:lstStyle/>
          <a:p>
            <a:pPr marL="285750" indent="-285750">
              <a:lnSpc>
                <a:spcPct val="150000"/>
              </a:lnSpc>
              <a:buClrTx/>
              <a:buFont typeface="Wingdings" pitchFamily="2" charset="2"/>
              <a:buChar char="ü"/>
            </a:pPr>
            <a:r>
              <a:rPr lang="en-US" sz="2400" dirty="0">
                <a:solidFill>
                  <a:schemeClr val="tx1"/>
                </a:solidFill>
              </a:rPr>
              <a:t>Housing First reduces outflow friction and recidivism</a:t>
            </a:r>
          </a:p>
          <a:p>
            <a:pPr marL="285750" indent="-285750">
              <a:lnSpc>
                <a:spcPct val="150000"/>
              </a:lnSpc>
              <a:buClrTx/>
              <a:buFont typeface="Wingdings" pitchFamily="2" charset="2"/>
              <a:buChar char="ü"/>
            </a:pPr>
            <a:r>
              <a:rPr lang="en-US" sz="2400" dirty="0">
                <a:solidFill>
                  <a:schemeClr val="tx1"/>
                </a:solidFill>
              </a:rPr>
              <a:t>When scaled, it frees system capacity and stabilizes exits</a:t>
            </a:r>
          </a:p>
          <a:p>
            <a:pPr marL="285750" indent="-285750">
              <a:lnSpc>
                <a:spcPct val="150000"/>
              </a:lnSpc>
              <a:buClrTx/>
              <a:buFont typeface="Wingdings" pitchFamily="2" charset="2"/>
              <a:buChar char="ü"/>
            </a:pPr>
            <a:r>
              <a:rPr lang="en-US" sz="2400" dirty="0">
                <a:solidFill>
                  <a:schemeClr val="tx1"/>
                </a:solidFill>
              </a:rPr>
              <a:t>Works best when paired with prevention and diversion</a:t>
            </a:r>
          </a:p>
        </p:txBody>
      </p:sp>
    </p:spTree>
    <p:extLst>
      <p:ext uri="{BB962C8B-B14F-4D97-AF65-F5344CB8AC3E}">
        <p14:creationId xmlns:p14="http://schemas.microsoft.com/office/powerpoint/2010/main" val="36071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924549" y="1407276"/>
            <a:ext cx="8005805" cy="9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Who Is Gaither Stephens?</a:t>
            </a:r>
            <a:endParaRPr dirty="0"/>
          </a:p>
        </p:txBody>
      </p:sp>
      <p:sp>
        <p:nvSpPr>
          <p:cNvPr id="221" name="Google Shape;221;p30"/>
          <p:cNvSpPr txBox="1">
            <a:spLocks noGrp="1"/>
          </p:cNvSpPr>
          <p:nvPr>
            <p:ph type="title" idx="2"/>
          </p:nvPr>
        </p:nvSpPr>
        <p:spPr>
          <a:xfrm>
            <a:off x="924550" y="566700"/>
            <a:ext cx="1652100" cy="84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22" name="Google Shape;222;p30"/>
          <p:cNvSpPr txBox="1">
            <a:spLocks noGrp="1"/>
          </p:cNvSpPr>
          <p:nvPr>
            <p:ph type="subTitle" idx="1"/>
          </p:nvPr>
        </p:nvSpPr>
        <p:spPr>
          <a:xfrm>
            <a:off x="924550" y="2511826"/>
            <a:ext cx="6217800" cy="4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CEO | National Speaker | Data Scientist | Board Member</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84A95BA1-806E-50DD-72C3-B7660EE0FF0A}"/>
            </a:ext>
          </a:extLst>
        </p:cNvPr>
        <p:cNvGrpSpPr/>
        <p:nvPr/>
      </p:nvGrpSpPr>
      <p:grpSpPr>
        <a:xfrm>
          <a:off x="0" y="0"/>
          <a:ext cx="0" cy="0"/>
          <a:chOff x="0" y="0"/>
          <a:chExt cx="0" cy="0"/>
        </a:xfrm>
      </p:grpSpPr>
      <p:sp>
        <p:nvSpPr>
          <p:cNvPr id="213" name="Google Shape;213;p29">
            <a:extLst>
              <a:ext uri="{FF2B5EF4-FFF2-40B4-BE49-F238E27FC236}">
                <a16:creationId xmlns:a16="http://schemas.microsoft.com/office/drawing/2014/main" id="{8CDAF764-8477-846F-8000-A51FC683AE10}"/>
              </a:ext>
            </a:extLst>
          </p:cNvPr>
          <p:cNvSpPr txBox="1">
            <a:spLocks noGrp="1"/>
          </p:cNvSpPr>
          <p:nvPr>
            <p:ph type="title"/>
          </p:nvPr>
        </p:nvSpPr>
        <p:spPr>
          <a:xfrm>
            <a:off x="720000" y="445025"/>
            <a:ext cx="791710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Blame Shapes Outcomes</a:t>
            </a:r>
            <a:endParaRPr dirty="0"/>
          </a:p>
        </p:txBody>
      </p:sp>
      <p:sp>
        <p:nvSpPr>
          <p:cNvPr id="215" name="Google Shape;215;p29">
            <a:extLst>
              <a:ext uri="{FF2B5EF4-FFF2-40B4-BE49-F238E27FC236}">
                <a16:creationId xmlns:a16="http://schemas.microsoft.com/office/drawing/2014/main" id="{0D5C6C28-38EE-DD75-861F-1EE36641524B}"/>
              </a:ext>
            </a:extLst>
          </p:cNvPr>
          <p:cNvSpPr txBox="1">
            <a:spLocks noGrp="1"/>
          </p:cNvSpPr>
          <p:nvPr>
            <p:ph type="subTitle" idx="2"/>
          </p:nvPr>
        </p:nvSpPr>
        <p:spPr>
          <a:xfrm>
            <a:off x="619638" y="1054396"/>
            <a:ext cx="4944577" cy="3856383"/>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2000" dirty="0"/>
              <a:t>Blame on individuals → punishment &amp; criminalization</a:t>
            </a:r>
          </a:p>
          <a:p>
            <a:pPr marL="285750" lvl="0" indent="-285750">
              <a:lnSpc>
                <a:spcPct val="150000"/>
              </a:lnSpc>
              <a:buFont typeface="Arial" panose="020B0604020202020204" pitchFamily="34" charset="0"/>
              <a:buChar char="•"/>
            </a:pPr>
            <a:r>
              <a:rPr lang="en-US" sz="2000" dirty="0"/>
              <a:t>Blame on the system → solutions that expand outflow</a:t>
            </a:r>
          </a:p>
          <a:p>
            <a:pPr marL="285750" lvl="0" indent="-285750">
              <a:lnSpc>
                <a:spcPct val="150000"/>
              </a:lnSpc>
              <a:buFont typeface="Arial" panose="020B0604020202020204" pitchFamily="34" charset="0"/>
              <a:buChar char="•"/>
            </a:pPr>
            <a:r>
              <a:rPr lang="en-US" sz="2000" dirty="0"/>
              <a:t>Housing First = stability, fewer returns, lower costs</a:t>
            </a:r>
          </a:p>
          <a:p>
            <a:pPr marL="285750" lvl="0" indent="-285750">
              <a:lnSpc>
                <a:spcPct val="150000"/>
              </a:lnSpc>
              <a:buFont typeface="Arial" panose="020B0604020202020204" pitchFamily="34" charset="0"/>
              <a:buChar char="•"/>
            </a:pPr>
            <a:r>
              <a:rPr lang="en-US" sz="2000" dirty="0"/>
              <a:t>Where we place blame determines whether we repeat the cycle or break it</a:t>
            </a:r>
          </a:p>
        </p:txBody>
      </p:sp>
      <p:pic>
        <p:nvPicPr>
          <p:cNvPr id="7" name="Picture 6" descr="A person and two children sitting on a couch&#10;&#10;AI-generated content may be incorrect.">
            <a:extLst>
              <a:ext uri="{FF2B5EF4-FFF2-40B4-BE49-F238E27FC236}">
                <a16:creationId xmlns:a16="http://schemas.microsoft.com/office/drawing/2014/main" id="{4AE3D8E1-D114-A750-74AB-01B0620B06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20333" y="731375"/>
            <a:ext cx="3141620" cy="4179404"/>
          </a:xfrm>
          <a:prstGeom prst="rect">
            <a:avLst/>
          </a:prstGeom>
        </p:spPr>
      </p:pic>
    </p:spTree>
    <p:extLst>
      <p:ext uri="{BB962C8B-B14F-4D97-AF65-F5344CB8AC3E}">
        <p14:creationId xmlns:p14="http://schemas.microsoft.com/office/powerpoint/2010/main" val="25400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 calcmode="lin" valueType="num">
                                      <p:cBhvr additive="base">
                                        <p:cTn id="12"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5">
                                            <p:txEl>
                                              <p:pRg st="1" end="1"/>
                                            </p:txEl>
                                          </p:spTgt>
                                        </p:tgtEl>
                                        <p:attrNameLst>
                                          <p:attrName>style.visibility</p:attrName>
                                        </p:attrNameLst>
                                      </p:cBhvr>
                                      <p:to>
                                        <p:strVal val="visible"/>
                                      </p:to>
                                    </p:set>
                                    <p:anim calcmode="lin" valueType="num">
                                      <p:cBhvr additive="base">
                                        <p:cTn id="16"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1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5">
                                            <p:txEl>
                                              <p:pRg st="2" end="2"/>
                                            </p:txEl>
                                          </p:spTgt>
                                        </p:tgtEl>
                                        <p:attrNameLst>
                                          <p:attrName>style.visibility</p:attrName>
                                        </p:attrNameLst>
                                      </p:cBhvr>
                                      <p:to>
                                        <p:strVal val="visible"/>
                                      </p:to>
                                    </p:set>
                                    <p:anim calcmode="lin" valueType="num">
                                      <p:cBhvr additive="base">
                                        <p:cTn id="20"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5">
                                            <p:txEl>
                                              <p:pRg st="3" end="3"/>
                                            </p:txEl>
                                          </p:spTgt>
                                        </p:tgtEl>
                                        <p:attrNameLst>
                                          <p:attrName>style.visibility</p:attrName>
                                        </p:attrNameLst>
                                      </p:cBhvr>
                                      <p:to>
                                        <p:strVal val="visible"/>
                                      </p:to>
                                    </p:set>
                                    <p:anim calcmode="lin" valueType="num">
                                      <p:cBhvr additive="base">
                                        <p:cTn id="24" dur="500" fill="hold"/>
                                        <p:tgtEl>
                                          <p:spTgt spid="2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4A4F0BB3-44D8-2BC2-D1AE-B02578B1CDD4}"/>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B6E36513-5105-71FB-F25B-0CC48B9F933F}"/>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Compassion to Design</a:t>
            </a:r>
            <a:endParaRPr dirty="0"/>
          </a:p>
        </p:txBody>
      </p:sp>
      <p:sp>
        <p:nvSpPr>
          <p:cNvPr id="2" name="Google Shape;222;p30">
            <a:extLst>
              <a:ext uri="{FF2B5EF4-FFF2-40B4-BE49-F238E27FC236}">
                <a16:creationId xmlns:a16="http://schemas.microsoft.com/office/drawing/2014/main" id="{47F56647-5B1E-A8E5-2640-92FB3682F627}"/>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Turning principles into practice</a:t>
            </a:r>
          </a:p>
        </p:txBody>
      </p:sp>
      <p:pic>
        <p:nvPicPr>
          <p:cNvPr id="6" name="Picture 5">
            <a:extLst>
              <a:ext uri="{FF2B5EF4-FFF2-40B4-BE49-F238E27FC236}">
                <a16:creationId xmlns:a16="http://schemas.microsoft.com/office/drawing/2014/main" id="{EE92401C-E323-D8C9-6C4C-CAC0D307A21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24931" y="1472191"/>
            <a:ext cx="3521237" cy="3046989"/>
          </a:xfrm>
          <a:prstGeom prst="rect">
            <a:avLst/>
          </a:prstGeom>
        </p:spPr>
      </p:pic>
      <p:sp>
        <p:nvSpPr>
          <p:cNvPr id="8" name="TextBox 7">
            <a:extLst>
              <a:ext uri="{FF2B5EF4-FFF2-40B4-BE49-F238E27FC236}">
                <a16:creationId xmlns:a16="http://schemas.microsoft.com/office/drawing/2014/main" id="{0B4B09E3-A29E-A79E-CC85-20585534EFE4}"/>
              </a:ext>
            </a:extLst>
          </p:cNvPr>
          <p:cNvSpPr txBox="1"/>
          <p:nvPr/>
        </p:nvSpPr>
        <p:spPr>
          <a:xfrm>
            <a:off x="297832" y="1472192"/>
            <a:ext cx="4809427" cy="3046988"/>
          </a:xfrm>
          <a:prstGeom prst="rect">
            <a:avLst/>
          </a:prstGeom>
          <a:noFill/>
        </p:spPr>
        <p:txBody>
          <a:bodyPr wrap="square">
            <a:spAutoFit/>
          </a:bodyPr>
          <a:lstStyle/>
          <a:p>
            <a:pPr marL="342900" indent="-342900">
              <a:buClr>
                <a:schemeClr val="accent6"/>
              </a:buClr>
              <a:buFont typeface="Wingdings" pitchFamily="2" charset="2"/>
              <a:buChar char="Ø"/>
            </a:pPr>
            <a:r>
              <a:rPr lang="en-US" sz="2400" dirty="0">
                <a:solidFill>
                  <a:schemeClr val="tx1"/>
                </a:solidFill>
              </a:rPr>
              <a:t>Housing First gave us the what — stable housing</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Systems thinking gives us the how — stability through design</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Data gives us the tools — clarity, feedback, and leverage</a:t>
            </a:r>
          </a:p>
        </p:txBody>
      </p:sp>
    </p:spTree>
    <p:extLst>
      <p:ext uri="{BB962C8B-B14F-4D97-AF65-F5344CB8AC3E}">
        <p14:creationId xmlns:p14="http://schemas.microsoft.com/office/powerpoint/2010/main" val="2917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79BE38FA-523D-94B2-3291-F9E7E174B01B}"/>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5A5FCEFC-DB62-5672-A071-EBAD6769E880}"/>
              </a:ext>
            </a:extLst>
          </p:cNvPr>
          <p:cNvSpPr txBox="1">
            <a:spLocks noGrp="1"/>
          </p:cNvSpPr>
          <p:nvPr>
            <p:ph type="title"/>
          </p:nvPr>
        </p:nvSpPr>
        <p:spPr>
          <a:xfrm>
            <a:off x="865624" y="909400"/>
            <a:ext cx="8278375" cy="1827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Where Do We Go From Here?</a:t>
            </a:r>
            <a:endParaRPr dirty="0"/>
          </a:p>
        </p:txBody>
      </p:sp>
      <p:sp>
        <p:nvSpPr>
          <p:cNvPr id="264" name="Google Shape;264;p35">
            <a:extLst>
              <a:ext uri="{FF2B5EF4-FFF2-40B4-BE49-F238E27FC236}">
                <a16:creationId xmlns:a16="http://schemas.microsoft.com/office/drawing/2014/main" id="{18C9EB93-6E7A-1453-95C6-A7FFFBB72074}"/>
              </a:ext>
            </a:extLst>
          </p:cNvPr>
          <p:cNvSpPr txBox="1">
            <a:spLocks noGrp="1"/>
          </p:cNvSpPr>
          <p:nvPr>
            <p:ph type="subTitle" idx="1"/>
          </p:nvPr>
        </p:nvSpPr>
        <p:spPr>
          <a:xfrm>
            <a:off x="865624" y="2737350"/>
            <a:ext cx="3572700"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Turning understanding into impact</a:t>
            </a:r>
            <a:endParaRPr dirty="0"/>
          </a:p>
        </p:txBody>
      </p:sp>
    </p:spTree>
    <p:extLst>
      <p:ext uri="{BB962C8B-B14F-4D97-AF65-F5344CB8AC3E}">
        <p14:creationId xmlns:p14="http://schemas.microsoft.com/office/powerpoint/2010/main" val="1885260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C417CD56-FAB7-558A-92C0-61D786847266}"/>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378C444B-03CC-D0EF-5727-A3676C8CF09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HUD System Performance Measures</a:t>
            </a:r>
            <a:endParaRPr dirty="0"/>
          </a:p>
        </p:txBody>
      </p:sp>
      <p:sp>
        <p:nvSpPr>
          <p:cNvPr id="2" name="Google Shape;222;p30">
            <a:extLst>
              <a:ext uri="{FF2B5EF4-FFF2-40B4-BE49-F238E27FC236}">
                <a16:creationId xmlns:a16="http://schemas.microsoft.com/office/drawing/2014/main" id="{9A1DF3ED-7A1C-0308-6893-5A356AC05C2A}"/>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Measuring system performance</a:t>
            </a:r>
          </a:p>
        </p:txBody>
      </p:sp>
      <p:pic>
        <p:nvPicPr>
          <p:cNvPr id="6" name="Picture 5" descr="A diagram of a diagram&#10;&#10;AI-generated content may be incorrect.">
            <a:extLst>
              <a:ext uri="{FF2B5EF4-FFF2-40B4-BE49-F238E27FC236}">
                <a16:creationId xmlns:a16="http://schemas.microsoft.com/office/drawing/2014/main" id="{5904BEF3-3906-1F66-B86B-B17B01A7B66D}"/>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2057" r="2809"/>
          <a:stretch>
            <a:fillRect/>
          </a:stretch>
        </p:blipFill>
        <p:spPr>
          <a:xfrm>
            <a:off x="4701140" y="1017725"/>
            <a:ext cx="4274168" cy="4008246"/>
          </a:xfrm>
          <a:prstGeom prst="rect">
            <a:avLst/>
          </a:prstGeom>
        </p:spPr>
      </p:pic>
      <p:sp>
        <p:nvSpPr>
          <p:cNvPr id="8" name="TextBox 7">
            <a:extLst>
              <a:ext uri="{FF2B5EF4-FFF2-40B4-BE49-F238E27FC236}">
                <a16:creationId xmlns:a16="http://schemas.microsoft.com/office/drawing/2014/main" id="{82B91A11-545D-0FB3-D7F1-446FA6B1D4F0}"/>
              </a:ext>
            </a:extLst>
          </p:cNvPr>
          <p:cNvSpPr txBox="1"/>
          <p:nvPr/>
        </p:nvSpPr>
        <p:spPr>
          <a:xfrm>
            <a:off x="297832" y="1358619"/>
            <a:ext cx="4274168" cy="3477875"/>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Six measures: time homeless, returns, first-time homelessness, exits to permanent housing, income growth, total population trends</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Designed to measure outcomes at the system level</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Creates shared language but limited insight into causes</a:t>
            </a:r>
          </a:p>
        </p:txBody>
      </p:sp>
    </p:spTree>
    <p:extLst>
      <p:ext uri="{BB962C8B-B14F-4D97-AF65-F5344CB8AC3E}">
        <p14:creationId xmlns:p14="http://schemas.microsoft.com/office/powerpoint/2010/main" val="2094003186"/>
      </p:ext>
    </p:extLst>
  </p:cSld>
  <p:clrMapOvr>
    <a:masterClrMapping/>
  </p:clrMapOvr>
  <mc:AlternateContent xmlns:mc="http://schemas.openxmlformats.org/markup-compatibility/2006" xmlns:p14="http://schemas.microsoft.com/office/powerpoint/2010/main">
    <mc:Choice Requires="p14">
      <p:transition spd="slow" p14:dur="2000" advTm="1971"/>
    </mc:Choice>
    <mc:Fallback xmlns="">
      <p:transition spd="slow" advTm="1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E78F8F9A-751E-2ECD-B5EF-440666AD1B23}"/>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C43DBC3A-23E1-589F-17B1-60D3B94B083E}"/>
              </a:ext>
            </a:extLst>
          </p:cNvPr>
          <p:cNvSpPr/>
          <p:nvPr/>
        </p:nvSpPr>
        <p:spPr>
          <a:xfrm>
            <a:off x="5968311" y="2327072"/>
            <a:ext cx="1381540" cy="138955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D480FC-0924-F449-A6DD-12E827F4A7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3768" y="1017725"/>
            <a:ext cx="4170626" cy="4008246"/>
          </a:xfrm>
          <a:prstGeom prst="rect">
            <a:avLst/>
          </a:prstGeom>
        </p:spPr>
      </p:pic>
      <p:sp>
        <p:nvSpPr>
          <p:cNvPr id="669" name="Google Shape;669;p44">
            <a:extLst>
              <a:ext uri="{FF2B5EF4-FFF2-40B4-BE49-F238E27FC236}">
                <a16:creationId xmlns:a16="http://schemas.microsoft.com/office/drawing/2014/main" id="{43F29874-9C87-556D-6E2E-475AB6BA217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Longitudinal Systems Analysis (LSA)</a:t>
            </a:r>
            <a:endParaRPr dirty="0"/>
          </a:p>
        </p:txBody>
      </p:sp>
      <p:sp>
        <p:nvSpPr>
          <p:cNvPr id="2" name="Google Shape;222;p30">
            <a:extLst>
              <a:ext uri="{FF2B5EF4-FFF2-40B4-BE49-F238E27FC236}">
                <a16:creationId xmlns:a16="http://schemas.microsoft.com/office/drawing/2014/main" id="{2C9079BC-02BA-3835-F047-409F3E48ACEC}"/>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Tracking entries, exits, and returns (LSA)</a:t>
            </a:r>
          </a:p>
        </p:txBody>
      </p:sp>
      <p:sp>
        <p:nvSpPr>
          <p:cNvPr id="8" name="TextBox 7">
            <a:extLst>
              <a:ext uri="{FF2B5EF4-FFF2-40B4-BE49-F238E27FC236}">
                <a16:creationId xmlns:a16="http://schemas.microsoft.com/office/drawing/2014/main" id="{D906FAA3-F355-8ECD-BC89-96E51A5C8EC5}"/>
              </a:ext>
            </a:extLst>
          </p:cNvPr>
          <p:cNvSpPr txBox="1"/>
          <p:nvPr/>
        </p:nvSpPr>
        <p:spPr>
          <a:xfrm>
            <a:off x="624056" y="1590425"/>
            <a:ext cx="3946177" cy="2862322"/>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Multi-year person-level dataset tracking transitions</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Shows duration, exits, and returns over time</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Reveals recycling and long-term trajectories across project types</a:t>
            </a:r>
          </a:p>
        </p:txBody>
      </p:sp>
    </p:spTree>
    <p:extLst>
      <p:ext uri="{BB962C8B-B14F-4D97-AF65-F5344CB8AC3E}">
        <p14:creationId xmlns:p14="http://schemas.microsoft.com/office/powerpoint/2010/main" val="794867368"/>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
      <p:transition spd="slow" advTm="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BAE99078-4CF2-257A-F714-7355E0B0F7E6}"/>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60A4BD3C-3F59-4B7E-FE9F-31783C43E3E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Stella P &amp; Stella M</a:t>
            </a:r>
            <a:endParaRPr dirty="0"/>
          </a:p>
        </p:txBody>
      </p:sp>
      <p:sp>
        <p:nvSpPr>
          <p:cNvPr id="2" name="Google Shape;222;p30">
            <a:extLst>
              <a:ext uri="{FF2B5EF4-FFF2-40B4-BE49-F238E27FC236}">
                <a16:creationId xmlns:a16="http://schemas.microsoft.com/office/drawing/2014/main" id="{1D5F61B6-ADB9-0054-B41B-0C58EEF12FF9}"/>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Modeling outcomes and scenarios</a:t>
            </a:r>
          </a:p>
        </p:txBody>
      </p:sp>
      <p:pic>
        <p:nvPicPr>
          <p:cNvPr id="5" name="Picture 4" descr="A diagram of a homeless housing market&#10;&#10;AI-generated content may be incorrect.">
            <a:extLst>
              <a:ext uri="{FF2B5EF4-FFF2-40B4-BE49-F238E27FC236}">
                <a16:creationId xmlns:a16="http://schemas.microsoft.com/office/drawing/2014/main" id="{BC32CE96-3EC2-5FFB-1985-4CA93B0126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6764" y="1358619"/>
            <a:ext cx="5946436" cy="3649881"/>
          </a:xfrm>
          <a:prstGeom prst="rect">
            <a:avLst/>
          </a:prstGeom>
        </p:spPr>
      </p:pic>
      <p:sp>
        <p:nvSpPr>
          <p:cNvPr id="7" name="TextBox 6">
            <a:extLst>
              <a:ext uri="{FF2B5EF4-FFF2-40B4-BE49-F238E27FC236}">
                <a16:creationId xmlns:a16="http://schemas.microsoft.com/office/drawing/2014/main" id="{0AD79687-2A93-0773-1CBD-2E13229F39DD}"/>
              </a:ext>
            </a:extLst>
          </p:cNvPr>
          <p:cNvSpPr txBox="1"/>
          <p:nvPr/>
        </p:nvSpPr>
        <p:spPr>
          <a:xfrm>
            <a:off x="0" y="1358619"/>
            <a:ext cx="2971801" cy="3477875"/>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Stella P visualizes system performance outcomes</a:t>
            </a:r>
          </a:p>
          <a:p>
            <a:pPr marL="342900" indent="-342900">
              <a:buClr>
                <a:schemeClr val="accent6"/>
              </a:buClr>
              <a:buFont typeface="Wingdings" pitchFamily="2" charset="2"/>
              <a:buChar char="Ø"/>
            </a:pPr>
            <a:r>
              <a:rPr lang="en-US" sz="2000" dirty="0">
                <a:solidFill>
                  <a:schemeClr val="tx1"/>
                </a:solidFill>
              </a:rPr>
              <a:t>Stella M models supply, demand, and flow to test scenarios</a:t>
            </a:r>
          </a:p>
          <a:p>
            <a:pPr marL="342900" indent="-342900">
              <a:buClr>
                <a:schemeClr val="accent6"/>
              </a:buClr>
              <a:buFont typeface="Wingdings" pitchFamily="2" charset="2"/>
              <a:buChar char="Ø"/>
            </a:pPr>
            <a:r>
              <a:rPr lang="en-US" sz="2000" dirty="0">
                <a:solidFill>
                  <a:schemeClr val="tx1"/>
                </a:solidFill>
              </a:rPr>
              <a:t>Together they move from description to simulation but simplify external feedback</a:t>
            </a:r>
          </a:p>
        </p:txBody>
      </p:sp>
    </p:spTree>
    <p:extLst>
      <p:ext uri="{BB962C8B-B14F-4D97-AF65-F5344CB8AC3E}">
        <p14:creationId xmlns:p14="http://schemas.microsoft.com/office/powerpoint/2010/main" val="146682148"/>
      </p:ext>
    </p:extLst>
  </p:cSld>
  <p:clrMapOvr>
    <a:masterClrMapping/>
  </p:clrMapOvr>
  <mc:AlternateContent xmlns:mc="http://schemas.openxmlformats.org/markup-compatibility/2006" xmlns:p14="http://schemas.microsoft.com/office/powerpoint/2010/main">
    <mc:Choice Requires="p14">
      <p:transition spd="slow" p14:dur="2000" advTm="435"/>
    </mc:Choice>
    <mc:Fallback xmlns="">
      <p:transition spd="slow" advTm="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093D701B-2483-06F5-F431-9159BE0B33BF}"/>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8BAC3DD5-6F12-1828-8BC0-A5498D3AA80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Static Snapshot vs. Dynamic Systems</a:t>
            </a:r>
            <a:endParaRPr dirty="0"/>
          </a:p>
        </p:txBody>
      </p:sp>
      <p:sp>
        <p:nvSpPr>
          <p:cNvPr id="2" name="Google Shape;222;p30">
            <a:extLst>
              <a:ext uri="{FF2B5EF4-FFF2-40B4-BE49-F238E27FC236}">
                <a16:creationId xmlns:a16="http://schemas.microsoft.com/office/drawing/2014/main" id="{66E107D3-297D-06BB-856D-DBE22620A560}"/>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Why one number hides more than it shows</a:t>
            </a:r>
          </a:p>
        </p:txBody>
      </p:sp>
      <p:pic>
        <p:nvPicPr>
          <p:cNvPr id="4" name="Picture 3">
            <a:extLst>
              <a:ext uri="{FF2B5EF4-FFF2-40B4-BE49-F238E27FC236}">
                <a16:creationId xmlns:a16="http://schemas.microsoft.com/office/drawing/2014/main" id="{B14D994E-C7A1-2E23-6D28-D5B351213D9C}"/>
              </a:ext>
            </a:extLst>
          </p:cNvPr>
          <p:cNvPicPr>
            <a:picLocks noChangeAspect="1"/>
          </p:cNvPicPr>
          <p:nvPr/>
        </p:nvPicPr>
        <p:blipFill>
          <a:blip r:embed="rId3"/>
          <a:srcRect/>
          <a:stretch/>
        </p:blipFill>
        <p:spPr>
          <a:xfrm>
            <a:off x="4270138" y="1700896"/>
            <a:ext cx="4606293" cy="2716532"/>
          </a:xfrm>
          <a:prstGeom prst="rect">
            <a:avLst/>
          </a:prstGeom>
        </p:spPr>
      </p:pic>
      <p:sp>
        <p:nvSpPr>
          <p:cNvPr id="3" name="TextBox 2">
            <a:extLst>
              <a:ext uri="{FF2B5EF4-FFF2-40B4-BE49-F238E27FC236}">
                <a16:creationId xmlns:a16="http://schemas.microsoft.com/office/drawing/2014/main" id="{CBCC6E05-809B-1790-7518-FC0290ECC04F}"/>
              </a:ext>
            </a:extLst>
          </p:cNvPr>
          <p:cNvSpPr txBox="1"/>
          <p:nvPr/>
        </p:nvSpPr>
        <p:spPr>
          <a:xfrm>
            <a:off x="509795" y="1628001"/>
            <a:ext cx="3426101" cy="2862322"/>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A KPI like 2.59K people represents stock, not flow</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It shows who is homeless, not why or how they move</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Snapshots feel certain but miss system behavior</a:t>
            </a:r>
          </a:p>
        </p:txBody>
      </p:sp>
    </p:spTree>
    <p:extLst>
      <p:ext uri="{BB962C8B-B14F-4D97-AF65-F5344CB8AC3E}">
        <p14:creationId xmlns:p14="http://schemas.microsoft.com/office/powerpoint/2010/main" val="1640716058"/>
      </p:ext>
    </p:extLst>
  </p:cSld>
  <p:clrMapOvr>
    <a:masterClrMapping/>
  </p:clrMapOvr>
  <mc:AlternateContent xmlns:mc="http://schemas.openxmlformats.org/markup-compatibility/2006" xmlns:p14="http://schemas.microsoft.com/office/powerpoint/2010/main">
    <mc:Choice Requires="p14">
      <p:transition spd="slow" p14:dur="2000" advTm="460"/>
    </mc:Choice>
    <mc:Fallback xmlns="">
      <p:transition spd="slow" advTm="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C33790CC-E6FE-5F95-A5A0-057921071299}"/>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402D2AC6-B058-8E30-D296-0AC7E2DD6AD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Pictures to Movies</a:t>
            </a:r>
            <a:endParaRPr dirty="0"/>
          </a:p>
        </p:txBody>
      </p:sp>
      <p:sp>
        <p:nvSpPr>
          <p:cNvPr id="2" name="Google Shape;222;p30">
            <a:extLst>
              <a:ext uri="{FF2B5EF4-FFF2-40B4-BE49-F238E27FC236}">
                <a16:creationId xmlns:a16="http://schemas.microsoft.com/office/drawing/2014/main" id="{C086875D-5689-A3DC-FA8F-93E263A3F6BE}"/>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Adding time reveals system breathing</a:t>
            </a:r>
          </a:p>
        </p:txBody>
      </p:sp>
      <p:pic>
        <p:nvPicPr>
          <p:cNvPr id="16" name="Picture 15" descr="A white background with blue mountains and text&#10;&#10;AI-generated content may be incorrect.">
            <a:extLst>
              <a:ext uri="{FF2B5EF4-FFF2-40B4-BE49-F238E27FC236}">
                <a16:creationId xmlns:a16="http://schemas.microsoft.com/office/drawing/2014/main" id="{28D6E8FA-2750-71BF-9E8F-3B5EB8C45323}"/>
              </a:ext>
            </a:extLst>
          </p:cNvPr>
          <p:cNvPicPr>
            <a:picLocks noChangeAspect="1"/>
          </p:cNvPicPr>
          <p:nvPr/>
        </p:nvPicPr>
        <p:blipFill>
          <a:blip r:embed="rId3"/>
          <a:stretch>
            <a:fillRect/>
          </a:stretch>
        </p:blipFill>
        <p:spPr>
          <a:xfrm>
            <a:off x="4572000" y="1358619"/>
            <a:ext cx="4229100" cy="3479800"/>
          </a:xfrm>
          <a:prstGeom prst="rect">
            <a:avLst/>
          </a:prstGeom>
        </p:spPr>
      </p:pic>
      <p:sp>
        <p:nvSpPr>
          <p:cNvPr id="18" name="TextBox 17">
            <a:extLst>
              <a:ext uri="{FF2B5EF4-FFF2-40B4-BE49-F238E27FC236}">
                <a16:creationId xmlns:a16="http://schemas.microsoft.com/office/drawing/2014/main" id="{4B6AB6C2-DD74-BD54-F41D-C5855184C135}"/>
              </a:ext>
            </a:extLst>
          </p:cNvPr>
          <p:cNvSpPr txBox="1"/>
          <p:nvPr/>
        </p:nvSpPr>
        <p:spPr>
          <a:xfrm>
            <a:off x="535002" y="1575025"/>
            <a:ext cx="3903183" cy="3046988"/>
          </a:xfrm>
          <a:prstGeom prst="rect">
            <a:avLst/>
          </a:prstGeom>
          <a:noFill/>
        </p:spPr>
        <p:txBody>
          <a:bodyPr wrap="square">
            <a:spAutoFit/>
          </a:bodyPr>
          <a:lstStyle/>
          <a:p>
            <a:pPr marL="342900" indent="-342900">
              <a:buClr>
                <a:schemeClr val="accent6"/>
              </a:buClr>
              <a:buFont typeface="Wingdings" pitchFamily="2" charset="2"/>
              <a:buChar char="Ø"/>
            </a:pPr>
            <a:r>
              <a:rPr lang="en-US" sz="2400" dirty="0">
                <a:solidFill>
                  <a:schemeClr val="tx1"/>
                </a:solidFill>
              </a:rPr>
              <a:t>KPI with over-time graph connects stock to flow</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When inflow exceeds outflow, stock rises</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When outflow exceeds inflow, stock falls</a:t>
            </a:r>
          </a:p>
        </p:txBody>
      </p:sp>
    </p:spTree>
    <p:extLst>
      <p:ext uri="{BB962C8B-B14F-4D97-AF65-F5344CB8AC3E}">
        <p14:creationId xmlns:p14="http://schemas.microsoft.com/office/powerpoint/2010/main" val="942751558"/>
      </p:ext>
    </p:extLst>
  </p:cSld>
  <p:clrMapOvr>
    <a:masterClrMapping/>
  </p:clrMapOvr>
  <mc:AlternateContent xmlns:mc="http://schemas.openxmlformats.org/markup-compatibility/2006" xmlns:p14="http://schemas.microsoft.com/office/powerpoint/2010/main">
    <mc:Choice Requires="p14">
      <p:transition spd="slow" p14:dur="2000" advTm="602"/>
    </mc:Choice>
    <mc:Fallback xmlns="">
      <p:transition spd="slow" advTm="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F1F0429A-15BD-7016-87B6-71E694AA2401}"/>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F7CF04A9-6DD9-FE6E-186D-001ABC49496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Inflow vs Outflow</a:t>
            </a:r>
            <a:endParaRPr dirty="0"/>
          </a:p>
        </p:txBody>
      </p:sp>
      <p:sp>
        <p:nvSpPr>
          <p:cNvPr id="2" name="Google Shape;222;p30">
            <a:extLst>
              <a:ext uri="{FF2B5EF4-FFF2-40B4-BE49-F238E27FC236}">
                <a16:creationId xmlns:a16="http://schemas.microsoft.com/office/drawing/2014/main" id="{B119751E-EBFC-AF59-3747-36D6261BA16D}"/>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Reading the heartbeat of a system</a:t>
            </a:r>
          </a:p>
        </p:txBody>
      </p:sp>
      <p:pic>
        <p:nvPicPr>
          <p:cNvPr id="16" name="Picture 15">
            <a:extLst>
              <a:ext uri="{FF2B5EF4-FFF2-40B4-BE49-F238E27FC236}">
                <a16:creationId xmlns:a16="http://schemas.microsoft.com/office/drawing/2014/main" id="{40E275BA-03A1-A5BE-FC3C-3A6E3B122F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0" y="1143141"/>
            <a:ext cx="4460183" cy="3555334"/>
          </a:xfrm>
          <a:prstGeom prst="rect">
            <a:avLst/>
          </a:prstGeom>
        </p:spPr>
      </p:pic>
      <p:sp>
        <p:nvSpPr>
          <p:cNvPr id="18" name="TextBox 17">
            <a:extLst>
              <a:ext uri="{FF2B5EF4-FFF2-40B4-BE49-F238E27FC236}">
                <a16:creationId xmlns:a16="http://schemas.microsoft.com/office/drawing/2014/main" id="{4283EB77-FF24-76C3-AD2C-AEB9C4687B9F}"/>
              </a:ext>
            </a:extLst>
          </p:cNvPr>
          <p:cNvSpPr txBox="1"/>
          <p:nvPr/>
        </p:nvSpPr>
        <p:spPr>
          <a:xfrm>
            <a:off x="111817" y="1345638"/>
            <a:ext cx="4460183" cy="3597139"/>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400" dirty="0">
                <a:solidFill>
                  <a:schemeClr val="tx1"/>
                </a:solidFill>
              </a:rPr>
              <a:t>Area chart comparing monthly inflow and outflow</a:t>
            </a:r>
          </a:p>
          <a:p>
            <a:pPr marL="342900" indent="-342900">
              <a:lnSpc>
                <a:spcPct val="120000"/>
              </a:lnSpc>
              <a:buClr>
                <a:schemeClr val="accent6"/>
              </a:buClr>
              <a:buFont typeface="Wingdings" pitchFamily="2" charset="2"/>
              <a:buChar char="Ø"/>
            </a:pPr>
            <a:r>
              <a:rPr lang="en-US" sz="2400" dirty="0">
                <a:solidFill>
                  <a:schemeClr val="tx1"/>
                </a:solidFill>
              </a:rPr>
              <a:t>Inflow represents new entries into homelessness</a:t>
            </a:r>
          </a:p>
          <a:p>
            <a:pPr marL="342900" indent="-342900">
              <a:lnSpc>
                <a:spcPct val="120000"/>
              </a:lnSpc>
              <a:buClr>
                <a:schemeClr val="accent6"/>
              </a:buClr>
              <a:buFont typeface="Wingdings" pitchFamily="2" charset="2"/>
              <a:buChar char="Ø"/>
            </a:pPr>
            <a:r>
              <a:rPr lang="en-US" sz="2400" dirty="0">
                <a:solidFill>
                  <a:schemeClr val="tx1"/>
                </a:solidFill>
              </a:rPr>
              <a:t>Outflow represents exits and returns to housing</a:t>
            </a:r>
          </a:p>
          <a:p>
            <a:pPr marL="342900" indent="-342900">
              <a:lnSpc>
                <a:spcPct val="120000"/>
              </a:lnSpc>
              <a:buClr>
                <a:schemeClr val="accent6"/>
              </a:buClr>
              <a:buFont typeface="Wingdings" pitchFamily="2" charset="2"/>
              <a:buChar char="Ø"/>
            </a:pPr>
            <a:r>
              <a:rPr lang="en-US" sz="2400" dirty="0">
                <a:solidFill>
                  <a:schemeClr val="tx1"/>
                </a:solidFill>
              </a:rPr>
              <a:t>Balance determines system direction over time</a:t>
            </a:r>
          </a:p>
        </p:txBody>
      </p:sp>
    </p:spTree>
    <p:extLst>
      <p:ext uri="{BB962C8B-B14F-4D97-AF65-F5344CB8AC3E}">
        <p14:creationId xmlns:p14="http://schemas.microsoft.com/office/powerpoint/2010/main" val="752821323"/>
      </p:ext>
    </p:extLst>
  </p:cSld>
  <p:clrMapOvr>
    <a:masterClrMapping/>
  </p:clrMapOvr>
  <mc:AlternateContent xmlns:mc="http://schemas.openxmlformats.org/markup-compatibility/2006" xmlns:p14="http://schemas.microsoft.com/office/powerpoint/2010/main">
    <mc:Choice Requires="p14">
      <p:transition spd="slow" p14:dur="2000" advTm="904"/>
    </mc:Choice>
    <mc:Fallback xmlns="">
      <p:transition spd="slow" advTm="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 calcmode="lin" valueType="num">
                                      <p:cBhvr additive="base">
                                        <p:cTn id="1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 calcmode="lin" valueType="num">
                                      <p:cBhvr additive="base">
                                        <p:cTn id="2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 calcmode="lin" valueType="num">
                                      <p:cBhvr additive="base">
                                        <p:cTn id="24"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5F92E728-8C48-7BF0-C7A1-C8602CBA7120}"/>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FEB73B61-0E2C-27B3-5526-5EEC49D9ECE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“Other” Becomes a System Outcome</a:t>
            </a:r>
            <a:endParaRPr dirty="0"/>
          </a:p>
        </p:txBody>
      </p:sp>
      <p:sp>
        <p:nvSpPr>
          <p:cNvPr id="2" name="Google Shape;222;p30">
            <a:extLst>
              <a:ext uri="{FF2B5EF4-FFF2-40B4-BE49-F238E27FC236}">
                <a16:creationId xmlns:a16="http://schemas.microsoft.com/office/drawing/2014/main" id="{1F1C7D90-A137-1710-5F6E-19921DE0749C}"/>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When data looks better than reality</a:t>
            </a:r>
          </a:p>
        </p:txBody>
      </p:sp>
      <p:pic>
        <p:nvPicPr>
          <p:cNvPr id="4" name="Picture 3" descr="A close-up of a diagram&#10;&#10;AI-generated content may be incorrect.">
            <a:extLst>
              <a:ext uri="{FF2B5EF4-FFF2-40B4-BE49-F238E27FC236}">
                <a16:creationId xmlns:a16="http://schemas.microsoft.com/office/drawing/2014/main" id="{18585460-1760-5854-39B3-A70B89EA7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60" y="1358619"/>
            <a:ext cx="7206280" cy="3647424"/>
          </a:xfrm>
          <a:prstGeom prst="rect">
            <a:avLst/>
          </a:prstGeom>
        </p:spPr>
      </p:pic>
    </p:spTree>
    <p:extLst>
      <p:ext uri="{BB962C8B-B14F-4D97-AF65-F5344CB8AC3E}">
        <p14:creationId xmlns:p14="http://schemas.microsoft.com/office/powerpoint/2010/main" val="171586429"/>
      </p:ext>
    </p:extLst>
  </p:cSld>
  <p:clrMapOvr>
    <a:masterClrMapping/>
  </p:clrMapOvr>
  <mc:AlternateContent xmlns:mc="http://schemas.openxmlformats.org/markup-compatibility/2006" xmlns:p14="http://schemas.microsoft.com/office/powerpoint/2010/main">
    <mc:Choice Requires="p14">
      <p:transition spd="slow" p14:dur="2000" advTm="2460"/>
    </mc:Choice>
    <mc:Fallback xmlns="">
      <p:transition spd="slow" advTm="2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9406D75-4619-F40F-ACEF-0AABCA4FAAC7}"/>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0562D818-AA7F-8A25-BFF0-2B5A06FC17F6}"/>
              </a:ext>
            </a:extLst>
          </p:cNvPr>
          <p:cNvSpPr txBox="1">
            <a:spLocks noGrp="1"/>
          </p:cNvSpPr>
          <p:nvPr>
            <p:ph type="title"/>
          </p:nvPr>
        </p:nvSpPr>
        <p:spPr>
          <a:xfrm>
            <a:off x="720000" y="445025"/>
            <a:ext cx="41607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Gaither Stephens</a:t>
            </a:r>
            <a:endParaRPr dirty="0"/>
          </a:p>
        </p:txBody>
      </p:sp>
      <p:pic>
        <p:nvPicPr>
          <p:cNvPr id="229" name="Google Shape;229;p31">
            <a:extLst>
              <a:ext uri="{FF2B5EF4-FFF2-40B4-BE49-F238E27FC236}">
                <a16:creationId xmlns:a16="http://schemas.microsoft.com/office/drawing/2014/main" id="{EF59F38A-5915-EBC1-47C6-CC291E26F1BD}"/>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5796767" y="539499"/>
            <a:ext cx="2916015" cy="4064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Google Shape;222;p30">
            <a:extLst>
              <a:ext uri="{FF2B5EF4-FFF2-40B4-BE49-F238E27FC236}">
                <a16:creationId xmlns:a16="http://schemas.microsoft.com/office/drawing/2014/main" id="{62FF0598-EC0C-64AF-0463-EA6B41DE46DE}"/>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The Early Years</a:t>
            </a:r>
          </a:p>
        </p:txBody>
      </p:sp>
      <p:sp>
        <p:nvSpPr>
          <p:cNvPr id="8" name="Google Shape;228;p31">
            <a:extLst>
              <a:ext uri="{FF2B5EF4-FFF2-40B4-BE49-F238E27FC236}">
                <a16:creationId xmlns:a16="http://schemas.microsoft.com/office/drawing/2014/main" id="{29B59EFD-9CDC-D6BC-AFCE-34D9BB23A33D}"/>
              </a:ext>
            </a:extLst>
          </p:cNvPr>
          <p:cNvSpPr txBox="1">
            <a:spLocks noGrp="1"/>
          </p:cNvSpPr>
          <p:nvPr>
            <p:ph type="subTitle" idx="1"/>
          </p:nvPr>
        </p:nvSpPr>
        <p:spPr>
          <a:xfrm>
            <a:off x="754963" y="1358618"/>
            <a:ext cx="4799803" cy="3632125"/>
          </a:xfrm>
          <a:prstGeom prst="rect">
            <a:avLst/>
          </a:prstGeom>
        </p:spPr>
        <p:txBody>
          <a:bodyPr spcFirstLastPara="1" wrap="square" lIns="91425" tIns="91425" rIns="91425" bIns="91425" anchor="t" anchorCtr="0">
            <a:noAutofit/>
          </a:bodyPr>
          <a:lstStyle/>
          <a:p>
            <a:pPr marL="139700" indent="0">
              <a:buNone/>
            </a:pPr>
            <a:r>
              <a:rPr lang="en-US" sz="1800" b="1" dirty="0"/>
              <a:t>Early Career</a:t>
            </a:r>
            <a:endParaRPr lang="en-US" sz="1800" dirty="0"/>
          </a:p>
          <a:p>
            <a:r>
              <a:rPr lang="en-US" sz="1800" dirty="0"/>
              <a:t>Nearly 20 years managing 7 radio stations across 3 states</a:t>
            </a:r>
          </a:p>
          <a:p>
            <a:r>
              <a:rPr lang="en-US" sz="1800" dirty="0"/>
              <a:t>Managed 50+ staff across multiple offices and studios</a:t>
            </a:r>
          </a:p>
          <a:p>
            <a:pPr marL="139700" indent="0">
              <a:buNone/>
            </a:pPr>
            <a:endParaRPr lang="en-US" sz="500" b="1" dirty="0"/>
          </a:p>
          <a:p>
            <a:pPr marL="139700" indent="0">
              <a:buNone/>
            </a:pPr>
            <a:r>
              <a:rPr lang="en-US" sz="1800" b="1" dirty="0"/>
              <a:t>Education</a:t>
            </a:r>
            <a:endParaRPr lang="en-US" sz="1800" dirty="0"/>
          </a:p>
          <a:p>
            <a:r>
              <a:rPr lang="en-US" sz="1600" dirty="0"/>
              <a:t>AS – Information Systems, Purdue University</a:t>
            </a:r>
          </a:p>
          <a:p>
            <a:r>
              <a:rPr lang="en-US" sz="1600" dirty="0"/>
              <a:t>BS – Business Administration, Indiana Wesleyan</a:t>
            </a:r>
          </a:p>
          <a:p>
            <a:r>
              <a:rPr lang="en-US" sz="1600" dirty="0"/>
              <a:t>MS – Database Management &amp; Business Intelligence, Boston University</a:t>
            </a:r>
          </a:p>
        </p:txBody>
      </p:sp>
    </p:spTree>
    <p:extLst>
      <p:ext uri="{BB962C8B-B14F-4D97-AF65-F5344CB8AC3E}">
        <p14:creationId xmlns:p14="http://schemas.microsoft.com/office/powerpoint/2010/main" val="19496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p:cTn id="7" dur="500" fill="hold"/>
                                        <p:tgtEl>
                                          <p:spTgt spid="229"/>
                                        </p:tgtEl>
                                        <p:attrNameLst>
                                          <p:attrName>ppt_w</p:attrName>
                                        </p:attrNameLst>
                                      </p:cBhvr>
                                      <p:tavLst>
                                        <p:tav tm="0">
                                          <p:val>
                                            <p:fltVal val="0"/>
                                          </p:val>
                                        </p:tav>
                                        <p:tav tm="100000">
                                          <p:val>
                                            <p:strVal val="#ppt_w"/>
                                          </p:val>
                                        </p:tav>
                                      </p:tavLst>
                                    </p:anim>
                                    <p:anim calcmode="lin" valueType="num">
                                      <p:cBhvr>
                                        <p:cTn id="8" dur="500" fill="hold"/>
                                        <p:tgtEl>
                                          <p:spTgt spid="229"/>
                                        </p:tgtEl>
                                        <p:attrNameLst>
                                          <p:attrName>ppt_h</p:attrName>
                                        </p:attrNameLst>
                                      </p:cBhvr>
                                      <p:tavLst>
                                        <p:tav tm="0">
                                          <p:val>
                                            <p:fltVal val="0"/>
                                          </p:val>
                                        </p:tav>
                                        <p:tav tm="100000">
                                          <p:val>
                                            <p:strVal val="#ppt_h"/>
                                          </p:val>
                                        </p:tav>
                                      </p:tavLst>
                                    </p:anim>
                                    <p:animEffect transition="in" filter="fade">
                                      <p:cBhvr>
                                        <p:cTn id="9" dur="500"/>
                                        <p:tgtEl>
                                          <p:spTgt spid="229"/>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additive="base">
                                        <p:cTn id="2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 calcmode="lin" valueType="num">
                                      <p:cBhvr additive="base">
                                        <p:cTn id="32"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 calcmode="lin" valueType="num">
                                      <p:cBhvr additive="base">
                                        <p:cTn id="36"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0D803709-ED94-C699-FCF9-240A70D1A688}"/>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75E1A292-8421-2FA5-CC54-74ED430208F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System Flow by Last Exit</a:t>
            </a:r>
            <a:endParaRPr dirty="0"/>
          </a:p>
        </p:txBody>
      </p:sp>
      <p:sp>
        <p:nvSpPr>
          <p:cNvPr id="2" name="Google Shape;222;p30">
            <a:extLst>
              <a:ext uri="{FF2B5EF4-FFF2-40B4-BE49-F238E27FC236}">
                <a16:creationId xmlns:a16="http://schemas.microsoft.com/office/drawing/2014/main" id="{BB3D0B08-81EB-F986-18BE-A2904EB1C981}"/>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Seeing pathways, loops, and leverage points</a:t>
            </a:r>
          </a:p>
        </p:txBody>
      </p:sp>
      <p:sp>
        <p:nvSpPr>
          <p:cNvPr id="5" name="TextBox 4">
            <a:extLst>
              <a:ext uri="{FF2B5EF4-FFF2-40B4-BE49-F238E27FC236}">
                <a16:creationId xmlns:a16="http://schemas.microsoft.com/office/drawing/2014/main" id="{D6EE9374-BB2A-B6B1-397D-11BC9BF8C5DC}"/>
              </a:ext>
            </a:extLst>
          </p:cNvPr>
          <p:cNvSpPr txBox="1"/>
          <p:nvPr/>
        </p:nvSpPr>
        <p:spPr>
          <a:xfrm>
            <a:off x="415374" y="1358619"/>
            <a:ext cx="5509199" cy="3751668"/>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000" dirty="0">
                <a:solidFill>
                  <a:schemeClr val="tx1"/>
                </a:solidFill>
              </a:rPr>
              <a:t>Many enter from Homelessness, few exit to Homelessness</a:t>
            </a:r>
          </a:p>
          <a:p>
            <a:pPr marL="342900" indent="-342900">
              <a:lnSpc>
                <a:spcPct val="120000"/>
              </a:lnSpc>
              <a:buClr>
                <a:schemeClr val="accent6"/>
              </a:buClr>
              <a:buFont typeface="Wingdings" pitchFamily="2" charset="2"/>
              <a:buChar char="Ø"/>
            </a:pPr>
            <a:r>
              <a:rPr lang="en-US" sz="2000" dirty="0">
                <a:solidFill>
                  <a:schemeClr val="tx1"/>
                </a:solidFill>
              </a:rPr>
              <a:t>“Other” category hides real destinations</a:t>
            </a:r>
          </a:p>
          <a:p>
            <a:pPr marL="342900" indent="-342900">
              <a:lnSpc>
                <a:spcPct val="120000"/>
              </a:lnSpc>
              <a:buClr>
                <a:schemeClr val="accent6"/>
              </a:buClr>
              <a:buFont typeface="Wingdings" pitchFamily="2" charset="2"/>
              <a:buChar char="Ø"/>
            </a:pPr>
            <a:r>
              <a:rPr lang="en-US" sz="2000" dirty="0">
                <a:solidFill>
                  <a:schemeClr val="tx1"/>
                </a:solidFill>
              </a:rPr>
              <a:t>Many “Other” exits are missing, miscoded, or unverifiable</a:t>
            </a:r>
          </a:p>
          <a:p>
            <a:pPr marL="342900" indent="-342900">
              <a:lnSpc>
                <a:spcPct val="120000"/>
              </a:lnSpc>
              <a:buClr>
                <a:schemeClr val="accent6"/>
              </a:buClr>
              <a:buFont typeface="Wingdings" pitchFamily="2" charset="2"/>
              <a:buChar char="Ø"/>
            </a:pPr>
            <a:r>
              <a:rPr lang="en-US" sz="2000" dirty="0">
                <a:solidFill>
                  <a:schemeClr val="tx1"/>
                </a:solidFill>
              </a:rPr>
              <a:t>Positive exits overstated when data is wrong</a:t>
            </a:r>
          </a:p>
          <a:p>
            <a:pPr marL="342900" indent="-342900">
              <a:lnSpc>
                <a:spcPct val="120000"/>
              </a:lnSpc>
              <a:buClr>
                <a:schemeClr val="accent6"/>
              </a:buClr>
              <a:buFont typeface="Wingdings" pitchFamily="2" charset="2"/>
              <a:buChar char="Ø"/>
            </a:pPr>
            <a:r>
              <a:rPr lang="en-US" sz="2000" dirty="0">
                <a:solidFill>
                  <a:schemeClr val="tx1"/>
                </a:solidFill>
              </a:rPr>
              <a:t>Data reliability drops as “Other” increases</a:t>
            </a:r>
          </a:p>
          <a:p>
            <a:pPr marL="342900" indent="-342900">
              <a:lnSpc>
                <a:spcPct val="120000"/>
              </a:lnSpc>
              <a:buClr>
                <a:schemeClr val="accent6"/>
              </a:buClr>
              <a:buFont typeface="Wingdings" pitchFamily="2" charset="2"/>
              <a:buChar char="Ø"/>
            </a:pPr>
            <a:r>
              <a:rPr lang="en-US" sz="2000" dirty="0">
                <a:solidFill>
                  <a:schemeClr val="tx1"/>
                </a:solidFill>
              </a:rPr>
              <a:t>Fixing feedback and accuracy improves real outcomes</a:t>
            </a:r>
          </a:p>
        </p:txBody>
      </p:sp>
      <p:pic>
        <p:nvPicPr>
          <p:cNvPr id="8" name="Picture 7" descr="A close-up of a diagram&#10;&#10;AI-generated content may be incorrect.">
            <a:extLst>
              <a:ext uri="{FF2B5EF4-FFF2-40B4-BE49-F238E27FC236}">
                <a16:creationId xmlns:a16="http://schemas.microsoft.com/office/drawing/2014/main" id="{95662861-BBCB-9A1B-7EF8-0DEBFC48044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74027" y="1091474"/>
            <a:ext cx="1450955" cy="3647424"/>
          </a:xfrm>
          <a:prstGeom prst="rect">
            <a:avLst/>
          </a:prstGeom>
        </p:spPr>
      </p:pic>
      <p:pic>
        <p:nvPicPr>
          <p:cNvPr id="9" name="Picture 8" descr="A close-up of a diagram&#10;&#10;AI-generated content may be incorrect.">
            <a:extLst>
              <a:ext uri="{FF2B5EF4-FFF2-40B4-BE49-F238E27FC236}">
                <a16:creationId xmlns:a16="http://schemas.microsoft.com/office/drawing/2014/main" id="{25CE4A08-656F-E3E7-F5F9-A35933990EE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24982" y="1091474"/>
            <a:ext cx="1450955" cy="3647424"/>
          </a:xfrm>
          <a:prstGeom prst="rect">
            <a:avLst/>
          </a:prstGeom>
        </p:spPr>
      </p:pic>
    </p:spTree>
    <p:extLst>
      <p:ext uri="{BB962C8B-B14F-4D97-AF65-F5344CB8AC3E}">
        <p14:creationId xmlns:p14="http://schemas.microsoft.com/office/powerpoint/2010/main" val="2060309911"/>
      </p:ext>
    </p:extLst>
  </p:cSld>
  <p:clrMapOvr>
    <a:masterClrMapping/>
  </p:clrMapOvr>
  <mc:AlternateContent xmlns:mc="http://schemas.openxmlformats.org/markup-compatibility/2006" xmlns:p14="http://schemas.microsoft.com/office/powerpoint/2010/main">
    <mc:Choice Requires="p14">
      <p:transition spd="slow" p14:dur="2000" advTm="42219"/>
    </mc:Choice>
    <mc:Fallback xmlns="">
      <p:transition spd="slow" advTm="42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6074DFAA-212D-B6EE-29DF-E7258579DA08}"/>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31DC7FEF-E340-B218-74FD-0DBFFD234483}"/>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Flow Success: PCHO</a:t>
            </a:r>
            <a:endParaRPr dirty="0"/>
          </a:p>
        </p:txBody>
      </p:sp>
      <p:sp>
        <p:nvSpPr>
          <p:cNvPr id="2" name="Google Shape;222;p30">
            <a:extLst>
              <a:ext uri="{FF2B5EF4-FFF2-40B4-BE49-F238E27FC236}">
                <a16:creationId xmlns:a16="http://schemas.microsoft.com/office/drawing/2014/main" id="{6E0076A8-AB0E-189E-7450-D0A0C6090884}"/>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 system that moves people forward</a:t>
            </a:r>
          </a:p>
        </p:txBody>
      </p:sp>
      <p:pic>
        <p:nvPicPr>
          <p:cNvPr id="4" name="Picture 3">
            <a:extLst>
              <a:ext uri="{FF2B5EF4-FFF2-40B4-BE49-F238E27FC236}">
                <a16:creationId xmlns:a16="http://schemas.microsoft.com/office/drawing/2014/main" id="{57D52082-B35A-0A8F-4DDE-86D8E7F9BB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6882" y="1358619"/>
            <a:ext cx="7150236" cy="3647424"/>
          </a:xfrm>
          <a:prstGeom prst="rect">
            <a:avLst/>
          </a:prstGeom>
        </p:spPr>
      </p:pic>
    </p:spTree>
    <p:extLst>
      <p:ext uri="{BB962C8B-B14F-4D97-AF65-F5344CB8AC3E}">
        <p14:creationId xmlns:p14="http://schemas.microsoft.com/office/powerpoint/2010/main" val="713952337"/>
      </p:ext>
    </p:extLst>
  </p:cSld>
  <p:clrMapOvr>
    <a:masterClrMapping/>
  </p:clrMapOvr>
  <mc:AlternateContent xmlns:mc="http://schemas.openxmlformats.org/markup-compatibility/2006" xmlns:p14="http://schemas.microsoft.com/office/powerpoint/2010/main">
    <mc:Choice Requires="p14">
      <p:transition spd="slow" p14:dur="2000" advTm="15086"/>
    </mc:Choice>
    <mc:Fallback xmlns="">
      <p:transition spd="slow" advTm="15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91ACF5D0-0B8E-73A9-09A7-2D6DC155AB46}"/>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30D966A3-B25F-A2B9-98AC-EA087BDADAFE}"/>
              </a:ext>
            </a:extLst>
          </p:cNvPr>
          <p:cNvSpPr txBox="1">
            <a:spLocks noGrp="1"/>
          </p:cNvSpPr>
          <p:nvPr>
            <p:ph type="title"/>
          </p:nvPr>
        </p:nvSpPr>
        <p:spPr>
          <a:xfrm>
            <a:off x="865624" y="909400"/>
            <a:ext cx="8278375" cy="1827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DEMONSTRATION </a:t>
            </a:r>
            <a:r>
              <a:rPr lang="en" sz="3600" dirty="0">
                <a:solidFill>
                  <a:srgbClr val="FFC000"/>
                </a:solidFill>
              </a:rPr>
              <a:t>(Time Permitting)</a:t>
            </a:r>
            <a:endParaRPr dirty="0">
              <a:solidFill>
                <a:srgbClr val="FFC000"/>
              </a:solidFill>
            </a:endParaRPr>
          </a:p>
        </p:txBody>
      </p:sp>
      <p:sp>
        <p:nvSpPr>
          <p:cNvPr id="264" name="Google Shape;264;p35">
            <a:extLst>
              <a:ext uri="{FF2B5EF4-FFF2-40B4-BE49-F238E27FC236}">
                <a16:creationId xmlns:a16="http://schemas.microsoft.com/office/drawing/2014/main" id="{1D402AE5-4AC1-59A7-89A7-CD0D72424ADF}"/>
              </a:ext>
            </a:extLst>
          </p:cNvPr>
          <p:cNvSpPr txBox="1">
            <a:spLocks noGrp="1"/>
          </p:cNvSpPr>
          <p:nvPr>
            <p:ph type="subTitle" idx="1"/>
          </p:nvPr>
        </p:nvSpPr>
        <p:spPr>
          <a:xfrm>
            <a:off x="865624" y="2711622"/>
            <a:ext cx="8019958" cy="677700"/>
          </a:xfrm>
          <a:prstGeom prst="rect">
            <a:avLst/>
          </a:prstGeom>
        </p:spPr>
        <p:txBody>
          <a:bodyPr spcFirstLastPara="1" wrap="square" lIns="91425" tIns="91425" rIns="91425" bIns="91425" anchor="t" anchorCtr="0">
            <a:noAutofit/>
          </a:bodyPr>
          <a:lstStyle/>
          <a:p>
            <a:pPr marL="0" lvl="0" indent="0"/>
            <a:r>
              <a:rPr lang="en-US" dirty="0"/>
              <a:t>Experience the demo at </a:t>
            </a:r>
            <a:r>
              <a:rPr lang="en-US" b="1" u="sng" dirty="0" err="1"/>
              <a:t>GaitherDyn.com</a:t>
            </a:r>
            <a:r>
              <a:rPr lang="en-US" b="1" u="sng" dirty="0"/>
              <a:t>/demo</a:t>
            </a:r>
            <a:endParaRPr b="1" u="sng" dirty="0"/>
          </a:p>
        </p:txBody>
      </p:sp>
      <p:pic>
        <p:nvPicPr>
          <p:cNvPr id="2" name="Picture 1">
            <a:extLst>
              <a:ext uri="{FF2B5EF4-FFF2-40B4-BE49-F238E27FC236}">
                <a16:creationId xmlns:a16="http://schemas.microsoft.com/office/drawing/2014/main" id="{7CD51C23-ACA2-038F-6451-33499B9D1DF7}"/>
              </a:ext>
            </a:extLst>
          </p:cNvPr>
          <p:cNvPicPr>
            <a:picLocks noChangeAspect="1"/>
          </p:cNvPicPr>
          <p:nvPr/>
        </p:nvPicPr>
        <p:blipFill>
          <a:blip r:embed="rId3"/>
          <a:stretch>
            <a:fillRect/>
          </a:stretch>
        </p:blipFill>
        <p:spPr>
          <a:xfrm>
            <a:off x="6157291" y="2155722"/>
            <a:ext cx="28575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7660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B00C32B9-91CA-D30B-EFC9-8ABB684E5128}"/>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92AB1181-6999-3F5C-A0FA-718E54B5DA5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Beyond System Flow: What Comes Next</a:t>
            </a:r>
            <a:endParaRPr dirty="0"/>
          </a:p>
        </p:txBody>
      </p:sp>
      <p:sp>
        <p:nvSpPr>
          <p:cNvPr id="2" name="Google Shape;222;p30">
            <a:extLst>
              <a:ext uri="{FF2B5EF4-FFF2-40B4-BE49-F238E27FC236}">
                <a16:creationId xmlns:a16="http://schemas.microsoft.com/office/drawing/2014/main" id="{971E60FB-8D6C-A0C0-6A0A-385FC6884596}"/>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Future directions in systems thinking for homelessness</a:t>
            </a:r>
          </a:p>
        </p:txBody>
      </p:sp>
      <p:sp>
        <p:nvSpPr>
          <p:cNvPr id="7" name="TextBox 6">
            <a:extLst>
              <a:ext uri="{FF2B5EF4-FFF2-40B4-BE49-F238E27FC236}">
                <a16:creationId xmlns:a16="http://schemas.microsoft.com/office/drawing/2014/main" id="{055380E7-7A69-4276-153C-FD31E9CCFF9C}"/>
              </a:ext>
            </a:extLst>
          </p:cNvPr>
          <p:cNvSpPr txBox="1"/>
          <p:nvPr/>
        </p:nvSpPr>
        <p:spPr>
          <a:xfrm>
            <a:off x="4572000" y="1493619"/>
            <a:ext cx="4250635" cy="2720938"/>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Scenario simulation — testing long-term policy choices before acting</a:t>
            </a:r>
          </a:p>
          <a:p>
            <a:pPr marL="285750" indent="-285750">
              <a:lnSpc>
                <a:spcPct val="120000"/>
              </a:lnSpc>
              <a:buClr>
                <a:schemeClr val="tx1"/>
              </a:buClr>
              <a:buFont typeface="Wingdings" pitchFamily="2" charset="2"/>
              <a:buChar char="ü"/>
            </a:pPr>
            <a:r>
              <a:rPr lang="en-US" sz="1800" dirty="0">
                <a:solidFill>
                  <a:schemeClr val="tx1"/>
                </a:solidFill>
              </a:rPr>
              <a:t>Boundary expansion — connecting homelessness data to housing, health, and justice systems</a:t>
            </a:r>
          </a:p>
          <a:p>
            <a:pPr marL="285750" indent="-285750">
              <a:lnSpc>
                <a:spcPct val="120000"/>
              </a:lnSpc>
              <a:buClr>
                <a:schemeClr val="tx1"/>
              </a:buClr>
              <a:buFont typeface="Wingdings" pitchFamily="2" charset="2"/>
              <a:buChar char="ü"/>
            </a:pPr>
            <a:r>
              <a:rPr lang="en-US" sz="1800" dirty="0">
                <a:solidFill>
                  <a:schemeClr val="tx1"/>
                </a:solidFill>
              </a:rPr>
              <a:t>Collective sense-making — using systems maps to build shared understanding across agencies</a:t>
            </a:r>
          </a:p>
        </p:txBody>
      </p:sp>
      <p:sp>
        <p:nvSpPr>
          <p:cNvPr id="8" name="TextBox 7">
            <a:extLst>
              <a:ext uri="{FF2B5EF4-FFF2-40B4-BE49-F238E27FC236}">
                <a16:creationId xmlns:a16="http://schemas.microsoft.com/office/drawing/2014/main" id="{6A609278-0CDC-FA88-CDF7-37E092833B0A}"/>
              </a:ext>
            </a:extLst>
          </p:cNvPr>
          <p:cNvSpPr txBox="1"/>
          <p:nvPr/>
        </p:nvSpPr>
        <p:spPr>
          <a:xfrm>
            <a:off x="321365" y="1493619"/>
            <a:ext cx="4250635" cy="3385735"/>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Causal loop modeling — mapping feedback beyond inflow and outflow</a:t>
            </a:r>
          </a:p>
          <a:p>
            <a:pPr marL="285750" indent="-285750">
              <a:lnSpc>
                <a:spcPct val="120000"/>
              </a:lnSpc>
              <a:buClr>
                <a:schemeClr val="tx1"/>
              </a:buClr>
              <a:buFont typeface="Wingdings" pitchFamily="2" charset="2"/>
              <a:buChar char="ü"/>
            </a:pPr>
            <a:r>
              <a:rPr lang="en-US" sz="1800" dirty="0">
                <a:solidFill>
                  <a:schemeClr val="tx1"/>
                </a:solidFill>
              </a:rPr>
              <a:t>System archetypes — identifying recurring patterns like “Fixes that Fail”</a:t>
            </a:r>
          </a:p>
          <a:p>
            <a:pPr marL="285750" indent="-285750">
              <a:lnSpc>
                <a:spcPct val="120000"/>
              </a:lnSpc>
              <a:buClr>
                <a:schemeClr val="tx1"/>
              </a:buClr>
              <a:buFont typeface="Wingdings" pitchFamily="2" charset="2"/>
              <a:buChar char="ü"/>
            </a:pPr>
            <a:r>
              <a:rPr lang="en-US" sz="1800" dirty="0">
                <a:solidFill>
                  <a:schemeClr val="tx1"/>
                </a:solidFill>
              </a:rPr>
              <a:t>Leverage point analysis — finding small changes with big, lasting impact</a:t>
            </a:r>
          </a:p>
          <a:p>
            <a:pPr marL="285750" indent="-285750">
              <a:lnSpc>
                <a:spcPct val="120000"/>
              </a:lnSpc>
              <a:buClr>
                <a:schemeClr val="tx1"/>
              </a:buClr>
              <a:buFont typeface="Wingdings" pitchFamily="2" charset="2"/>
              <a:buChar char="ü"/>
            </a:pPr>
            <a:r>
              <a:rPr lang="en-US" sz="1800" dirty="0">
                <a:solidFill>
                  <a:schemeClr val="tx1"/>
                </a:solidFill>
              </a:rPr>
              <a:t>Scenario simulation — testing long-term policy</a:t>
            </a:r>
          </a:p>
        </p:txBody>
      </p:sp>
    </p:spTree>
    <p:extLst>
      <p:ext uri="{BB962C8B-B14F-4D97-AF65-F5344CB8AC3E}">
        <p14:creationId xmlns:p14="http://schemas.microsoft.com/office/powerpoint/2010/main" val="15300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46DB1A79-24E7-122B-3D07-0438CAC36AF5}"/>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F7A03240-4D67-510D-F065-CECF870A1E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Explore Systems Thinking Further</a:t>
            </a:r>
            <a:endParaRPr dirty="0"/>
          </a:p>
        </p:txBody>
      </p:sp>
      <p:sp>
        <p:nvSpPr>
          <p:cNvPr id="2" name="Google Shape;222;p30">
            <a:extLst>
              <a:ext uri="{FF2B5EF4-FFF2-40B4-BE49-F238E27FC236}">
                <a16:creationId xmlns:a16="http://schemas.microsoft.com/office/drawing/2014/main" id="{E3A35E03-94C1-B5CD-9BE1-03D4D530C1C1}"/>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Tools, books, and courses to go deeper</a:t>
            </a:r>
          </a:p>
        </p:txBody>
      </p:sp>
      <p:sp>
        <p:nvSpPr>
          <p:cNvPr id="7" name="TextBox 6">
            <a:extLst>
              <a:ext uri="{FF2B5EF4-FFF2-40B4-BE49-F238E27FC236}">
                <a16:creationId xmlns:a16="http://schemas.microsoft.com/office/drawing/2014/main" id="{5712DAAA-DDFB-321E-2AE8-344FADCD33C4}"/>
              </a:ext>
            </a:extLst>
          </p:cNvPr>
          <p:cNvSpPr txBox="1"/>
          <p:nvPr/>
        </p:nvSpPr>
        <p:spPr>
          <a:xfrm>
            <a:off x="4572000" y="1493619"/>
            <a:ext cx="4572000" cy="3385735"/>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The Systems Thinker (free online journal)</a:t>
            </a:r>
          </a:p>
          <a:p>
            <a:pPr marL="285750" indent="-285750">
              <a:lnSpc>
                <a:spcPct val="120000"/>
              </a:lnSpc>
              <a:buClr>
                <a:schemeClr val="tx1"/>
              </a:buClr>
              <a:buFont typeface="Wingdings" pitchFamily="2" charset="2"/>
              <a:buChar char="ü"/>
            </a:pPr>
            <a:r>
              <a:rPr lang="en-US" sz="1800" dirty="0">
                <a:solidFill>
                  <a:schemeClr val="tx1"/>
                </a:solidFill>
              </a:rPr>
              <a:t>System Dynamics Society – community and case studies</a:t>
            </a:r>
          </a:p>
          <a:p>
            <a:pPr marL="285750" indent="-285750">
              <a:lnSpc>
                <a:spcPct val="120000"/>
              </a:lnSpc>
              <a:buClr>
                <a:schemeClr val="tx1"/>
              </a:buClr>
              <a:buFont typeface="Wingdings" pitchFamily="2" charset="2"/>
              <a:buChar char="ü"/>
            </a:pPr>
            <a:r>
              <a:rPr lang="en-US" sz="1800" dirty="0" err="1">
                <a:solidFill>
                  <a:schemeClr val="tx1"/>
                </a:solidFill>
              </a:rPr>
              <a:t>Kumu.io</a:t>
            </a:r>
            <a:r>
              <a:rPr lang="en-US" sz="1800" dirty="0">
                <a:solidFill>
                  <a:schemeClr val="tx1"/>
                </a:solidFill>
              </a:rPr>
              <a:t> – build interactive causal and feedback maps</a:t>
            </a:r>
          </a:p>
          <a:p>
            <a:pPr marL="285750" indent="-285750">
              <a:lnSpc>
                <a:spcPct val="120000"/>
              </a:lnSpc>
              <a:buClr>
                <a:schemeClr val="tx1"/>
              </a:buClr>
              <a:buFont typeface="Wingdings" pitchFamily="2" charset="2"/>
              <a:buChar char="ü"/>
            </a:pPr>
            <a:r>
              <a:rPr lang="en-US" sz="1800" dirty="0">
                <a:solidFill>
                  <a:schemeClr val="tx1"/>
                </a:solidFill>
              </a:rPr>
              <a:t>Stella Architect – advanced system modeling software</a:t>
            </a:r>
          </a:p>
          <a:p>
            <a:pPr marL="285750" indent="-285750">
              <a:lnSpc>
                <a:spcPct val="120000"/>
              </a:lnSpc>
              <a:buClr>
                <a:schemeClr val="tx1"/>
              </a:buClr>
              <a:buFont typeface="Wingdings" pitchFamily="2" charset="2"/>
              <a:buChar char="ü"/>
            </a:pPr>
            <a:r>
              <a:rPr lang="en-US" sz="1800" dirty="0">
                <a:solidFill>
                  <a:schemeClr val="tx1"/>
                </a:solidFill>
              </a:rPr>
              <a:t>Iceberg Model &amp; Causal Loop Diagram templates (Systems Innovation)</a:t>
            </a:r>
          </a:p>
        </p:txBody>
      </p:sp>
      <p:sp>
        <p:nvSpPr>
          <p:cNvPr id="8" name="TextBox 7">
            <a:extLst>
              <a:ext uri="{FF2B5EF4-FFF2-40B4-BE49-F238E27FC236}">
                <a16:creationId xmlns:a16="http://schemas.microsoft.com/office/drawing/2014/main" id="{7F4261A2-672F-A211-3380-34DCC4FEBDC1}"/>
              </a:ext>
            </a:extLst>
          </p:cNvPr>
          <p:cNvSpPr txBox="1"/>
          <p:nvPr/>
        </p:nvSpPr>
        <p:spPr>
          <a:xfrm>
            <a:off x="321365" y="1493619"/>
            <a:ext cx="4250635" cy="3053336"/>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MIT </a:t>
            </a:r>
            <a:r>
              <a:rPr lang="en-US" sz="1800" dirty="0" err="1">
                <a:solidFill>
                  <a:schemeClr val="tx1"/>
                </a:solidFill>
              </a:rPr>
              <a:t>OpenCourseWare</a:t>
            </a:r>
            <a:r>
              <a:rPr lang="en-US" sz="1800" dirty="0">
                <a:solidFill>
                  <a:schemeClr val="tx1"/>
                </a:solidFill>
              </a:rPr>
              <a:t> – System Dynamics &amp; Organizational Learning</a:t>
            </a:r>
          </a:p>
          <a:p>
            <a:pPr marL="285750" indent="-285750">
              <a:lnSpc>
                <a:spcPct val="120000"/>
              </a:lnSpc>
              <a:buClr>
                <a:schemeClr val="tx1"/>
              </a:buClr>
              <a:buFont typeface="Wingdings" pitchFamily="2" charset="2"/>
              <a:buChar char="ü"/>
            </a:pPr>
            <a:r>
              <a:rPr lang="en-US" sz="1800" dirty="0">
                <a:solidFill>
                  <a:schemeClr val="tx1"/>
                </a:solidFill>
              </a:rPr>
              <a:t>Jay W. Forrester: Urban Dynamics and Principles of Systems</a:t>
            </a:r>
          </a:p>
          <a:p>
            <a:pPr marL="285750" indent="-285750">
              <a:lnSpc>
                <a:spcPct val="120000"/>
              </a:lnSpc>
              <a:buClr>
                <a:schemeClr val="tx1"/>
              </a:buClr>
              <a:buFont typeface="Wingdings" pitchFamily="2" charset="2"/>
              <a:buChar char="ü"/>
            </a:pPr>
            <a:r>
              <a:rPr lang="en-US" sz="1800" dirty="0">
                <a:solidFill>
                  <a:schemeClr val="tx1"/>
                </a:solidFill>
              </a:rPr>
              <a:t>Donella Meadows: Thinking in Systems: A Primer</a:t>
            </a:r>
          </a:p>
          <a:p>
            <a:pPr marL="285750" indent="-285750">
              <a:lnSpc>
                <a:spcPct val="120000"/>
              </a:lnSpc>
              <a:buClr>
                <a:schemeClr val="tx1"/>
              </a:buClr>
              <a:buFont typeface="Wingdings" pitchFamily="2" charset="2"/>
              <a:buChar char="ü"/>
            </a:pPr>
            <a:r>
              <a:rPr lang="en-US" sz="1800" dirty="0">
                <a:solidFill>
                  <a:schemeClr val="tx1"/>
                </a:solidFill>
              </a:rPr>
              <a:t>Peter Senge: The Fifth Discipline</a:t>
            </a:r>
          </a:p>
          <a:p>
            <a:pPr marL="285750" indent="-285750">
              <a:lnSpc>
                <a:spcPct val="120000"/>
              </a:lnSpc>
              <a:buClr>
                <a:schemeClr val="tx1"/>
              </a:buClr>
              <a:buFont typeface="Wingdings" pitchFamily="2" charset="2"/>
              <a:buChar char="ü"/>
            </a:pPr>
            <a:r>
              <a:rPr lang="en-US" sz="1800" dirty="0">
                <a:solidFill>
                  <a:schemeClr val="tx1"/>
                </a:solidFill>
              </a:rPr>
              <a:t>John Sterman: Business Dynamics (MIT Sloan)</a:t>
            </a:r>
          </a:p>
        </p:txBody>
      </p:sp>
    </p:spTree>
    <p:extLst>
      <p:ext uri="{BB962C8B-B14F-4D97-AF65-F5344CB8AC3E}">
        <p14:creationId xmlns:p14="http://schemas.microsoft.com/office/powerpoint/2010/main" val="42158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2AEC0A3B-FFAA-011E-7EDB-D6C8618159C1}"/>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5801D9DF-3A86-7203-AA0F-51D827758A3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Turning Insight Into Action</a:t>
            </a:r>
            <a:endParaRPr dirty="0"/>
          </a:p>
        </p:txBody>
      </p:sp>
      <p:sp>
        <p:nvSpPr>
          <p:cNvPr id="2" name="Google Shape;222;p30">
            <a:extLst>
              <a:ext uri="{FF2B5EF4-FFF2-40B4-BE49-F238E27FC236}">
                <a16:creationId xmlns:a16="http://schemas.microsoft.com/office/drawing/2014/main" id="{5BC18B6A-7FEA-C361-5EBD-B9F6EA65FBC9}"/>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Applying systems thinking to real-world change</a:t>
            </a:r>
          </a:p>
        </p:txBody>
      </p:sp>
      <p:sp>
        <p:nvSpPr>
          <p:cNvPr id="8" name="TextBox 7">
            <a:extLst>
              <a:ext uri="{FF2B5EF4-FFF2-40B4-BE49-F238E27FC236}">
                <a16:creationId xmlns:a16="http://schemas.microsoft.com/office/drawing/2014/main" id="{7AC35A8E-35EC-9559-4FF7-1B891791889A}"/>
              </a:ext>
            </a:extLst>
          </p:cNvPr>
          <p:cNvSpPr txBox="1"/>
          <p:nvPr/>
        </p:nvSpPr>
        <p:spPr>
          <a:xfrm>
            <a:off x="407505" y="1528376"/>
            <a:ext cx="4293636" cy="3382336"/>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000" dirty="0">
                <a:solidFill>
                  <a:schemeClr val="tx1"/>
                </a:solidFill>
              </a:rPr>
              <a:t>Identify inflow pressures — link data to housing, wages, and local policy</a:t>
            </a:r>
          </a:p>
          <a:p>
            <a:pPr marL="342900" indent="-342900">
              <a:lnSpc>
                <a:spcPct val="120000"/>
              </a:lnSpc>
              <a:buClr>
                <a:schemeClr val="accent6"/>
              </a:buClr>
              <a:buFont typeface="Wingdings" pitchFamily="2" charset="2"/>
              <a:buChar char="Ø"/>
            </a:pPr>
            <a:r>
              <a:rPr lang="en-US" sz="2000" dirty="0">
                <a:solidFill>
                  <a:schemeClr val="tx1"/>
                </a:solidFill>
              </a:rPr>
              <a:t>Address outflow capacity — expand exits that reduce system pressure</a:t>
            </a:r>
          </a:p>
          <a:p>
            <a:pPr marL="342900" indent="-342900">
              <a:lnSpc>
                <a:spcPct val="120000"/>
              </a:lnSpc>
              <a:buClr>
                <a:schemeClr val="accent6"/>
              </a:buClr>
              <a:buFont typeface="Wingdings" pitchFamily="2" charset="2"/>
              <a:buChar char="Ø"/>
            </a:pPr>
            <a:r>
              <a:rPr lang="en-US" sz="2000" dirty="0">
                <a:solidFill>
                  <a:schemeClr val="tx1"/>
                </a:solidFill>
              </a:rPr>
              <a:t>Break systems into parts — find multiple levers, not one silver bullet</a:t>
            </a:r>
          </a:p>
        </p:txBody>
      </p:sp>
      <p:sp>
        <p:nvSpPr>
          <p:cNvPr id="3" name="TextBox 2">
            <a:extLst>
              <a:ext uri="{FF2B5EF4-FFF2-40B4-BE49-F238E27FC236}">
                <a16:creationId xmlns:a16="http://schemas.microsoft.com/office/drawing/2014/main" id="{7EB3ED3A-E762-DA7E-6248-886AD3DF0A06}"/>
              </a:ext>
            </a:extLst>
          </p:cNvPr>
          <p:cNvSpPr txBox="1"/>
          <p:nvPr/>
        </p:nvSpPr>
        <p:spPr>
          <a:xfrm>
            <a:off x="4701140" y="1528376"/>
            <a:ext cx="4293636" cy="3013004"/>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000" dirty="0">
                <a:solidFill>
                  <a:schemeClr val="tx1"/>
                </a:solidFill>
              </a:rPr>
              <a:t>Visualize connections — show relationships between data, policy, and people</a:t>
            </a:r>
          </a:p>
          <a:p>
            <a:pPr marL="342900" indent="-342900">
              <a:lnSpc>
                <a:spcPct val="120000"/>
              </a:lnSpc>
              <a:buClr>
                <a:schemeClr val="accent6"/>
              </a:buClr>
              <a:buFont typeface="Wingdings" pitchFamily="2" charset="2"/>
              <a:buChar char="Ø"/>
            </a:pPr>
            <a:r>
              <a:rPr lang="en-US" sz="2000" dirty="0">
                <a:solidFill>
                  <a:schemeClr val="tx1"/>
                </a:solidFill>
              </a:rPr>
              <a:t>Close feedback loops — fix “Other” exits and follow returns</a:t>
            </a:r>
          </a:p>
          <a:p>
            <a:pPr marL="342900" indent="-342900">
              <a:lnSpc>
                <a:spcPct val="120000"/>
              </a:lnSpc>
              <a:buClr>
                <a:schemeClr val="accent6"/>
              </a:buClr>
              <a:buFont typeface="Wingdings" pitchFamily="2" charset="2"/>
              <a:buChar char="Ø"/>
            </a:pPr>
            <a:r>
              <a:rPr lang="en-US" sz="2000" dirty="0">
                <a:solidFill>
                  <a:schemeClr val="tx1"/>
                </a:solidFill>
              </a:rPr>
              <a:t>Design for alignment — ensure programs, data, and goals move together</a:t>
            </a:r>
          </a:p>
        </p:txBody>
      </p:sp>
    </p:spTree>
    <p:extLst>
      <p:ext uri="{BB962C8B-B14F-4D97-AF65-F5344CB8AC3E}">
        <p14:creationId xmlns:p14="http://schemas.microsoft.com/office/powerpoint/2010/main" val="27675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BEC1688E-9E96-4B89-476C-F50E34C7E5E8}"/>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76C8FD04-DC90-CC9C-A35F-B42CB3E815A3}"/>
              </a:ext>
            </a:extLst>
          </p:cNvPr>
          <p:cNvSpPr txBox="1">
            <a:spLocks noGrp="1"/>
          </p:cNvSpPr>
          <p:nvPr>
            <p:ph type="title"/>
          </p:nvPr>
        </p:nvSpPr>
        <p:spPr>
          <a:xfrm>
            <a:off x="798718" y="976306"/>
            <a:ext cx="8278375" cy="178919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How’s It Going? Questions/Comments</a:t>
            </a:r>
            <a:endParaRPr dirty="0"/>
          </a:p>
        </p:txBody>
      </p:sp>
      <p:sp>
        <p:nvSpPr>
          <p:cNvPr id="264" name="Google Shape;264;p35">
            <a:extLst>
              <a:ext uri="{FF2B5EF4-FFF2-40B4-BE49-F238E27FC236}">
                <a16:creationId xmlns:a16="http://schemas.microsoft.com/office/drawing/2014/main" id="{24634DB7-3B80-A79F-2996-B0611B4BF425}"/>
              </a:ext>
            </a:extLst>
          </p:cNvPr>
          <p:cNvSpPr txBox="1">
            <a:spLocks noGrp="1"/>
          </p:cNvSpPr>
          <p:nvPr>
            <p:ph type="subTitle" idx="1"/>
          </p:nvPr>
        </p:nvSpPr>
        <p:spPr>
          <a:xfrm>
            <a:off x="798718" y="2765501"/>
            <a:ext cx="3572700"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Engage!</a:t>
            </a:r>
            <a:endParaRPr dirty="0"/>
          </a:p>
        </p:txBody>
      </p:sp>
    </p:spTree>
    <p:extLst>
      <p:ext uri="{BB962C8B-B14F-4D97-AF65-F5344CB8AC3E}">
        <p14:creationId xmlns:p14="http://schemas.microsoft.com/office/powerpoint/2010/main" val="3908972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70FCD0BC-46C7-44A7-630F-3C87D142F39F}"/>
            </a:ext>
          </a:extLst>
        </p:cNvPr>
        <p:cNvGrpSpPr/>
        <p:nvPr/>
      </p:nvGrpSpPr>
      <p:grpSpPr>
        <a:xfrm>
          <a:off x="0" y="0"/>
          <a:ext cx="0" cy="0"/>
          <a:chOff x="0" y="0"/>
          <a:chExt cx="0" cy="0"/>
        </a:xfrm>
      </p:grpSpPr>
      <p:sp>
        <p:nvSpPr>
          <p:cNvPr id="2" name="Google Shape;680;p45">
            <a:extLst>
              <a:ext uri="{FF2B5EF4-FFF2-40B4-BE49-F238E27FC236}">
                <a16:creationId xmlns:a16="http://schemas.microsoft.com/office/drawing/2014/main" id="{37C8EE99-7FA7-0937-3D8B-7614F88F263E}"/>
              </a:ext>
            </a:extLst>
          </p:cNvPr>
          <p:cNvSpPr txBox="1">
            <a:spLocks/>
          </p:cNvSpPr>
          <p:nvPr/>
        </p:nvSpPr>
        <p:spPr>
          <a:xfrm>
            <a:off x="891625" y="485025"/>
            <a:ext cx="3520200" cy="98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9600"/>
              <a:buFont typeface="Inter SemiBold"/>
              <a:buNone/>
              <a:defRPr sz="6000" b="0" i="0" u="none" strike="noStrike" cap="none">
                <a:solidFill>
                  <a:schemeClr val="accent4"/>
                </a:solidFill>
                <a:latin typeface="Inter SemiBold"/>
                <a:ea typeface="Inter SemiBold"/>
                <a:cs typeface="Inter SemiBold"/>
                <a:sym typeface="Inter SemiBold"/>
              </a:defRPr>
            </a:lvl1pPr>
            <a:lvl2pPr marR="0" lvl="1"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2pPr>
            <a:lvl3pPr marR="0" lvl="2"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3pPr>
            <a:lvl4pPr marR="0" lvl="3"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4pPr>
            <a:lvl5pPr marR="0" lvl="4"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5pPr>
            <a:lvl6pPr marR="0" lvl="5"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6pPr>
            <a:lvl7pPr marR="0" lvl="6"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7pPr>
            <a:lvl8pPr marR="0" lvl="7"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8pPr>
            <a:lvl9pPr marR="0" lvl="8"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9pPr>
          </a:lstStyle>
          <a:p>
            <a:r>
              <a:rPr lang="en-US"/>
              <a:t>Thanks!</a:t>
            </a:r>
          </a:p>
        </p:txBody>
      </p:sp>
      <p:sp>
        <p:nvSpPr>
          <p:cNvPr id="3" name="Google Shape;681;p45">
            <a:extLst>
              <a:ext uri="{FF2B5EF4-FFF2-40B4-BE49-F238E27FC236}">
                <a16:creationId xmlns:a16="http://schemas.microsoft.com/office/drawing/2014/main" id="{7C26D0E3-05E5-CEA7-BDC3-061346C88E72}"/>
              </a:ext>
            </a:extLst>
          </p:cNvPr>
          <p:cNvSpPr txBox="1">
            <a:spLocks/>
          </p:cNvSpPr>
          <p:nvPr/>
        </p:nvSpPr>
        <p:spPr>
          <a:xfrm>
            <a:off x="967831" y="1574573"/>
            <a:ext cx="3520200" cy="11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9pPr>
          </a:lstStyle>
          <a:p>
            <a:pPr marL="0" indent="0"/>
            <a:r>
              <a:rPr lang="en-US" dirty="0"/>
              <a:t>Still have questions or comments?</a:t>
            </a:r>
          </a:p>
          <a:p>
            <a:pPr marL="0" indent="0"/>
            <a:r>
              <a:rPr lang="en-US" dirty="0"/>
              <a:t>Gaither.Stephens@GaitherDyn.com</a:t>
            </a:r>
          </a:p>
          <a:p>
            <a:pPr marL="0" indent="0"/>
            <a:r>
              <a:rPr lang="en-US" dirty="0" err="1"/>
              <a:t>GaitherDyn.com</a:t>
            </a:r>
            <a:endParaRPr lang="en-US" dirty="0"/>
          </a:p>
          <a:p>
            <a:pPr marL="0" indent="0"/>
            <a:r>
              <a:rPr lang="en-US" dirty="0"/>
              <a:t>CoCAlliance.org</a:t>
            </a:r>
          </a:p>
        </p:txBody>
      </p:sp>
    </p:spTree>
    <p:extLst>
      <p:ext uri="{BB962C8B-B14F-4D97-AF65-F5344CB8AC3E}">
        <p14:creationId xmlns:p14="http://schemas.microsoft.com/office/powerpoint/2010/main" val="83213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BC5495F-2F7E-4D35-A449-6A4621B08F69}"/>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4C1039BD-C33C-5E1F-70CD-4D1C6A905C6D}"/>
              </a:ext>
            </a:extLst>
          </p:cNvPr>
          <p:cNvSpPr txBox="1">
            <a:spLocks noGrp="1"/>
          </p:cNvSpPr>
          <p:nvPr>
            <p:ph type="title"/>
          </p:nvPr>
        </p:nvSpPr>
        <p:spPr>
          <a:xfrm>
            <a:off x="720000" y="445025"/>
            <a:ext cx="41607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Gaither Stephens</a:t>
            </a:r>
            <a:endParaRPr dirty="0"/>
          </a:p>
        </p:txBody>
      </p:sp>
      <p:sp>
        <p:nvSpPr>
          <p:cNvPr id="2" name="Google Shape;222;p30">
            <a:extLst>
              <a:ext uri="{FF2B5EF4-FFF2-40B4-BE49-F238E27FC236}">
                <a16:creationId xmlns:a16="http://schemas.microsoft.com/office/drawing/2014/main" id="{9E1CDAD7-DBB4-5170-D245-4EB798D93A9A}"/>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Work in Homelessness</a:t>
            </a:r>
          </a:p>
        </p:txBody>
      </p:sp>
      <p:pic>
        <p:nvPicPr>
          <p:cNvPr id="6" name="Picture Placeholder 5" descr="Two men smiling at the camera&#10;&#10;AI-generated content may be incorrect.">
            <a:extLst>
              <a:ext uri="{FF2B5EF4-FFF2-40B4-BE49-F238E27FC236}">
                <a16:creationId xmlns:a16="http://schemas.microsoft.com/office/drawing/2014/main" id="{DA3602FA-9B18-C409-B2D9-A488ADACAC33}"/>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rot="5400000">
            <a:off x="4941888" y="1112838"/>
            <a:ext cx="4064000" cy="2917825"/>
          </a:xfrm>
        </p:spPr>
      </p:pic>
      <p:sp>
        <p:nvSpPr>
          <p:cNvPr id="10" name="Google Shape;228;p31">
            <a:extLst>
              <a:ext uri="{FF2B5EF4-FFF2-40B4-BE49-F238E27FC236}">
                <a16:creationId xmlns:a16="http://schemas.microsoft.com/office/drawing/2014/main" id="{C4E52084-402E-0ACA-F04A-E1077B2BB073}"/>
              </a:ext>
            </a:extLst>
          </p:cNvPr>
          <p:cNvSpPr txBox="1">
            <a:spLocks noGrp="1"/>
          </p:cNvSpPr>
          <p:nvPr>
            <p:ph type="subTitle" idx="1"/>
          </p:nvPr>
        </p:nvSpPr>
        <p:spPr>
          <a:xfrm>
            <a:off x="754964" y="1246754"/>
            <a:ext cx="4760012" cy="3743990"/>
          </a:xfrm>
          <a:prstGeom prst="rect">
            <a:avLst/>
          </a:prstGeom>
        </p:spPr>
        <p:txBody>
          <a:bodyPr spcFirstLastPara="1" wrap="square" lIns="91425" tIns="91425" rIns="91425" bIns="91425" anchor="t" anchorCtr="0">
            <a:noAutofit/>
          </a:bodyPr>
          <a:lstStyle/>
          <a:p>
            <a:pPr marL="285750" indent="-285750">
              <a:lnSpc>
                <a:spcPct val="120000"/>
              </a:lnSpc>
              <a:buClr>
                <a:schemeClr val="tx1"/>
              </a:buClr>
            </a:pPr>
            <a:r>
              <a:rPr lang="en-US" sz="1600" dirty="0"/>
              <a:t>Charlotte County Homeless Coalition</a:t>
            </a:r>
          </a:p>
          <a:p>
            <a:pPr marL="742950" lvl="1" indent="-285750" algn="l">
              <a:lnSpc>
                <a:spcPct val="120000"/>
              </a:lnSpc>
              <a:buClr>
                <a:schemeClr val="tx1"/>
              </a:buClr>
            </a:pPr>
            <a:r>
              <a:rPr lang="en-US" sz="1600" dirty="0"/>
              <a:t>Data Analyst Board Member</a:t>
            </a:r>
          </a:p>
          <a:p>
            <a:pPr marL="742950" lvl="1" indent="-285750" algn="l">
              <a:lnSpc>
                <a:spcPct val="120000"/>
              </a:lnSpc>
              <a:buClr>
                <a:schemeClr val="tx1"/>
              </a:buClr>
            </a:pPr>
            <a:r>
              <a:rPr lang="en-US" sz="1600" dirty="0"/>
              <a:t>Gulf Coast Partnership Chief Technology Officer</a:t>
            </a:r>
          </a:p>
          <a:p>
            <a:pPr marL="285750" indent="-285750">
              <a:lnSpc>
                <a:spcPct val="120000"/>
              </a:lnSpc>
              <a:buClr>
                <a:schemeClr val="tx1"/>
              </a:buClr>
            </a:pPr>
            <a:r>
              <a:rPr lang="en-US" sz="1600" dirty="0"/>
              <a:t>Gaither Dynamic</a:t>
            </a:r>
          </a:p>
          <a:p>
            <a:pPr marL="742950" lvl="1" indent="-285750" algn="l">
              <a:lnSpc>
                <a:spcPct val="120000"/>
              </a:lnSpc>
              <a:buClr>
                <a:schemeClr val="tx1"/>
              </a:buClr>
            </a:pPr>
            <a:r>
              <a:rPr lang="en-US" sz="1600" dirty="0"/>
              <a:t>CEO – built dashboards for 60+ communities</a:t>
            </a:r>
          </a:p>
          <a:p>
            <a:pPr marL="285750" indent="-285750">
              <a:lnSpc>
                <a:spcPct val="120000"/>
              </a:lnSpc>
              <a:buClr>
                <a:schemeClr val="tx1"/>
              </a:buClr>
            </a:pPr>
            <a:r>
              <a:rPr lang="en-US" sz="1600" dirty="0"/>
              <a:t>CoC Alliance</a:t>
            </a:r>
          </a:p>
          <a:p>
            <a:pPr marL="742950" lvl="1" indent="-285750" algn="l">
              <a:lnSpc>
                <a:spcPct val="120000"/>
              </a:lnSpc>
              <a:buClr>
                <a:schemeClr val="tx1"/>
              </a:buClr>
            </a:pPr>
            <a:r>
              <a:rPr lang="en-US" sz="1600" dirty="0"/>
              <a:t>Founder/President</a:t>
            </a:r>
          </a:p>
          <a:p>
            <a:pPr marL="285750" indent="-285750">
              <a:lnSpc>
                <a:spcPct val="120000"/>
              </a:lnSpc>
              <a:buClr>
                <a:schemeClr val="tx1"/>
              </a:buClr>
            </a:pPr>
            <a:r>
              <a:rPr lang="en-US" sz="1600" dirty="0"/>
              <a:t>NHSDC, FCEH, FHC, PCHO</a:t>
            </a:r>
          </a:p>
          <a:p>
            <a:pPr marL="742950" lvl="1" indent="-285750" algn="l">
              <a:lnSpc>
                <a:spcPct val="120000"/>
              </a:lnSpc>
              <a:buClr>
                <a:schemeClr val="tx1"/>
              </a:buClr>
            </a:pPr>
            <a:r>
              <a:rPr lang="en-US" sz="1600" dirty="0"/>
              <a:t>National Presenter</a:t>
            </a:r>
            <a:endParaRPr lang="en-US" sz="1600" b="1" dirty="0"/>
          </a:p>
        </p:txBody>
      </p:sp>
    </p:spTree>
    <p:extLst>
      <p:ext uri="{BB962C8B-B14F-4D97-AF65-F5344CB8AC3E}">
        <p14:creationId xmlns:p14="http://schemas.microsoft.com/office/powerpoint/2010/main" val="10114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additive="base">
                                        <p:cTn id="2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 calcmode="lin" valueType="num">
                                      <p:cBhvr additive="base">
                                        <p:cTn id="36"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 calcmode="lin" valueType="num">
                                      <p:cBhvr additive="base">
                                        <p:cTn id="4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 calcmode="lin" valueType="num">
                                      <p:cBhvr additive="base">
                                        <p:cTn id="44"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39EE14A2-CF08-7579-8F4E-C6A2539BD34C}"/>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82BA942A-FCB1-9100-2F49-2F780CC70ECD}"/>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t="-267"/>
          <a:stretch>
            <a:fillRect/>
          </a:stretch>
        </p:blipFill>
        <p:spPr>
          <a:xfrm>
            <a:off x="-25" y="-13725"/>
            <a:ext cx="9143995" cy="5157302"/>
          </a:xfrm>
          <a:prstGeom prst="rect">
            <a:avLst/>
          </a:prstGeom>
        </p:spPr>
      </p:pic>
      <p:sp>
        <p:nvSpPr>
          <p:cNvPr id="258" name="Google Shape;258;p34">
            <a:extLst>
              <a:ext uri="{FF2B5EF4-FFF2-40B4-BE49-F238E27FC236}">
                <a16:creationId xmlns:a16="http://schemas.microsoft.com/office/drawing/2014/main" id="{1D413DE0-81BA-CADB-E9D1-FE3939975B08}"/>
              </a:ext>
            </a:extLst>
          </p:cNvPr>
          <p:cNvSpPr txBox="1">
            <a:spLocks noGrp="1"/>
          </p:cNvSpPr>
          <p:nvPr>
            <p:ph type="title"/>
          </p:nvPr>
        </p:nvSpPr>
        <p:spPr>
          <a:xfrm>
            <a:off x="1144322" y="4231530"/>
            <a:ext cx="6855300" cy="471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Charlotte County Homeless Coalition Staff Photo 2016</a:t>
            </a:r>
            <a:endParaRPr sz="2000" dirty="0"/>
          </a:p>
        </p:txBody>
      </p:sp>
      <p:sp>
        <p:nvSpPr>
          <p:cNvPr id="2" name="Down Arrow 1">
            <a:extLst>
              <a:ext uri="{FF2B5EF4-FFF2-40B4-BE49-F238E27FC236}">
                <a16:creationId xmlns:a16="http://schemas.microsoft.com/office/drawing/2014/main" id="{E63325BC-0B20-37B8-7E33-933697D4A72E}"/>
              </a:ext>
            </a:extLst>
          </p:cNvPr>
          <p:cNvSpPr/>
          <p:nvPr/>
        </p:nvSpPr>
        <p:spPr>
          <a:xfrm rot="17221925">
            <a:off x="2554994" y="691173"/>
            <a:ext cx="201156" cy="975877"/>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3462">
                <a:solidFill>
                  <a:schemeClr val="bg1"/>
                </a:solidFill>
                <a:prstDash val="solid"/>
              </a:ln>
              <a:solidFill>
                <a:srgbClr val="FFFF00"/>
              </a:solidFill>
              <a:effectLst>
                <a:outerShdw dist="38100" dir="2700000" algn="bl" rotWithShape="0">
                  <a:schemeClr val="accent5"/>
                </a:outerShdw>
              </a:effectLst>
            </a:endParaRPr>
          </a:p>
        </p:txBody>
      </p:sp>
      <p:sp>
        <p:nvSpPr>
          <p:cNvPr id="3" name="Rectangle 2">
            <a:extLst>
              <a:ext uri="{FF2B5EF4-FFF2-40B4-BE49-F238E27FC236}">
                <a16:creationId xmlns:a16="http://schemas.microsoft.com/office/drawing/2014/main" id="{99230D03-596B-2159-9288-222ABC03E40D}"/>
              </a:ext>
            </a:extLst>
          </p:cNvPr>
          <p:cNvSpPr/>
          <p:nvPr/>
        </p:nvSpPr>
        <p:spPr>
          <a:xfrm>
            <a:off x="262892" y="586081"/>
            <a:ext cx="1981633" cy="707886"/>
          </a:xfrm>
          <a:prstGeom prst="rect">
            <a:avLst/>
          </a:prstGeom>
          <a:noFill/>
          <a:ln>
            <a:noFill/>
          </a:ln>
        </p:spPr>
        <p:txBody>
          <a:bodyPr wrap="none" lIns="91440" tIns="45720" rIns="91440" bIns="45720">
            <a:spAutoFit/>
          </a:bodyPr>
          <a:lstStyle/>
          <a:p>
            <a:pPr algn="ctr"/>
            <a:r>
              <a:rPr lang="en-US" sz="4000" b="1" dirty="0">
                <a:ln w="13462">
                  <a:solidFill>
                    <a:schemeClr val="tx1"/>
                  </a:solidFill>
                  <a:prstDash val="solid"/>
                </a:ln>
                <a:solidFill>
                  <a:srgbClr val="FFC000"/>
                </a:solidFill>
                <a:effectLst>
                  <a:outerShdw dist="38100" dir="2700000" algn="bl" rotWithShape="0">
                    <a:schemeClr val="accent5"/>
                  </a:outerShdw>
                </a:effectLst>
              </a:rPr>
              <a:t>Gaither</a:t>
            </a:r>
            <a:endParaRPr lang="en-US" sz="3600" b="1" cap="none" spc="0" dirty="0">
              <a:ln w="13462">
                <a:solidFill>
                  <a:schemeClr val="tx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9504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par>
                                <p:cTn id="9" presetID="43"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anim calcmode="lin" valueType="num">
                                      <p:cBhvr>
                                        <p:cTn id="12" dur="400" fill="hold"/>
                                        <p:tgtEl>
                                          <p:spTgt spid="3"/>
                                        </p:tgtEl>
                                        <p:attrNameLst>
                                          <p:attrName>ppt_x</p:attrName>
                                        </p:attrNameLst>
                                      </p:cBhvr>
                                      <p:tavLst>
                                        <p:tav tm="0">
                                          <p:val>
                                            <p:strVal val="#ppt_x"/>
                                          </p:val>
                                        </p:tav>
                                        <p:tav tm="100000">
                                          <p:val>
                                            <p:strVal val="#ppt_x"/>
                                          </p:val>
                                        </p:tav>
                                      </p:tavLst>
                                    </p:anim>
                                    <p:anim calcmode="lin" valueType="num">
                                      <p:cBhvr>
                                        <p:cTn id="13" dur="400" fill="hold"/>
                                        <p:tgtEl>
                                          <p:spTgt spid="3"/>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6" presetID="43"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30343269-A5F2-A8E6-A422-9AFFCDD4F428}"/>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C296AF57-315A-FBBE-9926-36BC7FA56974}"/>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58" name="Google Shape;258;p34">
            <a:extLst>
              <a:ext uri="{FF2B5EF4-FFF2-40B4-BE49-F238E27FC236}">
                <a16:creationId xmlns:a16="http://schemas.microsoft.com/office/drawing/2014/main" id="{A5EDB5A1-7B55-9A06-23C5-68B20B82C657}"/>
              </a:ext>
            </a:extLst>
          </p:cNvPr>
          <p:cNvSpPr txBox="1">
            <a:spLocks noGrp="1"/>
          </p:cNvSpPr>
          <p:nvPr>
            <p:ph type="title"/>
          </p:nvPr>
        </p:nvSpPr>
        <p:spPr>
          <a:xfrm>
            <a:off x="1092861" y="4155330"/>
            <a:ext cx="6958278" cy="471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Charlotte County Homeless Coalition Board Photo 2024</a:t>
            </a:r>
            <a:endParaRPr sz="2000" dirty="0"/>
          </a:p>
        </p:txBody>
      </p:sp>
      <p:sp>
        <p:nvSpPr>
          <p:cNvPr id="2" name="Down Arrow 1">
            <a:extLst>
              <a:ext uri="{FF2B5EF4-FFF2-40B4-BE49-F238E27FC236}">
                <a16:creationId xmlns:a16="http://schemas.microsoft.com/office/drawing/2014/main" id="{7F13EEEC-90E8-506F-67AC-D34D28AA4F5C}"/>
              </a:ext>
            </a:extLst>
          </p:cNvPr>
          <p:cNvSpPr/>
          <p:nvPr/>
        </p:nvSpPr>
        <p:spPr>
          <a:xfrm rot="18687600">
            <a:off x="1551457" y="601170"/>
            <a:ext cx="250318" cy="592858"/>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3462">
                <a:solidFill>
                  <a:schemeClr val="bg1"/>
                </a:solidFill>
                <a:prstDash val="solid"/>
              </a:ln>
              <a:solidFill>
                <a:srgbClr val="FFFF00"/>
              </a:solidFill>
              <a:effectLst>
                <a:outerShdw dist="38100" dir="2700000" algn="bl" rotWithShape="0">
                  <a:schemeClr val="accent5"/>
                </a:outerShdw>
              </a:effectLst>
            </a:endParaRPr>
          </a:p>
        </p:txBody>
      </p:sp>
      <p:sp>
        <p:nvSpPr>
          <p:cNvPr id="3" name="Rectangle 2">
            <a:extLst>
              <a:ext uri="{FF2B5EF4-FFF2-40B4-BE49-F238E27FC236}">
                <a16:creationId xmlns:a16="http://schemas.microsoft.com/office/drawing/2014/main" id="{874D7581-EFA4-0E22-D1A9-DFB9394D1A63}"/>
              </a:ext>
            </a:extLst>
          </p:cNvPr>
          <p:cNvSpPr/>
          <p:nvPr/>
        </p:nvSpPr>
        <p:spPr>
          <a:xfrm>
            <a:off x="0" y="0"/>
            <a:ext cx="1981633" cy="707886"/>
          </a:xfrm>
          <a:prstGeom prst="rect">
            <a:avLst/>
          </a:prstGeom>
          <a:noFill/>
          <a:ln>
            <a:noFill/>
          </a:ln>
        </p:spPr>
        <p:txBody>
          <a:bodyPr wrap="none" lIns="91440" tIns="45720" rIns="91440" bIns="45720">
            <a:spAutoFit/>
          </a:bodyPr>
          <a:lstStyle/>
          <a:p>
            <a:pPr algn="ctr"/>
            <a:r>
              <a:rPr lang="en-US" sz="4000" b="1" dirty="0">
                <a:ln w="13462">
                  <a:solidFill>
                    <a:schemeClr val="tx1"/>
                  </a:solidFill>
                  <a:prstDash val="solid"/>
                </a:ln>
                <a:solidFill>
                  <a:srgbClr val="FFC000"/>
                </a:solidFill>
                <a:effectLst>
                  <a:outerShdw dist="38100" dir="2700000" algn="bl" rotWithShape="0">
                    <a:schemeClr val="accent5"/>
                  </a:outerShdw>
                </a:effectLst>
              </a:rPr>
              <a:t>Gaither</a:t>
            </a:r>
            <a:endParaRPr lang="en-US" sz="3600" b="1" cap="none" spc="0" dirty="0">
              <a:ln w="13462">
                <a:solidFill>
                  <a:schemeClr val="tx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306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par>
                                <p:cTn id="9" presetID="43"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anim calcmode="lin" valueType="num">
                                      <p:cBhvr>
                                        <p:cTn id="12" dur="400" fill="hold"/>
                                        <p:tgtEl>
                                          <p:spTgt spid="3"/>
                                        </p:tgtEl>
                                        <p:attrNameLst>
                                          <p:attrName>ppt_x</p:attrName>
                                        </p:attrNameLst>
                                      </p:cBhvr>
                                      <p:tavLst>
                                        <p:tav tm="0">
                                          <p:val>
                                            <p:strVal val="#ppt_x"/>
                                          </p:val>
                                        </p:tav>
                                        <p:tav tm="100000">
                                          <p:val>
                                            <p:strVal val="#ppt_x"/>
                                          </p:val>
                                        </p:tav>
                                      </p:tavLst>
                                    </p:anim>
                                    <p:anim calcmode="lin" valueType="num">
                                      <p:cBhvr>
                                        <p:cTn id="13" dur="400" fill="hold"/>
                                        <p:tgtEl>
                                          <p:spTgt spid="3"/>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6" presetID="43"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8619F438-08C2-6972-1410-B2E5C7051D65}"/>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3350AAAC-9BCB-5C6B-CA55-8719143F2881}"/>
              </a:ext>
            </a:extLst>
          </p:cNvPr>
          <p:cNvSpPr txBox="1">
            <a:spLocks noGrp="1"/>
          </p:cNvSpPr>
          <p:nvPr>
            <p:ph type="title"/>
          </p:nvPr>
        </p:nvSpPr>
        <p:spPr>
          <a:xfrm>
            <a:off x="865624" y="1138350"/>
            <a:ext cx="8278375" cy="92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Housing First?</a:t>
            </a:r>
            <a:endParaRPr dirty="0"/>
          </a:p>
        </p:txBody>
      </p:sp>
      <p:sp>
        <p:nvSpPr>
          <p:cNvPr id="264" name="Google Shape;264;p35">
            <a:extLst>
              <a:ext uri="{FF2B5EF4-FFF2-40B4-BE49-F238E27FC236}">
                <a16:creationId xmlns:a16="http://schemas.microsoft.com/office/drawing/2014/main" id="{76175075-8305-A9A0-98D8-881FEC4509B2}"/>
              </a:ext>
            </a:extLst>
          </p:cNvPr>
          <p:cNvSpPr txBox="1">
            <a:spLocks noGrp="1"/>
          </p:cNvSpPr>
          <p:nvPr>
            <p:ph type="subTitle" idx="1"/>
          </p:nvPr>
        </p:nvSpPr>
        <p:spPr>
          <a:xfrm>
            <a:off x="865624" y="2059650"/>
            <a:ext cx="7026045"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Because Stability Is the Starting Line, Not the Reward</a:t>
            </a:r>
            <a:endParaRPr dirty="0"/>
          </a:p>
        </p:txBody>
      </p:sp>
    </p:spTree>
    <p:extLst>
      <p:ext uri="{BB962C8B-B14F-4D97-AF65-F5344CB8AC3E}">
        <p14:creationId xmlns:p14="http://schemas.microsoft.com/office/powerpoint/2010/main" val="195980480"/>
      </p:ext>
    </p:extLst>
  </p:cSld>
  <p:clrMapOvr>
    <a:masterClrMapping/>
  </p:clrMapOvr>
</p:sld>
</file>

<file path=ppt/theme/theme1.xml><?xml version="1.0" encoding="utf-8"?>
<a:theme xmlns:a="http://schemas.openxmlformats.org/drawingml/2006/main" name="Data Visualization and Communication - Master of Science in Biostatistics by Slidesgo">
  <a:themeElements>
    <a:clrScheme name="Simple Light">
      <a:dk1>
        <a:srgbClr val="EEEEEE"/>
      </a:dk1>
      <a:lt1>
        <a:srgbClr val="054394"/>
      </a:lt1>
      <a:dk2>
        <a:srgbClr val="090041"/>
      </a:dk2>
      <a:lt2>
        <a:srgbClr val="184D9A"/>
      </a:lt2>
      <a:accent1>
        <a:srgbClr val="3C66A6"/>
      </a:accent1>
      <a:accent2>
        <a:srgbClr val="678AC5"/>
      </a:accent2>
      <a:accent3>
        <a:srgbClr val="99B5E6"/>
      </a:accent3>
      <a:accent4>
        <a:srgbClr val="D2DCF0"/>
      </a:accent4>
      <a:accent5>
        <a:srgbClr val="FFFFFF"/>
      </a:accent5>
      <a:accent6>
        <a:srgbClr val="FFFFFF"/>
      </a:accent6>
      <a:hlink>
        <a:srgbClr val="EEEEE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8fa797-9a57-4cc4-89ba-7f3e5a3bd803" xsi:nil="true"/>
    <lcf76f155ced4ddcb4097134ff3c332f xmlns="a1466dfc-30b0-41e6-abc8-f3b8d1334b5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6313C1CB05514B84AA55AB377B22FF" ma:contentTypeVersion="16" ma:contentTypeDescription="Create a new document." ma:contentTypeScope="" ma:versionID="f3fb3f214df27b8adb8514ac0a9e7722">
  <xsd:schema xmlns:xsd="http://www.w3.org/2001/XMLSchema" xmlns:xs="http://www.w3.org/2001/XMLSchema" xmlns:p="http://schemas.microsoft.com/office/2006/metadata/properties" xmlns:ns2="a1466dfc-30b0-41e6-abc8-f3b8d1334b5a" xmlns:ns3="098fa797-9a57-4cc4-89ba-7f3e5a3bd803" targetNamespace="http://schemas.microsoft.com/office/2006/metadata/properties" ma:root="true" ma:fieldsID="b203419c3874c99fe89f59793929114a" ns2:_="" ns3:_="">
    <xsd:import namespace="a1466dfc-30b0-41e6-abc8-f3b8d1334b5a"/>
    <xsd:import namespace="098fa797-9a57-4cc4-89ba-7f3e5a3bd80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66dfc-30b0-41e6-abc8-f3b8d1334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6fbb438-c2a6-461a-893d-dc2eb898d69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8fa797-9a57-4cc4-89ba-7f3e5a3bd80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a0f3047-bfa9-4a01-989b-8e5ccfec41ed}" ma:internalName="TaxCatchAll" ma:showField="CatchAllData" ma:web="098fa797-9a57-4cc4-89ba-7f3e5a3bd8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6D128-6EEB-454E-B8C9-9CD3BE0AC737}">
  <ds:schemaRefs>
    <ds:schemaRef ds:uri="098fa797-9a57-4cc4-89ba-7f3e5a3bd803"/>
    <ds:schemaRef ds:uri="http://schemas.microsoft.com/office/2006/metadata/properties"/>
    <ds:schemaRef ds:uri="http://schemas.microsoft.com/office/infopath/2007/PartnerControls"/>
    <ds:schemaRef ds:uri="http://purl.org/dc/elements/1.1/"/>
    <ds:schemaRef ds:uri="http://schemas.microsoft.com/office/2006/documentManagement/types"/>
    <ds:schemaRef ds:uri="a1466dfc-30b0-41e6-abc8-f3b8d1334b5a"/>
    <ds:schemaRef ds:uri="http://purl.org/dc/dcmitype/"/>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EB912D-937C-4D92-9C27-09F143BD383D}">
  <ds:schemaRefs>
    <ds:schemaRef ds:uri="http://schemas.microsoft.com/sharepoint/v3/contenttype/forms"/>
  </ds:schemaRefs>
</ds:datastoreItem>
</file>

<file path=customXml/itemProps3.xml><?xml version="1.0" encoding="utf-8"?>
<ds:datastoreItem xmlns:ds="http://schemas.openxmlformats.org/officeDocument/2006/customXml" ds:itemID="{09BAD57E-EB5B-4346-AF41-CA64B1FB096C}">
  <ds:schemaRefs>
    <ds:schemaRef ds:uri="098fa797-9a57-4cc4-89ba-7f3e5a3bd803"/>
    <ds:schemaRef ds:uri="a1466dfc-30b0-41e6-abc8-f3b8d1334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13186</TotalTime>
  <Words>8721</Words>
  <Application>Microsoft Macintosh PowerPoint</Application>
  <PresentationFormat>On-screen Show (16:9)</PresentationFormat>
  <Paragraphs>540</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Inter SemiBold</vt:lpstr>
      <vt:lpstr>Nunito Light</vt:lpstr>
      <vt:lpstr>Arial</vt:lpstr>
      <vt:lpstr>Inter</vt:lpstr>
      <vt:lpstr>Lato</vt:lpstr>
      <vt:lpstr>System Font Regular</vt:lpstr>
      <vt:lpstr>Wingdings</vt:lpstr>
      <vt:lpstr>Data Visualization and Communication - Master of Science in Biostatistics by Slidesgo</vt:lpstr>
      <vt:lpstr>Housing First, Equity Always</vt:lpstr>
      <vt:lpstr>01</vt:lpstr>
      <vt:lpstr>Introduction</vt:lpstr>
      <vt:lpstr>Who Is Gaither Stephens?</vt:lpstr>
      <vt:lpstr>Gaither Stephens</vt:lpstr>
      <vt:lpstr>Gaither Stephens</vt:lpstr>
      <vt:lpstr>Charlotte County Homeless Coalition Staff Photo 2016</vt:lpstr>
      <vt:lpstr>Charlotte County Homeless Coalition Board Photo 2024</vt:lpstr>
      <vt:lpstr>Why Housing First?</vt:lpstr>
      <vt:lpstr>The Old Way of Thinking</vt:lpstr>
      <vt:lpstr>Why It Failed</vt:lpstr>
      <vt:lpstr>Leaping Over Barriers</vt:lpstr>
      <vt:lpstr>What is Housing First?</vt:lpstr>
      <vt:lpstr>The Results</vt:lpstr>
      <vt:lpstr>The Human Impact</vt:lpstr>
      <vt:lpstr>What is Systems Thinking?</vt:lpstr>
      <vt:lpstr>“Systems thinking is a discipline for seeing wholes. It is a framework for seeing interrelationships rather than things, for seeing ‘patterns of change’ rather than ‘static snapshots.”  - Peter Senge</vt:lpstr>
      <vt:lpstr>Framing Matters: Mental Models vs. System Models</vt:lpstr>
      <vt:lpstr>3 Examples of Mental Models</vt:lpstr>
      <vt:lpstr>Why are people homeless? (mental model stereotypes with responsibility on individual)</vt:lpstr>
      <vt:lpstr>Mental Model Example</vt:lpstr>
      <vt:lpstr>System Model Example</vt:lpstr>
      <vt:lpstr>Imagine that our community identifies 50 people on the Point-In-Time Count (stock only)</vt:lpstr>
      <vt:lpstr>Our Community houses all 50 people during the year (outflow)!</vt:lpstr>
      <vt:lpstr>We do the PIT again a year later and there are ‘still’ 50 people (inflow)!</vt:lpstr>
      <vt:lpstr>A (never before seen) Empty Hospital Emergency Room Waiting Area</vt:lpstr>
      <vt:lpstr>Mental Model (Point-In-Time Count)</vt:lpstr>
      <vt:lpstr>System Model (bigger picture)</vt:lpstr>
      <vt:lpstr>Inflow Causes (external system elements)</vt:lpstr>
      <vt:lpstr>Why are people homeless? (system models shift responsibility to external pressures)</vt:lpstr>
      <vt:lpstr>System Model (even bigger picture!)</vt:lpstr>
      <vt:lpstr>Outflow Causes (homeless system response)</vt:lpstr>
      <vt:lpstr>Systems Thinking Leads to System Modeling</vt:lpstr>
      <vt:lpstr>Homeless Causal Loop Diagram Example</vt:lpstr>
      <vt:lpstr>Leverage Matters!</vt:lpstr>
      <vt:lpstr>Does it matter who’s responsible?</vt:lpstr>
      <vt:lpstr>Homeless Mental ($Profit$) Model</vt:lpstr>
      <vt:lpstr>Homeless System (❤️Housing First❤️) Model</vt:lpstr>
      <vt:lpstr>PowerPoint Presentation</vt:lpstr>
      <vt:lpstr>Blame Shapes Outcomes</vt:lpstr>
      <vt:lpstr>From Compassion to Design</vt:lpstr>
      <vt:lpstr>Where Do We Go From Here?</vt:lpstr>
      <vt:lpstr>HUD System Performance Measures</vt:lpstr>
      <vt:lpstr>Longitudinal Systems Analysis (LSA)</vt:lpstr>
      <vt:lpstr>Stella P &amp; Stella M</vt:lpstr>
      <vt:lpstr>Static Snapshot vs. Dynamic Systems</vt:lpstr>
      <vt:lpstr>From Pictures to Movies</vt:lpstr>
      <vt:lpstr>Inflow vs Outflow</vt:lpstr>
      <vt:lpstr>When “Other” Becomes a System Outcome</vt:lpstr>
      <vt:lpstr>System Flow by Last Exit</vt:lpstr>
      <vt:lpstr>Flow Success: PCHO</vt:lpstr>
      <vt:lpstr>DEMONSTRATION (Time Permitting)</vt:lpstr>
      <vt:lpstr>Beyond System Flow: What Comes Next</vt:lpstr>
      <vt:lpstr>Explore Systems Thinking Further</vt:lpstr>
      <vt:lpstr>Turning Insight Into Action</vt:lpstr>
      <vt:lpstr>How’s It Going? 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First, Equity Always</dc:title>
  <cp:lastModifiedBy>Gaither Stephens</cp:lastModifiedBy>
  <cp:revision>3</cp:revision>
  <cp:lastPrinted>2025-10-13T17:37:12Z</cp:lastPrinted>
  <dcterms:modified xsi:type="dcterms:W3CDTF">2025-10-17T18:21:59Z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0x010100A46313C1CB05514B84AA55AB377B22FF</vt:lpwstr>
  </property>
  <property fmtid="{D5CDD505-2E9C-101B-9397-08002B2CF9AE}" pid="3" name="MediaServiceImageTags">
    <vt:lpwstr/>
  </property>
</Properties>
</file>